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7"/>
  </p:notesMasterIdLst>
  <p:sldIdLst>
    <p:sldId id="296" r:id="rId2"/>
    <p:sldId id="424" r:id="rId3"/>
    <p:sldId id="299" r:id="rId4"/>
    <p:sldId id="300" r:id="rId5"/>
    <p:sldId id="301" r:id="rId6"/>
    <p:sldId id="305" r:id="rId7"/>
    <p:sldId id="306" r:id="rId8"/>
    <p:sldId id="307" r:id="rId9"/>
    <p:sldId id="308" r:id="rId10"/>
    <p:sldId id="309" r:id="rId11"/>
    <p:sldId id="310" r:id="rId12"/>
    <p:sldId id="303" r:id="rId13"/>
    <p:sldId id="312" r:id="rId14"/>
    <p:sldId id="313" r:id="rId15"/>
    <p:sldId id="314" r:id="rId16"/>
    <p:sldId id="315" r:id="rId17"/>
    <p:sldId id="410" r:id="rId18"/>
    <p:sldId id="412" r:id="rId19"/>
    <p:sldId id="281" r:id="rId20"/>
    <p:sldId id="283" r:id="rId21"/>
    <p:sldId id="284" r:id="rId22"/>
    <p:sldId id="285" r:id="rId23"/>
    <p:sldId id="286" r:id="rId24"/>
    <p:sldId id="288" r:id="rId25"/>
    <p:sldId id="289" r:id="rId26"/>
    <p:sldId id="290" r:id="rId27"/>
    <p:sldId id="291" r:id="rId28"/>
    <p:sldId id="293" r:id="rId29"/>
    <p:sldId id="294" r:id="rId30"/>
    <p:sldId id="270" r:id="rId31"/>
    <p:sldId id="271" r:id="rId32"/>
    <p:sldId id="272" r:id="rId33"/>
    <p:sldId id="273" r:id="rId34"/>
    <p:sldId id="274" r:id="rId35"/>
    <p:sldId id="275" r:id="rId36"/>
    <p:sldId id="411" r:id="rId37"/>
    <p:sldId id="413" r:id="rId38"/>
    <p:sldId id="258" r:id="rId39"/>
    <p:sldId id="259" r:id="rId40"/>
    <p:sldId id="260" r:id="rId41"/>
    <p:sldId id="261" r:id="rId42"/>
    <p:sldId id="262" r:id="rId43"/>
    <p:sldId id="263" r:id="rId44"/>
    <p:sldId id="264" r:id="rId45"/>
    <p:sldId id="265" r:id="rId46"/>
    <p:sldId id="414" r:id="rId47"/>
    <p:sldId id="298" r:id="rId48"/>
    <p:sldId id="385" r:id="rId49"/>
    <p:sldId id="386" r:id="rId50"/>
    <p:sldId id="387" r:id="rId51"/>
    <p:sldId id="405" r:id="rId52"/>
    <p:sldId id="406" r:id="rId53"/>
    <p:sldId id="407" r:id="rId54"/>
    <p:sldId id="425" r:id="rId55"/>
    <p:sldId id="426" r:id="rId56"/>
    <p:sldId id="427" r:id="rId57"/>
    <p:sldId id="408" r:id="rId58"/>
    <p:sldId id="40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32" r:id="rId70"/>
    <p:sldId id="428" r:id="rId71"/>
    <p:sldId id="429" r:id="rId72"/>
    <p:sldId id="430" r:id="rId73"/>
    <p:sldId id="388" r:id="rId74"/>
    <p:sldId id="389" r:id="rId75"/>
    <p:sldId id="403" r:id="rId76"/>
    <p:sldId id="404" r:id="rId77"/>
    <p:sldId id="415" r:id="rId78"/>
    <p:sldId id="416" r:id="rId79"/>
    <p:sldId id="417" r:id="rId80"/>
    <p:sldId id="418" r:id="rId81"/>
    <p:sldId id="419" r:id="rId82"/>
    <p:sldId id="420" r:id="rId83"/>
    <p:sldId id="421" r:id="rId84"/>
    <p:sldId id="422" r:id="rId85"/>
    <p:sldId id="431" r:id="rId86"/>
  </p:sldIdLst>
  <p:sldSz cx="5765800" cy="3244850"/>
  <p:notesSz cx="5765800" cy="3244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78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6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265488" y="0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88B6C-61ED-4543-BF9E-A02709C15C7B}" type="datetimeFigureOut">
              <a:rPr lang="en-IN" smtClean="0"/>
              <a:t>17-01-2021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11350" y="406400"/>
            <a:ext cx="1943100" cy="10937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76263" y="1562100"/>
            <a:ext cx="4613275" cy="12779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265488" y="3082925"/>
            <a:ext cx="2498725" cy="161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88EEB9-A736-43E7-AB4E-07D3E48959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39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776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61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661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750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98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900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746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528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959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475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81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4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294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28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3941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9828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645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1222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993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917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017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787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6535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494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8204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1113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1041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9050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7685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5550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2052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56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8558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57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49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17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58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0198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59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41641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60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4861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61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3375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62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21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63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879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64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2891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65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6393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66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205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67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01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005049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68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45490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69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9690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70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00938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71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8340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72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603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73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76955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74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6411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75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1170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76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59207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77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43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476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78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6800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79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83795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00617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81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58036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82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0927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83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87144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84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3826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85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674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182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2918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88EEB9-A736-43E7-AB4E-07D3E48959C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48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5297" y="95854"/>
            <a:ext cx="5215204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250"/>
            <a:ext cx="5737326" cy="315974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9233" y="892959"/>
            <a:ext cx="4436110" cy="98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77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7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hyperlink" Target="http://karpathy.github.io/2015/05/21/rnn-e%EF%AC%80ectiveness/)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81.png"/><Relationship Id="rId5" Type="http://schemas.openxmlformats.org/officeDocument/2006/relationships/image" Target="../media/image73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82.png"/><Relationship Id="rId5" Type="http://schemas.openxmlformats.org/officeDocument/2006/relationships/image" Target="../media/image73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Relationship Id="rId14" Type="http://schemas.openxmlformats.org/officeDocument/2006/relationships/hyperlink" Target="http://karpathy.github.io/2015/05/21/rnn-e%EF%AC%80ectiveness/)" TargetMode="Externa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hyperlink" Target="http://karpathy.github.io/2015/05/21/rnn-e%EF%AC%80ectiveness/)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81.png"/><Relationship Id="rId5" Type="http://schemas.openxmlformats.org/officeDocument/2006/relationships/image" Target="../media/image73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hyperlink" Target="http://karpathy.github.io/2015/05/21/rnn-e%EF%AC%80ectiveness/)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81.png"/><Relationship Id="rId5" Type="http://schemas.openxmlformats.org/officeDocument/2006/relationships/image" Target="../media/image73.png"/><Relationship Id="rId10" Type="http://schemas.openxmlformats.org/officeDocument/2006/relationships/image" Target="../media/image80.png"/><Relationship Id="rId4" Type="http://schemas.openxmlformats.org/officeDocument/2006/relationships/image" Target="../media/image72.png"/><Relationship Id="rId9" Type="http://schemas.openxmlformats.org/officeDocument/2006/relationships/image" Target="../media/image79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hyperlink" Target="http://karpathy.github.io/2015/05/21/rnn-e&#64256;ectiveness/)" TargetMode="External"/><Relationship Id="rId7" Type="http://schemas.openxmlformats.org/officeDocument/2006/relationships/image" Target="../media/image72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80.png"/><Relationship Id="rId5" Type="http://schemas.openxmlformats.org/officeDocument/2006/relationships/image" Target="../media/image73.png"/><Relationship Id="rId10" Type="http://schemas.openxmlformats.org/officeDocument/2006/relationships/image" Target="../media/image79.png"/><Relationship Id="rId4" Type="http://schemas.openxmlformats.org/officeDocument/2006/relationships/image" Target="../media/image71.png"/><Relationship Id="rId9" Type="http://schemas.openxmlformats.org/officeDocument/2006/relationships/image" Target="../media/image7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60.xml"/><Relationship Id="rId16" Type="http://schemas.openxmlformats.org/officeDocument/2006/relationships/hyperlink" Target="https://pytorch.org/tutorials/intermediate/char_rnn_generation_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98.png"/><Relationship Id="rId10" Type="http://schemas.openxmlformats.org/officeDocument/2006/relationships/image" Target="../media/image102.png"/><Relationship Id="rId4" Type="http://schemas.openxmlformats.org/officeDocument/2006/relationships/image" Target="../media/image8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108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10.png"/><Relationship Id="rId5" Type="http://schemas.openxmlformats.org/officeDocument/2006/relationships/image" Target="../media/image94.png"/><Relationship Id="rId10" Type="http://schemas.openxmlformats.org/officeDocument/2006/relationships/image" Target="../media/image105.png"/><Relationship Id="rId4" Type="http://schemas.openxmlformats.org/officeDocument/2006/relationships/image" Target="../media/image107.png"/><Relationship Id="rId9" Type="http://schemas.openxmlformats.org/officeDocument/2006/relationships/image" Target="../media/image109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"/>
            <a:ext cx="5760085" cy="3240405"/>
            <a:chOff x="0" y="4"/>
            <a:chExt cx="5760085" cy="3240405"/>
          </a:xfrm>
        </p:grpSpPr>
        <p:sp>
          <p:nvSpPr>
            <p:cNvPr id="3" name="object 3"/>
            <p:cNvSpPr/>
            <p:nvPr/>
          </p:nvSpPr>
          <p:spPr>
            <a:xfrm>
              <a:off x="0" y="4"/>
              <a:ext cx="5759866" cy="32399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2784979" y="0"/>
                  </a:moveTo>
                  <a:lnTo>
                    <a:pt x="0" y="0"/>
                  </a:lnTo>
                  <a:lnTo>
                    <a:pt x="0" y="488931"/>
                  </a:lnTo>
                  <a:lnTo>
                    <a:pt x="2784979" y="488931"/>
                  </a:lnTo>
                  <a:lnTo>
                    <a:pt x="2784979" y="0"/>
                  </a:lnTo>
                  <a:close/>
                </a:path>
              </a:pathLst>
            </a:custGeom>
            <a:solidFill>
              <a:srgbClr val="201D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0" y="488931"/>
                  </a:moveTo>
                  <a:lnTo>
                    <a:pt x="0" y="0"/>
                  </a:lnTo>
                  <a:lnTo>
                    <a:pt x="2784979" y="0"/>
                  </a:lnTo>
                  <a:lnTo>
                    <a:pt x="2784979" y="488931"/>
                  </a:lnTo>
                  <a:lnTo>
                    <a:pt x="0" y="48893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0" y="488931"/>
                  </a:moveTo>
                  <a:lnTo>
                    <a:pt x="0" y="0"/>
                  </a:lnTo>
                  <a:lnTo>
                    <a:pt x="2784979" y="0"/>
                  </a:lnTo>
                  <a:lnTo>
                    <a:pt x="2784979" y="488931"/>
                  </a:lnTo>
                  <a:lnTo>
                    <a:pt x="0" y="488931"/>
                  </a:lnTo>
                  <a:close/>
                </a:path>
              </a:pathLst>
            </a:custGeom>
            <a:ln w="5060">
              <a:solidFill>
                <a:srgbClr val="201D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63900" y="1317625"/>
            <a:ext cx="2529205" cy="49757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IN" sz="1700" spc="190" dirty="0" smtClean="0">
                <a:solidFill>
                  <a:srgbClr val="FFFFFF"/>
                </a:solidFill>
                <a:latin typeface="Trebuchet MS"/>
                <a:cs typeface="Trebuchet MS"/>
              </a:rPr>
              <a:t>Neural Networks II</a:t>
            </a: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3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9900" y="1546225"/>
            <a:ext cx="404300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IN" sz="1700" spc="220" dirty="0" smtClean="0">
                <a:solidFill>
                  <a:srgbClr val="FFFFFF"/>
                </a:solidFill>
                <a:latin typeface="Trebuchet MS"/>
                <a:cs typeface="Trebuchet MS"/>
              </a:rPr>
              <a:t>Convolutional Neural Networks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2500" y="2079625"/>
            <a:ext cx="1920709" cy="592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Dr.</a:t>
            </a:r>
            <a:r>
              <a:rPr lang="en-IN" sz="1100" b="1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Sugata</a:t>
            </a:r>
            <a:r>
              <a:rPr lang="en-IN" sz="1100" b="1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Ghosal</a:t>
            </a:r>
            <a:endParaRPr lang="en-IN" sz="1100" b="1" spc="15" dirty="0" smtClean="0">
              <a:solidFill>
                <a:srgbClr val="201D71"/>
              </a:solidFill>
              <a:latin typeface="Trebuchet MS"/>
              <a:cs typeface="Trebuchet MS"/>
            </a:endParaRPr>
          </a:p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lang="en-IN" sz="1100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CSIS Off Campus Faculty</a:t>
            </a:r>
          </a:p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sz="1100" spc="80" dirty="0" smtClean="0">
                <a:solidFill>
                  <a:srgbClr val="201D71"/>
                </a:solidFill>
                <a:latin typeface="Trebuchet MS"/>
                <a:cs typeface="Trebuchet MS"/>
              </a:rPr>
              <a:t>BITS</a:t>
            </a:r>
            <a:r>
              <a:rPr sz="1100" spc="-160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01D71"/>
                </a:solidFill>
                <a:latin typeface="Trebuchet MS"/>
                <a:cs typeface="Trebuchet MS"/>
              </a:rPr>
              <a:t>Pilani</a:t>
            </a:r>
            <a:endParaRPr sz="11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95854"/>
            <a:ext cx="21888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Convolution</a:t>
            </a:r>
            <a:r>
              <a:rPr spc="-85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155" y="618462"/>
            <a:ext cx="1224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rebuchet MS"/>
                <a:cs typeface="Trebuchet MS"/>
              </a:rPr>
              <a:t>Input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Image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6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0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64196" y="865543"/>
          <a:ext cx="1615439" cy="1681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/>
                <a:gridCol w="283210"/>
                <a:gridCol w="283210"/>
                <a:gridCol w="283209"/>
                <a:gridCol w="241300"/>
                <a:gridCol w="241300"/>
              </a:tblGrid>
              <a:tr h="280263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15438" y="1444673"/>
            <a:ext cx="85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" dirty="0">
                <a:latin typeface="Trebuchet MS"/>
                <a:cs typeface="Trebuchet MS"/>
              </a:rPr>
              <a:t>*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29407" y="1285925"/>
          <a:ext cx="979805" cy="840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"/>
                <a:gridCol w="241300"/>
                <a:gridCol w="497205"/>
              </a:tblGrid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643858" y="1444673"/>
            <a:ext cx="114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5" dirty="0">
                <a:latin typeface="Trebuchet MS"/>
                <a:cs typeface="Trebuchet MS"/>
              </a:rPr>
              <a:t>=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9915" y="898712"/>
            <a:ext cx="25253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183005" algn="l"/>
              </a:tabLst>
            </a:pPr>
            <a:r>
              <a:rPr sz="1800" spc="-15" baseline="-50925" dirty="0">
                <a:latin typeface="Trebuchet MS"/>
                <a:cs typeface="Trebuchet MS"/>
              </a:rPr>
              <a:t>Kernel </a:t>
            </a:r>
            <a:r>
              <a:rPr sz="1800" spc="52" baseline="-50925" dirty="0">
                <a:latin typeface="Trebuchet MS"/>
                <a:cs typeface="Trebuchet MS"/>
              </a:rPr>
              <a:t>3</a:t>
            </a:r>
            <a:r>
              <a:rPr sz="1800" spc="-179" baseline="-50925" dirty="0">
                <a:latin typeface="Trebuchet MS"/>
                <a:cs typeface="Trebuchet MS"/>
              </a:rPr>
              <a:t> </a:t>
            </a:r>
            <a:r>
              <a:rPr sz="1800" i="1" spc="-7" baseline="-50925" dirty="0">
                <a:latin typeface="LM Roman Demi 10"/>
                <a:cs typeface="LM Roman Demi 10"/>
              </a:rPr>
              <a:t>×</a:t>
            </a:r>
            <a:r>
              <a:rPr sz="1800" i="1" spc="-195" baseline="-50925" dirty="0">
                <a:latin typeface="LM Roman Demi 10"/>
                <a:cs typeface="LM Roman Demi 10"/>
              </a:rPr>
              <a:t> </a:t>
            </a:r>
            <a:r>
              <a:rPr sz="1800" spc="52" baseline="-50925" dirty="0">
                <a:latin typeface="Trebuchet MS"/>
                <a:cs typeface="Trebuchet MS"/>
              </a:rPr>
              <a:t>3	</a:t>
            </a:r>
            <a:r>
              <a:rPr sz="1200" spc="-30" dirty="0">
                <a:latin typeface="Trebuchet MS"/>
                <a:cs typeface="Trebuchet MS"/>
              </a:rPr>
              <a:t>Output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Image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4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4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787444" y="1145806"/>
          <a:ext cx="1464310" cy="1121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/>
                <a:gridCol w="337185"/>
                <a:gridCol w="337185"/>
                <a:gridCol w="452755"/>
              </a:tblGrid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07301" y="2630995"/>
            <a:ext cx="496697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i="1" spc="-85" dirty="0">
                <a:latin typeface="Verdana"/>
                <a:cs typeface="Verdana"/>
              </a:rPr>
              <a:t>value</a:t>
            </a:r>
            <a:r>
              <a:rPr sz="1200" i="1" spc="-70" dirty="0">
                <a:latin typeface="Verdana"/>
                <a:cs typeface="Verdana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0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5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7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0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8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0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5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0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2</a:t>
            </a:r>
            <a:r>
              <a:rPr sz="1200" spc="10" dirty="0">
                <a:latin typeface="LM Roman 12"/>
                <a:cs typeface="LM Roman 12"/>
              </a:rPr>
              <a:t>(</a:t>
            </a:r>
            <a:r>
              <a:rPr sz="1200" i="1" spc="10" dirty="0">
                <a:latin typeface="LM Roman Demi 10"/>
                <a:cs typeface="LM Roman Demi 10"/>
              </a:rPr>
              <a:t>−</a:t>
            </a:r>
            <a:r>
              <a:rPr sz="1200" spc="10" dirty="0">
                <a:latin typeface="Trebuchet MS"/>
                <a:cs typeface="Trebuchet MS"/>
              </a:rPr>
              <a:t>1</a:t>
            </a:r>
            <a:r>
              <a:rPr sz="1200" spc="10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9</a:t>
            </a:r>
            <a:r>
              <a:rPr sz="1200" spc="10" dirty="0">
                <a:latin typeface="LM Roman 12"/>
                <a:cs typeface="LM Roman 12"/>
              </a:rPr>
              <a:t>(</a:t>
            </a:r>
            <a:r>
              <a:rPr sz="1200" i="1" spc="10" dirty="0">
                <a:latin typeface="LM Roman Demi 10"/>
                <a:cs typeface="LM Roman Demi 10"/>
              </a:rPr>
              <a:t>−</a:t>
            </a:r>
            <a:r>
              <a:rPr sz="1200" spc="10" dirty="0">
                <a:latin typeface="Trebuchet MS"/>
                <a:cs typeface="Trebuchet MS"/>
              </a:rPr>
              <a:t>1</a:t>
            </a:r>
            <a:r>
              <a:rPr sz="1200" spc="10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5</a:t>
            </a:r>
            <a:r>
              <a:rPr sz="1200" spc="10" dirty="0">
                <a:latin typeface="LM Roman 12"/>
                <a:cs typeface="LM Roman 12"/>
              </a:rPr>
              <a:t>(</a:t>
            </a:r>
            <a:r>
              <a:rPr sz="1200" i="1" spc="10" dirty="0">
                <a:latin typeface="LM Roman Demi 10"/>
                <a:cs typeface="LM Roman Demi 10"/>
              </a:rPr>
              <a:t>−</a:t>
            </a:r>
            <a:r>
              <a:rPr sz="1200" spc="10" dirty="0">
                <a:latin typeface="Trebuchet MS"/>
                <a:cs typeface="Trebuchet MS"/>
              </a:rPr>
              <a:t>1</a:t>
            </a:r>
            <a:r>
              <a:rPr sz="1200" spc="10" dirty="0">
                <a:latin typeface="LM Roman 12"/>
                <a:cs typeface="LM Roman 12"/>
              </a:rPr>
              <a:t>)</a:t>
            </a:r>
            <a:endParaRPr sz="1200">
              <a:latin typeface="LM Roman 12"/>
              <a:cs typeface="LM Roman 12"/>
            </a:endParaRPr>
          </a:p>
          <a:p>
            <a:pPr marL="417195">
              <a:lnSpc>
                <a:spcPct val="100000"/>
              </a:lnSpc>
              <a:spcBef>
                <a:spcPts val="300"/>
              </a:spcBef>
            </a:pP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i="1" spc="15" dirty="0">
                <a:latin typeface="LM Roman Demi 10"/>
                <a:cs typeface="LM Roman Demi 10"/>
              </a:rPr>
              <a:t>−</a:t>
            </a:r>
            <a:r>
              <a:rPr sz="1200" spc="15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95854"/>
            <a:ext cx="21888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Convolution</a:t>
            </a:r>
            <a:r>
              <a:rPr spc="-85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155" y="618462"/>
            <a:ext cx="1224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rebuchet MS"/>
                <a:cs typeface="Trebuchet MS"/>
              </a:rPr>
              <a:t>Input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Image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6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0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1982" y="865543"/>
          <a:ext cx="1699258" cy="1681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/>
                <a:gridCol w="283210"/>
                <a:gridCol w="283210"/>
                <a:gridCol w="283209"/>
                <a:gridCol w="283209"/>
                <a:gridCol w="283210"/>
              </a:tblGrid>
              <a:tr h="280263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57640" y="1444673"/>
            <a:ext cx="85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" dirty="0">
                <a:latin typeface="Trebuchet MS"/>
                <a:cs typeface="Trebuchet MS"/>
              </a:rPr>
              <a:t>*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71622" y="1285925"/>
          <a:ext cx="979805" cy="840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"/>
                <a:gridCol w="241300"/>
                <a:gridCol w="497205"/>
              </a:tblGrid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686073" y="1444673"/>
            <a:ext cx="114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5" dirty="0">
                <a:latin typeface="Trebuchet MS"/>
                <a:cs typeface="Trebuchet MS"/>
              </a:rPr>
              <a:t>=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2130" y="898712"/>
            <a:ext cx="25253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183005" algn="l"/>
              </a:tabLst>
            </a:pPr>
            <a:r>
              <a:rPr sz="1800" spc="-15" baseline="-50925" dirty="0">
                <a:latin typeface="Trebuchet MS"/>
                <a:cs typeface="Trebuchet MS"/>
              </a:rPr>
              <a:t>Kernel </a:t>
            </a:r>
            <a:r>
              <a:rPr sz="1800" spc="52" baseline="-50925" dirty="0">
                <a:latin typeface="Trebuchet MS"/>
                <a:cs typeface="Trebuchet MS"/>
              </a:rPr>
              <a:t>3</a:t>
            </a:r>
            <a:r>
              <a:rPr sz="1800" spc="-179" baseline="-50925" dirty="0">
                <a:latin typeface="Trebuchet MS"/>
                <a:cs typeface="Trebuchet MS"/>
              </a:rPr>
              <a:t> </a:t>
            </a:r>
            <a:r>
              <a:rPr sz="1800" i="1" spc="-7" baseline="-50925" dirty="0">
                <a:latin typeface="LM Roman Demi 10"/>
                <a:cs typeface="LM Roman Demi 10"/>
              </a:rPr>
              <a:t>×</a:t>
            </a:r>
            <a:r>
              <a:rPr sz="1800" i="1" spc="-195" baseline="-50925" dirty="0">
                <a:latin typeface="LM Roman Demi 10"/>
                <a:cs typeface="LM Roman Demi 10"/>
              </a:rPr>
              <a:t> </a:t>
            </a:r>
            <a:r>
              <a:rPr sz="1800" spc="52" baseline="-50925" dirty="0">
                <a:latin typeface="Trebuchet MS"/>
                <a:cs typeface="Trebuchet MS"/>
              </a:rPr>
              <a:t>3	</a:t>
            </a:r>
            <a:r>
              <a:rPr sz="1200" spc="-30" dirty="0">
                <a:latin typeface="Trebuchet MS"/>
                <a:cs typeface="Trebuchet MS"/>
              </a:rPr>
              <a:t>Output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Image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4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4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829646" y="1145806"/>
          <a:ext cx="1465579" cy="1121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"/>
                <a:gridCol w="334645"/>
                <a:gridCol w="292734"/>
                <a:gridCol w="461645"/>
              </a:tblGrid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5" dirty="0">
                          <a:latin typeface="Trebuchet MS"/>
                          <a:cs typeface="Trebuchet MS"/>
                        </a:rPr>
                        <a:t>-10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5" dirty="0">
                          <a:latin typeface="Trebuchet MS"/>
                          <a:cs typeface="Trebuchet MS"/>
                        </a:rPr>
                        <a:t>-16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07301" y="2630995"/>
            <a:ext cx="496697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i="1" spc="-85" dirty="0">
                <a:latin typeface="Verdana"/>
                <a:cs typeface="Verdana"/>
              </a:rPr>
              <a:t>value</a:t>
            </a:r>
            <a:r>
              <a:rPr sz="1200" i="1" spc="-70" dirty="0">
                <a:latin typeface="Verdana"/>
                <a:cs typeface="Verdana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6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2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7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0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2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5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3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0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8</a:t>
            </a:r>
            <a:r>
              <a:rPr sz="1200" spc="10" dirty="0">
                <a:latin typeface="LM Roman 12"/>
                <a:cs typeface="LM Roman 12"/>
              </a:rPr>
              <a:t>(</a:t>
            </a:r>
            <a:r>
              <a:rPr sz="1200" i="1" spc="10" dirty="0">
                <a:latin typeface="LM Roman Demi 10"/>
                <a:cs typeface="LM Roman Demi 10"/>
              </a:rPr>
              <a:t>−</a:t>
            </a:r>
            <a:r>
              <a:rPr sz="1200" spc="10" dirty="0">
                <a:latin typeface="Trebuchet MS"/>
                <a:cs typeface="Trebuchet MS"/>
              </a:rPr>
              <a:t>1</a:t>
            </a:r>
            <a:r>
              <a:rPr sz="1200" spc="10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8</a:t>
            </a:r>
            <a:r>
              <a:rPr sz="1200" spc="10" dirty="0">
                <a:latin typeface="LM Roman 12"/>
                <a:cs typeface="LM Roman 12"/>
              </a:rPr>
              <a:t>(</a:t>
            </a:r>
            <a:r>
              <a:rPr sz="1200" i="1" spc="10" dirty="0">
                <a:latin typeface="LM Roman Demi 10"/>
                <a:cs typeface="LM Roman Demi 10"/>
              </a:rPr>
              <a:t>−</a:t>
            </a:r>
            <a:r>
              <a:rPr sz="1200" spc="10" dirty="0">
                <a:latin typeface="Trebuchet MS"/>
                <a:cs typeface="Trebuchet MS"/>
              </a:rPr>
              <a:t>1</a:t>
            </a:r>
            <a:r>
              <a:rPr sz="1200" spc="10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9</a:t>
            </a:r>
            <a:r>
              <a:rPr sz="1200" spc="10" dirty="0">
                <a:latin typeface="LM Roman 12"/>
                <a:cs typeface="LM Roman 12"/>
              </a:rPr>
              <a:t>(</a:t>
            </a:r>
            <a:r>
              <a:rPr sz="1200" i="1" spc="10" dirty="0">
                <a:latin typeface="LM Roman Demi 10"/>
                <a:cs typeface="LM Roman Demi 10"/>
              </a:rPr>
              <a:t>−</a:t>
            </a:r>
            <a:r>
              <a:rPr sz="1200" spc="10" dirty="0">
                <a:latin typeface="Trebuchet MS"/>
                <a:cs typeface="Trebuchet MS"/>
              </a:rPr>
              <a:t>1</a:t>
            </a:r>
            <a:r>
              <a:rPr sz="1200" spc="10" dirty="0">
                <a:latin typeface="LM Roman 12"/>
                <a:cs typeface="LM Roman 12"/>
              </a:rPr>
              <a:t>)</a:t>
            </a:r>
            <a:endParaRPr sz="1200">
              <a:latin typeface="LM Roman 12"/>
              <a:cs typeface="LM Roman 12"/>
            </a:endParaRPr>
          </a:p>
          <a:p>
            <a:pPr marL="417195">
              <a:lnSpc>
                <a:spcPct val="100000"/>
              </a:lnSpc>
              <a:spcBef>
                <a:spcPts val="300"/>
              </a:spcBef>
            </a:pP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i="1" spc="20" dirty="0">
                <a:latin typeface="LM Roman Demi 10"/>
                <a:cs typeface="LM Roman Demi 10"/>
              </a:rPr>
              <a:t>−</a:t>
            </a:r>
            <a:r>
              <a:rPr sz="1200" spc="20" dirty="0">
                <a:latin typeface="Trebuchet MS"/>
                <a:cs typeface="Trebuchet MS"/>
              </a:rPr>
              <a:t>16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95854"/>
            <a:ext cx="27000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Fully </a:t>
            </a:r>
            <a:r>
              <a:rPr spc="20" dirty="0"/>
              <a:t>Connected </a:t>
            </a:r>
            <a:r>
              <a:rPr spc="70" dirty="0"/>
              <a:t>(FC)</a:t>
            </a:r>
            <a:r>
              <a:rPr spc="-140" dirty="0"/>
              <a:t> </a:t>
            </a:r>
            <a:r>
              <a:rPr spc="5" dirty="0"/>
              <a:t>Layer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29787" y="1317625"/>
            <a:ext cx="2015113" cy="1655114"/>
            <a:chOff x="2052455" y="1433817"/>
            <a:chExt cx="2015113" cy="1655114"/>
          </a:xfrm>
        </p:grpSpPr>
        <p:sp>
          <p:nvSpPr>
            <p:cNvPr id="5" name="object 5"/>
            <p:cNvSpPr/>
            <p:nvPr/>
          </p:nvSpPr>
          <p:spPr>
            <a:xfrm>
              <a:off x="2052455" y="1433817"/>
              <a:ext cx="215096" cy="215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52455" y="1793821"/>
              <a:ext cx="215096" cy="21509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2455" y="2153825"/>
              <a:ext cx="215096" cy="215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052455" y="2513825"/>
              <a:ext cx="215096" cy="21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52455" y="2873832"/>
              <a:ext cx="215096" cy="215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52466" y="1433817"/>
              <a:ext cx="215096" cy="2150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2466" y="1793821"/>
              <a:ext cx="215096" cy="215096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52466" y="2153825"/>
              <a:ext cx="215096" cy="2150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52466" y="2513825"/>
              <a:ext cx="215096" cy="21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52466" y="2873832"/>
              <a:ext cx="215096" cy="21509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70081" y="1541364"/>
              <a:ext cx="661670" cy="0"/>
            </a:xfrm>
            <a:custGeom>
              <a:avLst/>
              <a:gdLst/>
              <a:ahLst/>
              <a:cxnLst/>
              <a:rect l="l" t="t" r="r" b="b"/>
              <a:pathLst>
                <a:path w="661669">
                  <a:moveTo>
                    <a:pt x="0" y="0"/>
                  </a:moveTo>
                  <a:lnTo>
                    <a:pt x="661381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16280" y="1521120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40">
                  <a:moveTo>
                    <a:pt x="0" y="0"/>
                  </a:moveTo>
                  <a:lnTo>
                    <a:pt x="2965" y="6187"/>
                  </a:lnTo>
                  <a:lnTo>
                    <a:pt x="8540" y="12494"/>
                  </a:lnTo>
                  <a:lnTo>
                    <a:pt x="14589" y="17614"/>
                  </a:lnTo>
                  <a:lnTo>
                    <a:pt x="18978" y="20243"/>
                  </a:lnTo>
                  <a:lnTo>
                    <a:pt x="14589" y="22873"/>
                  </a:lnTo>
                  <a:lnTo>
                    <a:pt x="8540" y="27993"/>
                  </a:lnTo>
                  <a:lnTo>
                    <a:pt x="2965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62204" y="1582244"/>
              <a:ext cx="678815" cy="271780"/>
            </a:xfrm>
            <a:custGeom>
              <a:avLst/>
              <a:gdLst/>
              <a:ahLst/>
              <a:cxnLst/>
              <a:rect l="l" t="t" r="r" b="b"/>
              <a:pathLst>
                <a:path w="678814" h="271780">
                  <a:moveTo>
                    <a:pt x="0" y="0"/>
                  </a:moveTo>
                  <a:lnTo>
                    <a:pt x="678459" y="271385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19048" y="1829195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15035" y="0"/>
                  </a:moveTo>
                  <a:lnTo>
                    <a:pt x="15491" y="6846"/>
                  </a:lnTo>
                  <a:lnTo>
                    <a:pt x="18325" y="14771"/>
                  </a:lnTo>
                  <a:lnTo>
                    <a:pt x="22040" y="21772"/>
                  </a:lnTo>
                  <a:lnTo>
                    <a:pt x="25138" y="25843"/>
                  </a:lnTo>
                  <a:lnTo>
                    <a:pt x="20087" y="26654"/>
                  </a:lnTo>
                  <a:lnTo>
                    <a:pt x="12569" y="29161"/>
                  </a:lnTo>
                  <a:lnTo>
                    <a:pt x="5051" y="32946"/>
                  </a:lnTo>
                  <a:lnTo>
                    <a:pt x="0" y="37590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45954" y="1610126"/>
              <a:ext cx="713740" cy="571500"/>
            </a:xfrm>
            <a:custGeom>
              <a:avLst/>
              <a:gdLst/>
              <a:ahLst/>
              <a:cxnLst/>
              <a:rect l="l" t="t" r="r" b="b"/>
              <a:pathLst>
                <a:path w="713739" h="571500">
                  <a:moveTo>
                    <a:pt x="0" y="0"/>
                  </a:moveTo>
                  <a:lnTo>
                    <a:pt x="713683" y="570946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935137" y="2155781"/>
              <a:ext cx="27940" cy="31750"/>
            </a:xfrm>
            <a:custGeom>
              <a:avLst/>
              <a:gdLst/>
              <a:ahLst/>
              <a:cxnLst/>
              <a:rect l="l" t="t" r="r" b="b"/>
              <a:pathLst>
                <a:path w="27939" h="31750">
                  <a:moveTo>
                    <a:pt x="25291" y="0"/>
                  </a:moveTo>
                  <a:lnTo>
                    <a:pt x="23741" y="6684"/>
                  </a:lnTo>
                  <a:lnTo>
                    <a:pt x="24154" y="15090"/>
                  </a:lnTo>
                  <a:lnTo>
                    <a:pt x="25679" y="22867"/>
                  </a:lnTo>
                  <a:lnTo>
                    <a:pt x="27464" y="27661"/>
                  </a:lnTo>
                  <a:lnTo>
                    <a:pt x="22395" y="26973"/>
                  </a:lnTo>
                  <a:lnTo>
                    <a:pt x="14473" y="27192"/>
                  </a:lnTo>
                  <a:lnTo>
                    <a:pt x="6180" y="28634"/>
                  </a:lnTo>
                  <a:lnTo>
                    <a:pt x="0" y="31613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30470" y="1625925"/>
              <a:ext cx="747395" cy="897255"/>
            </a:xfrm>
            <a:custGeom>
              <a:avLst/>
              <a:gdLst/>
              <a:ahLst/>
              <a:cxnLst/>
              <a:rect l="l" t="t" r="r" b="b"/>
              <a:pathLst>
                <a:path w="747394" h="897255">
                  <a:moveTo>
                    <a:pt x="0" y="0"/>
                  </a:moveTo>
                  <a:lnTo>
                    <a:pt x="747251" y="896701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952451" y="2498003"/>
              <a:ext cx="31115" cy="27940"/>
            </a:xfrm>
            <a:custGeom>
              <a:avLst/>
              <a:gdLst/>
              <a:ahLst/>
              <a:cxnLst/>
              <a:rect l="l" t="t" r="r" b="b"/>
              <a:pathLst>
                <a:path w="31114" h="27939">
                  <a:moveTo>
                    <a:pt x="31102" y="0"/>
                  </a:moveTo>
                  <a:lnTo>
                    <a:pt x="28247" y="6239"/>
                  </a:lnTo>
                  <a:lnTo>
                    <a:pt x="26971" y="14558"/>
                  </a:lnTo>
                  <a:lnTo>
                    <a:pt x="26910" y="22483"/>
                  </a:lnTo>
                  <a:lnTo>
                    <a:pt x="27700" y="27538"/>
                  </a:lnTo>
                  <a:lnTo>
                    <a:pt x="22871" y="25850"/>
                  </a:lnTo>
                  <a:lnTo>
                    <a:pt x="15065" y="24480"/>
                  </a:lnTo>
                  <a:lnTo>
                    <a:pt x="6651" y="24235"/>
                  </a:lnTo>
                  <a:lnTo>
                    <a:pt x="0" y="25918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218342" y="1634709"/>
              <a:ext cx="774065" cy="1238250"/>
            </a:xfrm>
            <a:custGeom>
              <a:avLst/>
              <a:gdLst/>
              <a:ahLst/>
              <a:cxnLst/>
              <a:rect l="l" t="t" r="r" b="b"/>
              <a:pathLst>
                <a:path w="774064" h="1238250">
                  <a:moveTo>
                    <a:pt x="0" y="0"/>
                  </a:moveTo>
                  <a:lnTo>
                    <a:pt x="773542" y="1237661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66671" y="2848767"/>
              <a:ext cx="34925" cy="27305"/>
            </a:xfrm>
            <a:custGeom>
              <a:avLst/>
              <a:gdLst/>
              <a:ahLst/>
              <a:cxnLst/>
              <a:rect l="l" t="t" r="r" b="b"/>
              <a:pathLst>
                <a:path w="34925" h="27305">
                  <a:moveTo>
                    <a:pt x="34333" y="0"/>
                  </a:moveTo>
                  <a:lnTo>
                    <a:pt x="30657" y="5794"/>
                  </a:lnTo>
                  <a:lnTo>
                    <a:pt x="28264" y="13863"/>
                  </a:lnTo>
                  <a:lnTo>
                    <a:pt x="27128" y="21707"/>
                  </a:lnTo>
                  <a:lnTo>
                    <a:pt x="27224" y="26822"/>
                  </a:lnTo>
                  <a:lnTo>
                    <a:pt x="22669" y="24494"/>
                  </a:lnTo>
                  <a:lnTo>
                    <a:pt x="15121" y="22078"/>
                  </a:lnTo>
                  <a:lnTo>
                    <a:pt x="6818" y="20693"/>
                  </a:lnTo>
                  <a:lnTo>
                    <a:pt x="0" y="21457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262204" y="1589103"/>
              <a:ext cx="678815" cy="271780"/>
            </a:xfrm>
            <a:custGeom>
              <a:avLst/>
              <a:gdLst/>
              <a:ahLst/>
              <a:cxnLst/>
              <a:rect l="l" t="t" r="r" b="b"/>
              <a:pathLst>
                <a:path w="678814" h="271780">
                  <a:moveTo>
                    <a:pt x="0" y="271385"/>
                  </a:moveTo>
                  <a:lnTo>
                    <a:pt x="678459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19048" y="1575947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0" y="0"/>
                  </a:moveTo>
                  <a:lnTo>
                    <a:pt x="5051" y="4643"/>
                  </a:lnTo>
                  <a:lnTo>
                    <a:pt x="12569" y="8428"/>
                  </a:lnTo>
                  <a:lnTo>
                    <a:pt x="20087" y="10935"/>
                  </a:lnTo>
                  <a:lnTo>
                    <a:pt x="25138" y="11747"/>
                  </a:lnTo>
                  <a:lnTo>
                    <a:pt x="22040" y="15818"/>
                  </a:lnTo>
                  <a:lnTo>
                    <a:pt x="18325" y="22818"/>
                  </a:lnTo>
                  <a:lnTo>
                    <a:pt x="15491" y="30744"/>
                  </a:lnTo>
                  <a:lnTo>
                    <a:pt x="15035" y="37590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70081" y="1901369"/>
              <a:ext cx="661670" cy="0"/>
            </a:xfrm>
            <a:custGeom>
              <a:avLst/>
              <a:gdLst/>
              <a:ahLst/>
              <a:cxnLst/>
              <a:rect l="l" t="t" r="r" b="b"/>
              <a:pathLst>
                <a:path w="661669">
                  <a:moveTo>
                    <a:pt x="0" y="0"/>
                  </a:moveTo>
                  <a:lnTo>
                    <a:pt x="661381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916280" y="1881125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2965" y="6187"/>
                  </a:lnTo>
                  <a:lnTo>
                    <a:pt x="8540" y="12494"/>
                  </a:lnTo>
                  <a:lnTo>
                    <a:pt x="14589" y="17614"/>
                  </a:lnTo>
                  <a:lnTo>
                    <a:pt x="18978" y="20243"/>
                  </a:lnTo>
                  <a:lnTo>
                    <a:pt x="14589" y="22873"/>
                  </a:lnTo>
                  <a:lnTo>
                    <a:pt x="8540" y="27993"/>
                  </a:lnTo>
                  <a:lnTo>
                    <a:pt x="2965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62204" y="1942248"/>
              <a:ext cx="678815" cy="271780"/>
            </a:xfrm>
            <a:custGeom>
              <a:avLst/>
              <a:gdLst/>
              <a:ahLst/>
              <a:cxnLst/>
              <a:rect l="l" t="t" r="r" b="b"/>
              <a:pathLst>
                <a:path w="678814" h="271780">
                  <a:moveTo>
                    <a:pt x="0" y="0"/>
                  </a:moveTo>
                  <a:lnTo>
                    <a:pt x="678459" y="271385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19048" y="2189200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15035" y="0"/>
                  </a:moveTo>
                  <a:lnTo>
                    <a:pt x="15491" y="6846"/>
                  </a:lnTo>
                  <a:lnTo>
                    <a:pt x="18325" y="14771"/>
                  </a:lnTo>
                  <a:lnTo>
                    <a:pt x="22040" y="21772"/>
                  </a:lnTo>
                  <a:lnTo>
                    <a:pt x="25138" y="25843"/>
                  </a:lnTo>
                  <a:lnTo>
                    <a:pt x="20087" y="26654"/>
                  </a:lnTo>
                  <a:lnTo>
                    <a:pt x="12569" y="29161"/>
                  </a:lnTo>
                  <a:lnTo>
                    <a:pt x="5051" y="32946"/>
                  </a:lnTo>
                  <a:lnTo>
                    <a:pt x="0" y="37590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245954" y="1970130"/>
              <a:ext cx="713740" cy="571500"/>
            </a:xfrm>
            <a:custGeom>
              <a:avLst/>
              <a:gdLst/>
              <a:ahLst/>
              <a:cxnLst/>
              <a:rect l="l" t="t" r="r" b="b"/>
              <a:pathLst>
                <a:path w="713739" h="571500">
                  <a:moveTo>
                    <a:pt x="0" y="0"/>
                  </a:moveTo>
                  <a:lnTo>
                    <a:pt x="713683" y="570948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935137" y="2515788"/>
              <a:ext cx="27940" cy="31750"/>
            </a:xfrm>
            <a:custGeom>
              <a:avLst/>
              <a:gdLst/>
              <a:ahLst/>
              <a:cxnLst/>
              <a:rect l="l" t="t" r="r" b="b"/>
              <a:pathLst>
                <a:path w="27939" h="31750">
                  <a:moveTo>
                    <a:pt x="25291" y="0"/>
                  </a:moveTo>
                  <a:lnTo>
                    <a:pt x="23741" y="6684"/>
                  </a:lnTo>
                  <a:lnTo>
                    <a:pt x="24154" y="15090"/>
                  </a:lnTo>
                  <a:lnTo>
                    <a:pt x="25679" y="22867"/>
                  </a:lnTo>
                  <a:lnTo>
                    <a:pt x="27464" y="27661"/>
                  </a:lnTo>
                  <a:lnTo>
                    <a:pt x="22395" y="26973"/>
                  </a:lnTo>
                  <a:lnTo>
                    <a:pt x="14473" y="27192"/>
                  </a:lnTo>
                  <a:lnTo>
                    <a:pt x="6180" y="28634"/>
                  </a:lnTo>
                  <a:lnTo>
                    <a:pt x="0" y="31613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230470" y="1985929"/>
              <a:ext cx="747395" cy="897255"/>
            </a:xfrm>
            <a:custGeom>
              <a:avLst/>
              <a:gdLst/>
              <a:ahLst/>
              <a:cxnLst/>
              <a:rect l="l" t="t" r="r" b="b"/>
              <a:pathLst>
                <a:path w="747394" h="897255">
                  <a:moveTo>
                    <a:pt x="0" y="0"/>
                  </a:moveTo>
                  <a:lnTo>
                    <a:pt x="747251" y="896703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952451" y="2858010"/>
              <a:ext cx="31115" cy="27940"/>
            </a:xfrm>
            <a:custGeom>
              <a:avLst/>
              <a:gdLst/>
              <a:ahLst/>
              <a:cxnLst/>
              <a:rect l="l" t="t" r="r" b="b"/>
              <a:pathLst>
                <a:path w="31114" h="27939">
                  <a:moveTo>
                    <a:pt x="31102" y="0"/>
                  </a:moveTo>
                  <a:lnTo>
                    <a:pt x="28247" y="6239"/>
                  </a:lnTo>
                  <a:lnTo>
                    <a:pt x="26971" y="14558"/>
                  </a:lnTo>
                  <a:lnTo>
                    <a:pt x="26910" y="22483"/>
                  </a:lnTo>
                  <a:lnTo>
                    <a:pt x="27700" y="27538"/>
                  </a:lnTo>
                  <a:lnTo>
                    <a:pt x="22871" y="25850"/>
                  </a:lnTo>
                  <a:lnTo>
                    <a:pt x="15065" y="24480"/>
                  </a:lnTo>
                  <a:lnTo>
                    <a:pt x="6651" y="24235"/>
                  </a:lnTo>
                  <a:lnTo>
                    <a:pt x="0" y="25918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245954" y="1621665"/>
              <a:ext cx="713740" cy="571500"/>
            </a:xfrm>
            <a:custGeom>
              <a:avLst/>
              <a:gdLst/>
              <a:ahLst/>
              <a:cxnLst/>
              <a:rect l="l" t="t" r="r" b="b"/>
              <a:pathLst>
                <a:path w="713739" h="571500">
                  <a:moveTo>
                    <a:pt x="0" y="570946"/>
                  </a:moveTo>
                  <a:lnTo>
                    <a:pt x="713683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35137" y="1615342"/>
              <a:ext cx="27940" cy="31750"/>
            </a:xfrm>
            <a:custGeom>
              <a:avLst/>
              <a:gdLst/>
              <a:ahLst/>
              <a:cxnLst/>
              <a:rect l="l" t="t" r="r" b="b"/>
              <a:pathLst>
                <a:path w="27939" h="31750">
                  <a:moveTo>
                    <a:pt x="0" y="0"/>
                  </a:moveTo>
                  <a:lnTo>
                    <a:pt x="6180" y="2979"/>
                  </a:lnTo>
                  <a:lnTo>
                    <a:pt x="14473" y="4420"/>
                  </a:lnTo>
                  <a:lnTo>
                    <a:pt x="22395" y="4640"/>
                  </a:lnTo>
                  <a:lnTo>
                    <a:pt x="27464" y="3951"/>
                  </a:lnTo>
                  <a:lnTo>
                    <a:pt x="25679" y="8746"/>
                  </a:lnTo>
                  <a:lnTo>
                    <a:pt x="24154" y="16522"/>
                  </a:lnTo>
                  <a:lnTo>
                    <a:pt x="23741" y="24929"/>
                  </a:lnTo>
                  <a:lnTo>
                    <a:pt x="25291" y="31613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262204" y="1949108"/>
              <a:ext cx="678815" cy="271780"/>
            </a:xfrm>
            <a:custGeom>
              <a:avLst/>
              <a:gdLst/>
              <a:ahLst/>
              <a:cxnLst/>
              <a:rect l="l" t="t" r="r" b="b"/>
              <a:pathLst>
                <a:path w="678814" h="271780">
                  <a:moveTo>
                    <a:pt x="0" y="271385"/>
                  </a:moveTo>
                  <a:lnTo>
                    <a:pt x="678459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19048" y="1935951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0" y="0"/>
                  </a:moveTo>
                  <a:lnTo>
                    <a:pt x="5051" y="4643"/>
                  </a:lnTo>
                  <a:lnTo>
                    <a:pt x="12569" y="8428"/>
                  </a:lnTo>
                  <a:lnTo>
                    <a:pt x="20087" y="10935"/>
                  </a:lnTo>
                  <a:lnTo>
                    <a:pt x="25138" y="11747"/>
                  </a:lnTo>
                  <a:lnTo>
                    <a:pt x="22040" y="15818"/>
                  </a:lnTo>
                  <a:lnTo>
                    <a:pt x="18325" y="22818"/>
                  </a:lnTo>
                  <a:lnTo>
                    <a:pt x="15491" y="30744"/>
                  </a:lnTo>
                  <a:lnTo>
                    <a:pt x="15035" y="37590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270081" y="2261373"/>
              <a:ext cx="661670" cy="0"/>
            </a:xfrm>
            <a:custGeom>
              <a:avLst/>
              <a:gdLst/>
              <a:ahLst/>
              <a:cxnLst/>
              <a:rect l="l" t="t" r="r" b="b"/>
              <a:pathLst>
                <a:path w="661669">
                  <a:moveTo>
                    <a:pt x="0" y="0"/>
                  </a:moveTo>
                  <a:lnTo>
                    <a:pt x="661381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16280" y="224112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2965" y="6187"/>
                  </a:lnTo>
                  <a:lnTo>
                    <a:pt x="8540" y="12494"/>
                  </a:lnTo>
                  <a:lnTo>
                    <a:pt x="14589" y="17614"/>
                  </a:lnTo>
                  <a:lnTo>
                    <a:pt x="18978" y="20243"/>
                  </a:lnTo>
                  <a:lnTo>
                    <a:pt x="14589" y="22873"/>
                  </a:lnTo>
                  <a:lnTo>
                    <a:pt x="8540" y="27993"/>
                  </a:lnTo>
                  <a:lnTo>
                    <a:pt x="2965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262204" y="2302253"/>
              <a:ext cx="678815" cy="271780"/>
            </a:xfrm>
            <a:custGeom>
              <a:avLst/>
              <a:gdLst/>
              <a:ahLst/>
              <a:cxnLst/>
              <a:rect l="l" t="t" r="r" b="b"/>
              <a:pathLst>
                <a:path w="678814" h="271780">
                  <a:moveTo>
                    <a:pt x="0" y="0"/>
                  </a:moveTo>
                  <a:lnTo>
                    <a:pt x="678459" y="271388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919048" y="2549208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15035" y="0"/>
                  </a:moveTo>
                  <a:lnTo>
                    <a:pt x="15491" y="6846"/>
                  </a:lnTo>
                  <a:lnTo>
                    <a:pt x="18325" y="14771"/>
                  </a:lnTo>
                  <a:lnTo>
                    <a:pt x="22040" y="21772"/>
                  </a:lnTo>
                  <a:lnTo>
                    <a:pt x="25138" y="25843"/>
                  </a:lnTo>
                  <a:lnTo>
                    <a:pt x="20087" y="26654"/>
                  </a:lnTo>
                  <a:lnTo>
                    <a:pt x="12569" y="29161"/>
                  </a:lnTo>
                  <a:lnTo>
                    <a:pt x="5051" y="32946"/>
                  </a:lnTo>
                  <a:lnTo>
                    <a:pt x="0" y="37590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45954" y="2330136"/>
              <a:ext cx="713740" cy="571500"/>
            </a:xfrm>
            <a:custGeom>
              <a:avLst/>
              <a:gdLst/>
              <a:ahLst/>
              <a:cxnLst/>
              <a:rect l="l" t="t" r="r" b="b"/>
              <a:pathLst>
                <a:path w="713739" h="571500">
                  <a:moveTo>
                    <a:pt x="0" y="0"/>
                  </a:moveTo>
                  <a:lnTo>
                    <a:pt x="713683" y="57095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935137" y="2875795"/>
              <a:ext cx="27940" cy="31750"/>
            </a:xfrm>
            <a:custGeom>
              <a:avLst/>
              <a:gdLst/>
              <a:ahLst/>
              <a:cxnLst/>
              <a:rect l="l" t="t" r="r" b="b"/>
              <a:pathLst>
                <a:path w="27939" h="31750">
                  <a:moveTo>
                    <a:pt x="25291" y="0"/>
                  </a:moveTo>
                  <a:lnTo>
                    <a:pt x="23741" y="6684"/>
                  </a:lnTo>
                  <a:lnTo>
                    <a:pt x="24154" y="15090"/>
                  </a:lnTo>
                  <a:lnTo>
                    <a:pt x="25679" y="22867"/>
                  </a:lnTo>
                  <a:lnTo>
                    <a:pt x="27464" y="27661"/>
                  </a:lnTo>
                  <a:lnTo>
                    <a:pt x="22395" y="26973"/>
                  </a:lnTo>
                  <a:lnTo>
                    <a:pt x="14473" y="27192"/>
                  </a:lnTo>
                  <a:lnTo>
                    <a:pt x="6180" y="28634"/>
                  </a:lnTo>
                  <a:lnTo>
                    <a:pt x="0" y="31613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230470" y="1640116"/>
              <a:ext cx="747395" cy="897255"/>
            </a:xfrm>
            <a:custGeom>
              <a:avLst/>
              <a:gdLst/>
              <a:ahLst/>
              <a:cxnLst/>
              <a:rect l="l" t="t" r="r" b="b"/>
              <a:pathLst>
                <a:path w="747394" h="897255">
                  <a:moveTo>
                    <a:pt x="0" y="896696"/>
                  </a:moveTo>
                  <a:lnTo>
                    <a:pt x="747251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52451" y="1637200"/>
              <a:ext cx="31115" cy="27940"/>
            </a:xfrm>
            <a:custGeom>
              <a:avLst/>
              <a:gdLst/>
              <a:ahLst/>
              <a:cxnLst/>
              <a:rect l="l" t="t" r="r" b="b"/>
              <a:pathLst>
                <a:path w="31114" h="27939">
                  <a:moveTo>
                    <a:pt x="0" y="1619"/>
                  </a:moveTo>
                  <a:lnTo>
                    <a:pt x="6651" y="3303"/>
                  </a:lnTo>
                  <a:lnTo>
                    <a:pt x="15065" y="3057"/>
                  </a:lnTo>
                  <a:lnTo>
                    <a:pt x="22871" y="1688"/>
                  </a:lnTo>
                  <a:lnTo>
                    <a:pt x="27700" y="0"/>
                  </a:lnTo>
                  <a:lnTo>
                    <a:pt x="26910" y="5054"/>
                  </a:lnTo>
                  <a:lnTo>
                    <a:pt x="26971" y="12979"/>
                  </a:lnTo>
                  <a:lnTo>
                    <a:pt x="28247" y="21299"/>
                  </a:lnTo>
                  <a:lnTo>
                    <a:pt x="31102" y="27538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245954" y="1981669"/>
              <a:ext cx="713740" cy="571500"/>
            </a:xfrm>
            <a:custGeom>
              <a:avLst/>
              <a:gdLst/>
              <a:ahLst/>
              <a:cxnLst/>
              <a:rect l="l" t="t" r="r" b="b"/>
              <a:pathLst>
                <a:path w="713739" h="571500">
                  <a:moveTo>
                    <a:pt x="0" y="570941"/>
                  </a:moveTo>
                  <a:lnTo>
                    <a:pt x="713683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935137" y="1975347"/>
              <a:ext cx="27940" cy="31750"/>
            </a:xfrm>
            <a:custGeom>
              <a:avLst/>
              <a:gdLst/>
              <a:ahLst/>
              <a:cxnLst/>
              <a:rect l="l" t="t" r="r" b="b"/>
              <a:pathLst>
                <a:path w="27939" h="31750">
                  <a:moveTo>
                    <a:pt x="0" y="0"/>
                  </a:moveTo>
                  <a:lnTo>
                    <a:pt x="6180" y="2979"/>
                  </a:lnTo>
                  <a:lnTo>
                    <a:pt x="14473" y="4420"/>
                  </a:lnTo>
                  <a:lnTo>
                    <a:pt x="22395" y="4640"/>
                  </a:lnTo>
                  <a:lnTo>
                    <a:pt x="27464" y="3951"/>
                  </a:lnTo>
                  <a:lnTo>
                    <a:pt x="25679" y="8746"/>
                  </a:lnTo>
                  <a:lnTo>
                    <a:pt x="24154" y="16522"/>
                  </a:lnTo>
                  <a:lnTo>
                    <a:pt x="23741" y="24929"/>
                  </a:lnTo>
                  <a:lnTo>
                    <a:pt x="25291" y="31613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262204" y="2309113"/>
              <a:ext cx="678815" cy="271780"/>
            </a:xfrm>
            <a:custGeom>
              <a:avLst/>
              <a:gdLst/>
              <a:ahLst/>
              <a:cxnLst/>
              <a:rect l="l" t="t" r="r" b="b"/>
              <a:pathLst>
                <a:path w="678814" h="271780">
                  <a:moveTo>
                    <a:pt x="0" y="271386"/>
                  </a:moveTo>
                  <a:lnTo>
                    <a:pt x="678459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19048" y="2295957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0" y="0"/>
                  </a:moveTo>
                  <a:lnTo>
                    <a:pt x="5051" y="4643"/>
                  </a:lnTo>
                  <a:lnTo>
                    <a:pt x="12569" y="8428"/>
                  </a:lnTo>
                  <a:lnTo>
                    <a:pt x="20087" y="10935"/>
                  </a:lnTo>
                  <a:lnTo>
                    <a:pt x="25138" y="11747"/>
                  </a:lnTo>
                  <a:lnTo>
                    <a:pt x="22040" y="15818"/>
                  </a:lnTo>
                  <a:lnTo>
                    <a:pt x="18325" y="22818"/>
                  </a:lnTo>
                  <a:lnTo>
                    <a:pt x="15491" y="30744"/>
                  </a:lnTo>
                  <a:lnTo>
                    <a:pt x="15035" y="37590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70081" y="2621381"/>
              <a:ext cx="661670" cy="0"/>
            </a:xfrm>
            <a:custGeom>
              <a:avLst/>
              <a:gdLst/>
              <a:ahLst/>
              <a:cxnLst/>
              <a:rect l="l" t="t" r="r" b="b"/>
              <a:pathLst>
                <a:path w="661669">
                  <a:moveTo>
                    <a:pt x="0" y="0"/>
                  </a:moveTo>
                  <a:lnTo>
                    <a:pt x="661381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916280" y="2601137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2965" y="6187"/>
                  </a:lnTo>
                  <a:lnTo>
                    <a:pt x="8540" y="12494"/>
                  </a:lnTo>
                  <a:lnTo>
                    <a:pt x="14589" y="17614"/>
                  </a:lnTo>
                  <a:lnTo>
                    <a:pt x="18978" y="20243"/>
                  </a:lnTo>
                  <a:lnTo>
                    <a:pt x="14589" y="22873"/>
                  </a:lnTo>
                  <a:lnTo>
                    <a:pt x="8540" y="27993"/>
                  </a:lnTo>
                  <a:lnTo>
                    <a:pt x="2965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2262204" y="2662262"/>
              <a:ext cx="678815" cy="271780"/>
            </a:xfrm>
            <a:custGeom>
              <a:avLst/>
              <a:gdLst/>
              <a:ahLst/>
              <a:cxnLst/>
              <a:rect l="l" t="t" r="r" b="b"/>
              <a:pathLst>
                <a:path w="678814" h="271780">
                  <a:moveTo>
                    <a:pt x="0" y="0"/>
                  </a:moveTo>
                  <a:lnTo>
                    <a:pt x="678459" y="271373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919048" y="2909202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15035" y="0"/>
                  </a:moveTo>
                  <a:lnTo>
                    <a:pt x="15491" y="6846"/>
                  </a:lnTo>
                  <a:lnTo>
                    <a:pt x="18325" y="14771"/>
                  </a:lnTo>
                  <a:lnTo>
                    <a:pt x="22040" y="21772"/>
                  </a:lnTo>
                  <a:lnTo>
                    <a:pt x="25138" y="25843"/>
                  </a:lnTo>
                  <a:lnTo>
                    <a:pt x="20087" y="26654"/>
                  </a:lnTo>
                  <a:lnTo>
                    <a:pt x="12569" y="29161"/>
                  </a:lnTo>
                  <a:lnTo>
                    <a:pt x="5051" y="32946"/>
                  </a:lnTo>
                  <a:lnTo>
                    <a:pt x="0" y="37590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218342" y="1650375"/>
              <a:ext cx="774065" cy="1238250"/>
            </a:xfrm>
            <a:custGeom>
              <a:avLst/>
              <a:gdLst/>
              <a:ahLst/>
              <a:cxnLst/>
              <a:rect l="l" t="t" r="r" b="b"/>
              <a:pathLst>
                <a:path w="774064" h="1238250">
                  <a:moveTo>
                    <a:pt x="0" y="1237655"/>
                  </a:moveTo>
                  <a:lnTo>
                    <a:pt x="773542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966671" y="1647156"/>
              <a:ext cx="34925" cy="27305"/>
            </a:xfrm>
            <a:custGeom>
              <a:avLst/>
              <a:gdLst/>
              <a:ahLst/>
              <a:cxnLst/>
              <a:rect l="l" t="t" r="r" b="b"/>
              <a:pathLst>
                <a:path w="34925" h="27305">
                  <a:moveTo>
                    <a:pt x="0" y="5364"/>
                  </a:moveTo>
                  <a:lnTo>
                    <a:pt x="6818" y="6129"/>
                  </a:lnTo>
                  <a:lnTo>
                    <a:pt x="15121" y="4744"/>
                  </a:lnTo>
                  <a:lnTo>
                    <a:pt x="22669" y="2328"/>
                  </a:lnTo>
                  <a:lnTo>
                    <a:pt x="27224" y="0"/>
                  </a:lnTo>
                  <a:lnTo>
                    <a:pt x="27128" y="5115"/>
                  </a:lnTo>
                  <a:lnTo>
                    <a:pt x="28264" y="12958"/>
                  </a:lnTo>
                  <a:lnTo>
                    <a:pt x="30657" y="21028"/>
                  </a:lnTo>
                  <a:lnTo>
                    <a:pt x="34333" y="26822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230470" y="2000120"/>
              <a:ext cx="747395" cy="897255"/>
            </a:xfrm>
            <a:custGeom>
              <a:avLst/>
              <a:gdLst/>
              <a:ahLst/>
              <a:cxnLst/>
              <a:rect l="l" t="t" r="r" b="b"/>
              <a:pathLst>
                <a:path w="747394" h="897255">
                  <a:moveTo>
                    <a:pt x="0" y="896698"/>
                  </a:moveTo>
                  <a:lnTo>
                    <a:pt x="747251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952451" y="1997204"/>
              <a:ext cx="31115" cy="27940"/>
            </a:xfrm>
            <a:custGeom>
              <a:avLst/>
              <a:gdLst/>
              <a:ahLst/>
              <a:cxnLst/>
              <a:rect l="l" t="t" r="r" b="b"/>
              <a:pathLst>
                <a:path w="31114" h="27939">
                  <a:moveTo>
                    <a:pt x="0" y="1619"/>
                  </a:moveTo>
                  <a:lnTo>
                    <a:pt x="6651" y="3303"/>
                  </a:lnTo>
                  <a:lnTo>
                    <a:pt x="15065" y="3057"/>
                  </a:lnTo>
                  <a:lnTo>
                    <a:pt x="22871" y="1688"/>
                  </a:lnTo>
                  <a:lnTo>
                    <a:pt x="27700" y="0"/>
                  </a:lnTo>
                  <a:lnTo>
                    <a:pt x="26910" y="5054"/>
                  </a:lnTo>
                  <a:lnTo>
                    <a:pt x="26971" y="12979"/>
                  </a:lnTo>
                  <a:lnTo>
                    <a:pt x="28247" y="21299"/>
                  </a:lnTo>
                  <a:lnTo>
                    <a:pt x="31102" y="27538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245954" y="2341675"/>
              <a:ext cx="713740" cy="571500"/>
            </a:xfrm>
            <a:custGeom>
              <a:avLst/>
              <a:gdLst/>
              <a:ahLst/>
              <a:cxnLst/>
              <a:rect l="l" t="t" r="r" b="b"/>
              <a:pathLst>
                <a:path w="713739" h="571500">
                  <a:moveTo>
                    <a:pt x="0" y="570942"/>
                  </a:moveTo>
                  <a:lnTo>
                    <a:pt x="713683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35137" y="2335352"/>
              <a:ext cx="27940" cy="31750"/>
            </a:xfrm>
            <a:custGeom>
              <a:avLst/>
              <a:gdLst/>
              <a:ahLst/>
              <a:cxnLst/>
              <a:rect l="l" t="t" r="r" b="b"/>
              <a:pathLst>
                <a:path w="27939" h="31750">
                  <a:moveTo>
                    <a:pt x="0" y="0"/>
                  </a:moveTo>
                  <a:lnTo>
                    <a:pt x="6180" y="2979"/>
                  </a:lnTo>
                  <a:lnTo>
                    <a:pt x="14473" y="4420"/>
                  </a:lnTo>
                  <a:lnTo>
                    <a:pt x="22395" y="4640"/>
                  </a:lnTo>
                  <a:lnTo>
                    <a:pt x="27464" y="3951"/>
                  </a:lnTo>
                  <a:lnTo>
                    <a:pt x="25679" y="8746"/>
                  </a:lnTo>
                  <a:lnTo>
                    <a:pt x="24154" y="16522"/>
                  </a:lnTo>
                  <a:lnTo>
                    <a:pt x="23741" y="24929"/>
                  </a:lnTo>
                  <a:lnTo>
                    <a:pt x="25291" y="31613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262204" y="2669120"/>
              <a:ext cx="678815" cy="271780"/>
            </a:xfrm>
            <a:custGeom>
              <a:avLst/>
              <a:gdLst/>
              <a:ahLst/>
              <a:cxnLst/>
              <a:rect l="l" t="t" r="r" b="b"/>
              <a:pathLst>
                <a:path w="678814" h="271780">
                  <a:moveTo>
                    <a:pt x="0" y="271386"/>
                  </a:moveTo>
                  <a:lnTo>
                    <a:pt x="678459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19048" y="2655964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0" y="0"/>
                  </a:moveTo>
                  <a:lnTo>
                    <a:pt x="5051" y="4643"/>
                  </a:lnTo>
                  <a:lnTo>
                    <a:pt x="12569" y="8428"/>
                  </a:lnTo>
                  <a:lnTo>
                    <a:pt x="20087" y="10935"/>
                  </a:lnTo>
                  <a:lnTo>
                    <a:pt x="25138" y="11747"/>
                  </a:lnTo>
                  <a:lnTo>
                    <a:pt x="22040" y="15818"/>
                  </a:lnTo>
                  <a:lnTo>
                    <a:pt x="18325" y="22818"/>
                  </a:lnTo>
                  <a:lnTo>
                    <a:pt x="15491" y="30744"/>
                  </a:lnTo>
                  <a:lnTo>
                    <a:pt x="15035" y="37590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270081" y="2981388"/>
              <a:ext cx="661670" cy="0"/>
            </a:xfrm>
            <a:custGeom>
              <a:avLst/>
              <a:gdLst/>
              <a:ahLst/>
              <a:cxnLst/>
              <a:rect l="l" t="t" r="r" b="b"/>
              <a:pathLst>
                <a:path w="661669">
                  <a:moveTo>
                    <a:pt x="0" y="0"/>
                  </a:moveTo>
                  <a:lnTo>
                    <a:pt x="661381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16280" y="2961144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2965" y="6187"/>
                  </a:lnTo>
                  <a:lnTo>
                    <a:pt x="8540" y="12494"/>
                  </a:lnTo>
                  <a:lnTo>
                    <a:pt x="14589" y="17614"/>
                  </a:lnTo>
                  <a:lnTo>
                    <a:pt x="18978" y="20243"/>
                  </a:lnTo>
                  <a:lnTo>
                    <a:pt x="14589" y="22873"/>
                  </a:lnTo>
                  <a:lnTo>
                    <a:pt x="8540" y="27993"/>
                  </a:lnTo>
                  <a:lnTo>
                    <a:pt x="2965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852481" y="2153825"/>
              <a:ext cx="215087" cy="2150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3429978" y="2022879"/>
            <a:ext cx="208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29" dirty="0">
                <a:latin typeface="Verdana"/>
                <a:cs typeface="Verdana"/>
              </a:rPr>
              <a:t>y</a:t>
            </a:r>
            <a:r>
              <a:rPr sz="1800" spc="-345" baseline="4629" dirty="0">
                <a:latin typeface="LM Roman 12"/>
                <a:cs typeface="LM Roman 12"/>
              </a:rPr>
              <a:t>ˆ</a:t>
            </a:r>
            <a:r>
              <a:rPr sz="1200" spc="-345" baseline="-13888" dirty="0">
                <a:latin typeface="Trebuchet MS"/>
                <a:cs typeface="Trebuchet MS"/>
              </a:rPr>
              <a:t>1</a:t>
            </a:r>
            <a:endParaRPr sz="1200" baseline="-13888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96900" y="555625"/>
            <a:ext cx="4612703" cy="699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508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200" spc="15" dirty="0">
                <a:latin typeface="Trebuchet MS"/>
                <a:cs typeface="Trebuchet MS"/>
              </a:rPr>
              <a:t>Stack </a:t>
            </a:r>
            <a:r>
              <a:rPr sz="1200" spc="-50" dirty="0">
                <a:latin typeface="Trebuchet MS"/>
                <a:cs typeface="Trebuchet MS"/>
              </a:rPr>
              <a:t>of </a:t>
            </a:r>
            <a:r>
              <a:rPr sz="1200" spc="10" dirty="0">
                <a:latin typeface="Trebuchet MS"/>
                <a:cs typeface="Trebuchet MS"/>
              </a:rPr>
              <a:t>neurons </a:t>
            </a:r>
            <a:r>
              <a:rPr sz="1200" spc="-35" dirty="0">
                <a:latin typeface="Trebuchet MS"/>
                <a:cs typeface="Trebuchet MS"/>
              </a:rPr>
              <a:t>in </a:t>
            </a:r>
            <a:r>
              <a:rPr sz="1200" spc="10" dirty="0">
                <a:latin typeface="Trebuchet MS"/>
                <a:cs typeface="Trebuchet MS"/>
              </a:rPr>
              <a:t>one </a:t>
            </a:r>
            <a:r>
              <a:rPr sz="1200" spc="-35" dirty="0">
                <a:latin typeface="Trebuchet MS"/>
                <a:cs typeface="Trebuchet MS"/>
              </a:rPr>
              <a:t>layer </a:t>
            </a:r>
            <a:r>
              <a:rPr sz="1200" spc="15" dirty="0">
                <a:latin typeface="Trebuchet MS"/>
                <a:cs typeface="Trebuchet MS"/>
              </a:rPr>
              <a:t>is </a:t>
            </a:r>
            <a:r>
              <a:rPr sz="1200" spc="-10" dirty="0">
                <a:latin typeface="Trebuchet MS"/>
                <a:cs typeface="Trebuchet MS"/>
              </a:rPr>
              <a:t>connected </a:t>
            </a:r>
            <a:r>
              <a:rPr sz="1200" spc="-65" dirty="0">
                <a:latin typeface="Trebuchet MS"/>
                <a:cs typeface="Trebuchet MS"/>
              </a:rPr>
              <a:t>to </a:t>
            </a:r>
            <a:r>
              <a:rPr sz="1200" spc="-15" dirty="0">
                <a:latin typeface="Trebuchet MS"/>
                <a:cs typeface="Trebuchet MS"/>
              </a:rPr>
              <a:t>every </a:t>
            </a:r>
            <a:r>
              <a:rPr sz="1200" spc="-35" dirty="0">
                <a:latin typeface="Trebuchet MS"/>
                <a:cs typeface="Trebuchet MS"/>
              </a:rPr>
              <a:t>other</a:t>
            </a:r>
            <a:r>
              <a:rPr sz="1200" spc="-15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neuron </a:t>
            </a:r>
            <a:r>
              <a:rPr sz="1200" spc="-35" dirty="0" smtClean="0">
                <a:latin typeface="Trebuchet MS"/>
                <a:cs typeface="Trebuchet MS"/>
              </a:rPr>
              <a:t>in </a:t>
            </a:r>
            <a:r>
              <a:rPr sz="1200" spc="-20" dirty="0">
                <a:latin typeface="Trebuchet MS"/>
                <a:cs typeface="Trebuchet MS"/>
              </a:rPr>
              <a:t>another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60" dirty="0">
                <a:latin typeface="Trebuchet MS"/>
                <a:cs typeface="Trebuchet MS"/>
              </a:rPr>
              <a:t>layer.</a:t>
            </a:r>
            <a:endParaRPr sz="1200" dirty="0">
              <a:latin typeface="Trebuchet MS"/>
              <a:cs typeface="Trebuchet MS"/>
            </a:endParaRPr>
          </a:p>
          <a:p>
            <a:pPr marL="1011555">
              <a:lnSpc>
                <a:spcPct val="100000"/>
              </a:lnSpc>
              <a:spcBef>
                <a:spcPts val="990"/>
              </a:spcBef>
              <a:tabLst>
                <a:tab pos="1911350" algn="l"/>
                <a:tab pos="2858135" algn="l"/>
              </a:tabLst>
            </a:pPr>
            <a:r>
              <a:rPr sz="1200" spc="90" dirty="0">
                <a:latin typeface="Trebuchet MS"/>
                <a:cs typeface="Trebuchet MS"/>
              </a:rPr>
              <a:t>FC1	FC2	</a:t>
            </a:r>
            <a:r>
              <a:rPr sz="1200" spc="110" dirty="0">
                <a:latin typeface="Trebuchet MS"/>
                <a:cs typeface="Trebuchet MS"/>
              </a:rPr>
              <a:t>LR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720768" y="1491403"/>
            <a:ext cx="721360" cy="1308100"/>
            <a:chOff x="3143436" y="1607595"/>
            <a:chExt cx="721360" cy="1308100"/>
          </a:xfrm>
        </p:grpSpPr>
        <p:sp>
          <p:nvSpPr>
            <p:cNvPr id="69" name="object 69"/>
            <p:cNvSpPr/>
            <p:nvPr/>
          </p:nvSpPr>
          <p:spPr>
            <a:xfrm>
              <a:off x="3145966" y="1610126"/>
              <a:ext cx="713740" cy="571500"/>
            </a:xfrm>
            <a:custGeom>
              <a:avLst/>
              <a:gdLst/>
              <a:ahLst/>
              <a:cxnLst/>
              <a:rect l="l" t="t" r="r" b="b"/>
              <a:pathLst>
                <a:path w="713739" h="571500">
                  <a:moveTo>
                    <a:pt x="0" y="0"/>
                  </a:moveTo>
                  <a:lnTo>
                    <a:pt x="713677" y="570946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835143" y="2155781"/>
              <a:ext cx="27940" cy="31750"/>
            </a:xfrm>
            <a:custGeom>
              <a:avLst/>
              <a:gdLst/>
              <a:ahLst/>
              <a:cxnLst/>
              <a:rect l="l" t="t" r="r" b="b"/>
              <a:pathLst>
                <a:path w="27939" h="31750">
                  <a:moveTo>
                    <a:pt x="25291" y="0"/>
                  </a:moveTo>
                  <a:lnTo>
                    <a:pt x="23741" y="6684"/>
                  </a:lnTo>
                  <a:lnTo>
                    <a:pt x="24154" y="15090"/>
                  </a:lnTo>
                  <a:lnTo>
                    <a:pt x="25679" y="22867"/>
                  </a:lnTo>
                  <a:lnTo>
                    <a:pt x="27464" y="27661"/>
                  </a:lnTo>
                  <a:lnTo>
                    <a:pt x="22395" y="26973"/>
                  </a:lnTo>
                  <a:lnTo>
                    <a:pt x="14473" y="27192"/>
                  </a:lnTo>
                  <a:lnTo>
                    <a:pt x="6180" y="28634"/>
                  </a:lnTo>
                  <a:lnTo>
                    <a:pt x="0" y="31613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3162216" y="1942249"/>
              <a:ext cx="678815" cy="271780"/>
            </a:xfrm>
            <a:custGeom>
              <a:avLst/>
              <a:gdLst/>
              <a:ahLst/>
              <a:cxnLst/>
              <a:rect l="l" t="t" r="r" b="b"/>
              <a:pathLst>
                <a:path w="678814" h="271780">
                  <a:moveTo>
                    <a:pt x="0" y="0"/>
                  </a:moveTo>
                  <a:lnTo>
                    <a:pt x="678454" y="271385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3819055" y="2189200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15035" y="0"/>
                  </a:moveTo>
                  <a:lnTo>
                    <a:pt x="15491" y="6846"/>
                  </a:lnTo>
                  <a:lnTo>
                    <a:pt x="18325" y="14771"/>
                  </a:lnTo>
                  <a:lnTo>
                    <a:pt x="22040" y="21772"/>
                  </a:lnTo>
                  <a:lnTo>
                    <a:pt x="25138" y="25843"/>
                  </a:lnTo>
                  <a:lnTo>
                    <a:pt x="20087" y="26654"/>
                  </a:lnTo>
                  <a:lnTo>
                    <a:pt x="12569" y="29161"/>
                  </a:lnTo>
                  <a:lnTo>
                    <a:pt x="5051" y="32946"/>
                  </a:lnTo>
                  <a:lnTo>
                    <a:pt x="0" y="37590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170093" y="2261373"/>
              <a:ext cx="661670" cy="0"/>
            </a:xfrm>
            <a:custGeom>
              <a:avLst/>
              <a:gdLst/>
              <a:ahLst/>
              <a:cxnLst/>
              <a:rect l="l" t="t" r="r" b="b"/>
              <a:pathLst>
                <a:path w="661670">
                  <a:moveTo>
                    <a:pt x="0" y="0"/>
                  </a:moveTo>
                  <a:lnTo>
                    <a:pt x="661381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816292" y="2241129"/>
              <a:ext cx="19050" cy="40640"/>
            </a:xfrm>
            <a:custGeom>
              <a:avLst/>
              <a:gdLst/>
              <a:ahLst/>
              <a:cxnLst/>
              <a:rect l="l" t="t" r="r" b="b"/>
              <a:pathLst>
                <a:path w="19050" h="40639">
                  <a:moveTo>
                    <a:pt x="0" y="0"/>
                  </a:moveTo>
                  <a:lnTo>
                    <a:pt x="2965" y="6187"/>
                  </a:lnTo>
                  <a:lnTo>
                    <a:pt x="8540" y="12494"/>
                  </a:lnTo>
                  <a:lnTo>
                    <a:pt x="14589" y="17614"/>
                  </a:lnTo>
                  <a:lnTo>
                    <a:pt x="18978" y="20243"/>
                  </a:lnTo>
                  <a:lnTo>
                    <a:pt x="14589" y="22873"/>
                  </a:lnTo>
                  <a:lnTo>
                    <a:pt x="8540" y="27993"/>
                  </a:lnTo>
                  <a:lnTo>
                    <a:pt x="2965" y="34300"/>
                  </a:lnTo>
                  <a:lnTo>
                    <a:pt x="0" y="40487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162216" y="2309113"/>
              <a:ext cx="678815" cy="271780"/>
            </a:xfrm>
            <a:custGeom>
              <a:avLst/>
              <a:gdLst/>
              <a:ahLst/>
              <a:cxnLst/>
              <a:rect l="l" t="t" r="r" b="b"/>
              <a:pathLst>
                <a:path w="678814" h="271780">
                  <a:moveTo>
                    <a:pt x="0" y="271386"/>
                  </a:moveTo>
                  <a:lnTo>
                    <a:pt x="678454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819055" y="2295957"/>
              <a:ext cx="25400" cy="38100"/>
            </a:xfrm>
            <a:custGeom>
              <a:avLst/>
              <a:gdLst/>
              <a:ahLst/>
              <a:cxnLst/>
              <a:rect l="l" t="t" r="r" b="b"/>
              <a:pathLst>
                <a:path w="25400" h="38100">
                  <a:moveTo>
                    <a:pt x="0" y="0"/>
                  </a:moveTo>
                  <a:lnTo>
                    <a:pt x="5051" y="4643"/>
                  </a:lnTo>
                  <a:lnTo>
                    <a:pt x="12569" y="8428"/>
                  </a:lnTo>
                  <a:lnTo>
                    <a:pt x="20087" y="10935"/>
                  </a:lnTo>
                  <a:lnTo>
                    <a:pt x="25138" y="11747"/>
                  </a:lnTo>
                  <a:lnTo>
                    <a:pt x="22040" y="15818"/>
                  </a:lnTo>
                  <a:lnTo>
                    <a:pt x="18325" y="22818"/>
                  </a:lnTo>
                  <a:lnTo>
                    <a:pt x="15491" y="30744"/>
                  </a:lnTo>
                  <a:lnTo>
                    <a:pt x="15035" y="37590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145966" y="2341675"/>
              <a:ext cx="713740" cy="571500"/>
            </a:xfrm>
            <a:custGeom>
              <a:avLst/>
              <a:gdLst/>
              <a:ahLst/>
              <a:cxnLst/>
              <a:rect l="l" t="t" r="r" b="b"/>
              <a:pathLst>
                <a:path w="713739" h="571500">
                  <a:moveTo>
                    <a:pt x="0" y="570942"/>
                  </a:moveTo>
                  <a:lnTo>
                    <a:pt x="713677" y="0"/>
                  </a:lnTo>
                </a:path>
              </a:pathLst>
            </a:custGeom>
            <a:ln w="5060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835143" y="2335352"/>
              <a:ext cx="27940" cy="31750"/>
            </a:xfrm>
            <a:custGeom>
              <a:avLst/>
              <a:gdLst/>
              <a:ahLst/>
              <a:cxnLst/>
              <a:rect l="l" t="t" r="r" b="b"/>
              <a:pathLst>
                <a:path w="27939" h="31750">
                  <a:moveTo>
                    <a:pt x="0" y="0"/>
                  </a:moveTo>
                  <a:lnTo>
                    <a:pt x="6180" y="2979"/>
                  </a:lnTo>
                  <a:lnTo>
                    <a:pt x="14473" y="4420"/>
                  </a:lnTo>
                  <a:lnTo>
                    <a:pt x="22395" y="4640"/>
                  </a:lnTo>
                  <a:lnTo>
                    <a:pt x="27464" y="3951"/>
                  </a:lnTo>
                  <a:lnTo>
                    <a:pt x="25679" y="8746"/>
                  </a:lnTo>
                  <a:lnTo>
                    <a:pt x="24154" y="16522"/>
                  </a:lnTo>
                  <a:lnTo>
                    <a:pt x="23741" y="24929"/>
                  </a:lnTo>
                  <a:lnTo>
                    <a:pt x="25291" y="31613"/>
                  </a:lnTo>
                </a:path>
              </a:pathLst>
            </a:custGeom>
            <a:ln w="404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22040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Vertical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Edge</a:t>
            </a:r>
            <a:r>
              <a:rPr sz="17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Detector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7772" y="658721"/>
            <a:ext cx="1224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rebuchet MS"/>
                <a:cs typeface="Trebuchet MS"/>
              </a:rPr>
              <a:t>Input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Image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6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0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86599" y="905814"/>
          <a:ext cx="1701164" cy="16815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755"/>
                <a:gridCol w="325755"/>
                <a:gridCol w="325754"/>
                <a:gridCol w="241300"/>
                <a:gridCol w="241300"/>
                <a:gridCol w="241300"/>
              </a:tblGrid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22270" y="1484932"/>
            <a:ext cx="85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" dirty="0">
                <a:latin typeface="Trebuchet MS"/>
                <a:cs typeface="Trebuchet MS"/>
              </a:rPr>
              <a:t>*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204092"/>
              </p:ext>
            </p:extLst>
          </p:nvPr>
        </p:nvGraphicFramePr>
        <p:xfrm>
          <a:off x="2836240" y="1326197"/>
          <a:ext cx="979805" cy="840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"/>
                <a:gridCol w="338760"/>
                <a:gridCol w="399745"/>
              </a:tblGrid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-1</a:t>
                      </a: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50690" y="1484932"/>
            <a:ext cx="114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5" dirty="0">
                <a:latin typeface="Trebuchet MS"/>
                <a:cs typeface="Trebuchet MS"/>
              </a:rPr>
              <a:t>=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86748" y="938971"/>
            <a:ext cx="21291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250315" algn="l"/>
              </a:tabLst>
            </a:pPr>
            <a:r>
              <a:rPr sz="1800" spc="-15" baseline="-50925" dirty="0">
                <a:latin typeface="Trebuchet MS"/>
                <a:cs typeface="Trebuchet MS"/>
              </a:rPr>
              <a:t>Kernel </a:t>
            </a:r>
            <a:r>
              <a:rPr sz="1800" spc="52" baseline="-50925" dirty="0">
                <a:latin typeface="Trebuchet MS"/>
                <a:cs typeface="Trebuchet MS"/>
              </a:rPr>
              <a:t>3</a:t>
            </a:r>
            <a:r>
              <a:rPr sz="1800" spc="-179" baseline="-50925" dirty="0">
                <a:latin typeface="Trebuchet MS"/>
                <a:cs typeface="Trebuchet MS"/>
              </a:rPr>
              <a:t> </a:t>
            </a:r>
            <a:r>
              <a:rPr sz="1800" i="1" spc="-7" baseline="-50925" dirty="0">
                <a:latin typeface="LM Roman Demi 10"/>
                <a:cs typeface="LM Roman Demi 10"/>
              </a:rPr>
              <a:t>×</a:t>
            </a:r>
            <a:r>
              <a:rPr sz="1800" i="1" spc="-195" baseline="-50925" dirty="0">
                <a:latin typeface="LM Roman Demi 10"/>
                <a:cs typeface="LM Roman Demi 10"/>
              </a:rPr>
              <a:t> </a:t>
            </a:r>
            <a:r>
              <a:rPr sz="1800" spc="52" baseline="-50925" dirty="0">
                <a:latin typeface="Trebuchet MS"/>
                <a:cs typeface="Trebuchet MS"/>
              </a:rPr>
              <a:t>3	</a:t>
            </a:r>
            <a:r>
              <a:rPr sz="1200" spc="-30" dirty="0">
                <a:latin typeface="Trebuchet MS"/>
                <a:cs typeface="Trebuchet MS"/>
              </a:rPr>
              <a:t>Output </a:t>
            </a:r>
            <a:r>
              <a:rPr sz="1200" spc="35" dirty="0">
                <a:latin typeface="Trebuchet MS"/>
                <a:cs typeface="Trebuchet MS"/>
              </a:rPr>
              <a:t>4</a:t>
            </a:r>
            <a:r>
              <a:rPr sz="1200" spc="-290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 </a:t>
            </a:r>
            <a:r>
              <a:rPr sz="1200" spc="35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994277" y="1186065"/>
          <a:ext cx="1134110" cy="1121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"/>
                <a:gridCol w="325755"/>
                <a:gridCol w="325755"/>
                <a:gridCol w="241300"/>
              </a:tblGrid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1641525" y="2708693"/>
            <a:ext cx="319405" cy="377190"/>
            <a:chOff x="1641525" y="2708693"/>
            <a:chExt cx="319405" cy="377190"/>
          </a:xfrm>
        </p:grpSpPr>
        <p:sp>
          <p:nvSpPr>
            <p:cNvPr id="11" name="object 11"/>
            <p:cNvSpPr/>
            <p:nvPr/>
          </p:nvSpPr>
          <p:spPr>
            <a:xfrm>
              <a:off x="1641525" y="2711221"/>
              <a:ext cx="319405" cy="0"/>
            </a:xfrm>
            <a:custGeom>
              <a:avLst/>
              <a:gdLst/>
              <a:ahLst/>
              <a:cxnLst/>
              <a:rect l="l" t="t" r="r" b="b"/>
              <a:pathLst>
                <a:path w="319405">
                  <a:moveTo>
                    <a:pt x="0" y="0"/>
                  </a:moveTo>
                  <a:lnTo>
                    <a:pt x="3188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44065" y="271374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00948" y="271374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3488" y="2713748"/>
              <a:ext cx="152400" cy="183515"/>
            </a:xfrm>
            <a:custGeom>
              <a:avLst/>
              <a:gdLst/>
              <a:ahLst/>
              <a:cxnLst/>
              <a:rect l="l" t="t" r="r" b="b"/>
              <a:pathLst>
                <a:path w="152400" h="183514">
                  <a:moveTo>
                    <a:pt x="151828" y="0"/>
                  </a:moveTo>
                  <a:lnTo>
                    <a:pt x="0" y="0"/>
                  </a:lnTo>
                  <a:lnTo>
                    <a:pt x="0" y="183464"/>
                  </a:lnTo>
                  <a:lnTo>
                    <a:pt x="151828" y="183464"/>
                  </a:lnTo>
                  <a:lnTo>
                    <a:pt x="15182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57844" y="271374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44065" y="289721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800948" y="289721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803488" y="2897212"/>
              <a:ext cx="152400" cy="183515"/>
            </a:xfrm>
            <a:custGeom>
              <a:avLst/>
              <a:gdLst/>
              <a:ahLst/>
              <a:cxnLst/>
              <a:rect l="l" t="t" r="r" b="b"/>
              <a:pathLst>
                <a:path w="152400" h="183514">
                  <a:moveTo>
                    <a:pt x="151828" y="0"/>
                  </a:moveTo>
                  <a:lnTo>
                    <a:pt x="0" y="0"/>
                  </a:lnTo>
                  <a:lnTo>
                    <a:pt x="0" y="183464"/>
                  </a:lnTo>
                  <a:lnTo>
                    <a:pt x="151828" y="183464"/>
                  </a:lnTo>
                  <a:lnTo>
                    <a:pt x="15182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957844" y="2897212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41525" y="3083204"/>
              <a:ext cx="319405" cy="0"/>
            </a:xfrm>
            <a:custGeom>
              <a:avLst/>
              <a:gdLst/>
              <a:ahLst/>
              <a:cxnLst/>
              <a:rect l="l" t="t" r="r" b="b"/>
              <a:pathLst>
                <a:path w="319405">
                  <a:moveTo>
                    <a:pt x="0" y="0"/>
                  </a:moveTo>
                  <a:lnTo>
                    <a:pt x="318846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124796" y="2708693"/>
          <a:ext cx="470534" cy="371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845"/>
                <a:gridCol w="156845"/>
                <a:gridCol w="156844"/>
              </a:tblGrid>
              <a:tr h="371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4404944" y="2708693"/>
          <a:ext cx="470534" cy="3719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845"/>
                <a:gridCol w="156845"/>
                <a:gridCol w="156844"/>
              </a:tblGrid>
              <a:tr h="3719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24682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Horizontal </a:t>
            </a:r>
            <a:r>
              <a:rPr sz="1700" spc="95" dirty="0">
                <a:solidFill>
                  <a:srgbClr val="FFFFFF"/>
                </a:solidFill>
                <a:latin typeface="Trebuchet MS"/>
                <a:cs typeface="Trebuchet MS"/>
              </a:rPr>
              <a:t>Edge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Trebuchet MS"/>
                <a:cs typeface="Trebuchet MS"/>
              </a:rPr>
              <a:t>Detector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355" y="605673"/>
            <a:ext cx="1224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rebuchet MS"/>
                <a:cs typeface="Trebuchet MS"/>
              </a:rPr>
              <a:t>Input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Image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6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0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75563" y="852766"/>
          <a:ext cx="1954529" cy="1681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755"/>
                <a:gridCol w="325755"/>
                <a:gridCol w="325754"/>
                <a:gridCol w="325755"/>
                <a:gridCol w="325755"/>
                <a:gridCol w="325755"/>
              </a:tblGrid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764472" y="1431884"/>
            <a:ext cx="85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" dirty="0">
                <a:latin typeface="Trebuchet MS"/>
                <a:cs typeface="Trebuchet MS"/>
              </a:rPr>
              <a:t>*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878454" y="1273149"/>
          <a:ext cx="980440" cy="840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  <a:gridCol w="292100"/>
                <a:gridCol w="396240"/>
              </a:tblGrid>
              <a:tr h="28025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892905" y="1431884"/>
            <a:ext cx="114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5" dirty="0">
                <a:latin typeface="Trebuchet MS"/>
                <a:cs typeface="Trebuchet MS"/>
              </a:rPr>
              <a:t>=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8962" y="885936"/>
            <a:ext cx="22136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334770" algn="l"/>
              </a:tabLst>
            </a:pPr>
            <a:r>
              <a:rPr sz="1800" spc="-15" baseline="-50925" dirty="0">
                <a:latin typeface="Trebuchet MS"/>
                <a:cs typeface="Trebuchet MS"/>
              </a:rPr>
              <a:t>Kernel </a:t>
            </a:r>
            <a:r>
              <a:rPr sz="1800" spc="52" baseline="-50925" dirty="0">
                <a:latin typeface="Trebuchet MS"/>
                <a:cs typeface="Trebuchet MS"/>
              </a:rPr>
              <a:t>3</a:t>
            </a:r>
            <a:r>
              <a:rPr sz="1800" spc="-179" baseline="-50925" dirty="0">
                <a:latin typeface="Trebuchet MS"/>
                <a:cs typeface="Trebuchet MS"/>
              </a:rPr>
              <a:t> </a:t>
            </a:r>
            <a:r>
              <a:rPr sz="1800" i="1" spc="-7" baseline="-50925" dirty="0">
                <a:latin typeface="LM Roman Demi 10"/>
                <a:cs typeface="LM Roman Demi 10"/>
              </a:rPr>
              <a:t>×</a:t>
            </a:r>
            <a:r>
              <a:rPr sz="1800" i="1" spc="-195" baseline="-50925" dirty="0">
                <a:latin typeface="LM Roman Demi 10"/>
                <a:cs typeface="LM Roman Demi 10"/>
              </a:rPr>
              <a:t> </a:t>
            </a:r>
            <a:r>
              <a:rPr sz="1800" spc="52" baseline="-50925" dirty="0">
                <a:latin typeface="Trebuchet MS"/>
                <a:cs typeface="Trebuchet MS"/>
              </a:rPr>
              <a:t>3	</a:t>
            </a:r>
            <a:r>
              <a:rPr sz="1200" spc="-30" dirty="0">
                <a:latin typeface="Trebuchet MS"/>
                <a:cs typeface="Trebuchet MS"/>
              </a:rPr>
              <a:t>Output </a:t>
            </a:r>
            <a:r>
              <a:rPr sz="1200" spc="35" dirty="0">
                <a:latin typeface="Trebuchet MS"/>
                <a:cs typeface="Trebuchet MS"/>
              </a:rPr>
              <a:t>4</a:t>
            </a:r>
            <a:r>
              <a:rPr sz="1200" spc="-290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 </a:t>
            </a:r>
            <a:r>
              <a:rPr sz="1200" spc="35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036479" y="1133030"/>
          <a:ext cx="1303019" cy="112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5755"/>
                <a:gridCol w="325755"/>
                <a:gridCol w="325754"/>
                <a:gridCol w="325755"/>
              </a:tblGrid>
              <a:tr h="28025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30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0" name="object 10"/>
          <p:cNvGrpSpPr/>
          <p:nvPr/>
        </p:nvGrpSpPr>
        <p:grpSpPr>
          <a:xfrm>
            <a:off x="1578267" y="2602610"/>
            <a:ext cx="2096135" cy="565785"/>
            <a:chOff x="1578267" y="2602610"/>
            <a:chExt cx="2096135" cy="565785"/>
          </a:xfrm>
        </p:grpSpPr>
        <p:sp>
          <p:nvSpPr>
            <p:cNvPr id="11" name="object 11"/>
            <p:cNvSpPr/>
            <p:nvPr/>
          </p:nvSpPr>
          <p:spPr>
            <a:xfrm>
              <a:off x="1578267" y="2699410"/>
              <a:ext cx="466090" cy="0"/>
            </a:xfrm>
            <a:custGeom>
              <a:avLst/>
              <a:gdLst/>
              <a:ahLst/>
              <a:cxnLst/>
              <a:rect l="l" t="t" r="r" b="b"/>
              <a:pathLst>
                <a:path w="466089">
                  <a:moveTo>
                    <a:pt x="0" y="0"/>
                  </a:moveTo>
                  <a:lnTo>
                    <a:pt x="46562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78267" y="2701937"/>
              <a:ext cx="465607" cy="3669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78267" y="3071393"/>
              <a:ext cx="466090" cy="0"/>
            </a:xfrm>
            <a:custGeom>
              <a:avLst/>
              <a:gdLst/>
              <a:ahLst/>
              <a:cxnLst/>
              <a:rect l="l" t="t" r="r" b="b"/>
              <a:pathLst>
                <a:path w="466089">
                  <a:moveTo>
                    <a:pt x="0" y="0"/>
                  </a:moveTo>
                  <a:lnTo>
                    <a:pt x="46562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08299" y="2605138"/>
              <a:ext cx="466090" cy="0"/>
            </a:xfrm>
            <a:custGeom>
              <a:avLst/>
              <a:gdLst/>
              <a:ahLst/>
              <a:cxnLst/>
              <a:rect l="l" t="t" r="r" b="b"/>
              <a:pathLst>
                <a:path w="466089">
                  <a:moveTo>
                    <a:pt x="0" y="0"/>
                  </a:moveTo>
                  <a:lnTo>
                    <a:pt x="46562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10826" y="260767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71379" y="2607678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08299" y="2793669"/>
              <a:ext cx="466090" cy="0"/>
            </a:xfrm>
            <a:custGeom>
              <a:avLst/>
              <a:gdLst/>
              <a:ahLst/>
              <a:cxnLst/>
              <a:rect l="l" t="t" r="r" b="b"/>
              <a:pathLst>
                <a:path w="466089">
                  <a:moveTo>
                    <a:pt x="0" y="0"/>
                  </a:moveTo>
                  <a:lnTo>
                    <a:pt x="46562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08299" y="2796197"/>
              <a:ext cx="465607" cy="3669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08299" y="3165652"/>
              <a:ext cx="466090" cy="0"/>
            </a:xfrm>
            <a:custGeom>
              <a:avLst/>
              <a:gdLst/>
              <a:ahLst/>
              <a:cxnLst/>
              <a:rect l="l" t="t" r="r" b="b"/>
              <a:pathLst>
                <a:path w="466089">
                  <a:moveTo>
                    <a:pt x="0" y="0"/>
                  </a:moveTo>
                  <a:lnTo>
                    <a:pt x="46562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4478324" y="2605150"/>
          <a:ext cx="460375" cy="5554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375"/>
              </a:tblGrid>
              <a:tr h="1859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solidFill>
                      <a:srgbClr val="333333"/>
                    </a:solidFill>
                  </a:tcPr>
                </a:tc>
              </a:tr>
              <a:tr h="183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1860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95854"/>
            <a:ext cx="15322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95" dirty="0"/>
              <a:t>Edge</a:t>
            </a:r>
            <a:r>
              <a:rPr spc="-105" dirty="0"/>
              <a:t> </a:t>
            </a:r>
            <a:r>
              <a:rPr dirty="0"/>
              <a:t>Detectors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8824" y="649820"/>
            <a:ext cx="84455" cy="1115695"/>
            <a:chOff x="858824" y="649820"/>
            <a:chExt cx="84455" cy="1115695"/>
          </a:xfrm>
        </p:grpSpPr>
        <p:sp>
          <p:nvSpPr>
            <p:cNvPr id="4" name="object 4"/>
            <p:cNvSpPr/>
            <p:nvPr/>
          </p:nvSpPr>
          <p:spPr>
            <a:xfrm>
              <a:off x="858824" y="649820"/>
              <a:ext cx="84175" cy="84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8824" y="1054696"/>
              <a:ext cx="84175" cy="84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8824" y="1276121"/>
              <a:ext cx="84175" cy="84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8824" y="1680997"/>
              <a:ext cx="84175" cy="8417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79233" y="571992"/>
            <a:ext cx="4311015" cy="1604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701675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latin typeface="Trebuchet MS"/>
                <a:cs typeface="Trebuchet MS"/>
              </a:rPr>
              <a:t>Similarly </a:t>
            </a:r>
            <a:r>
              <a:rPr sz="1200" spc="15" dirty="0">
                <a:latin typeface="Trebuchet MS"/>
                <a:cs typeface="Trebuchet MS"/>
              </a:rPr>
              <a:t>edge </a:t>
            </a:r>
            <a:r>
              <a:rPr sz="1200" spc="-55" dirty="0">
                <a:latin typeface="Trebuchet MS"/>
                <a:cs typeface="Trebuchet MS"/>
              </a:rPr>
              <a:t>at </a:t>
            </a:r>
            <a:r>
              <a:rPr sz="1200" spc="35" dirty="0">
                <a:latin typeface="Trebuchet MS"/>
                <a:cs typeface="Trebuchet MS"/>
              </a:rPr>
              <a:t>45</a:t>
            </a:r>
            <a:r>
              <a:rPr sz="1200" i="1" spc="52" baseline="31250" dirty="0">
                <a:latin typeface="Arial"/>
                <a:cs typeface="Arial"/>
              </a:rPr>
              <a:t>◦</a:t>
            </a:r>
            <a:r>
              <a:rPr sz="1200" spc="35" dirty="0">
                <a:latin typeface="Trebuchet MS"/>
                <a:cs typeface="Trebuchet MS"/>
              </a:rPr>
              <a:t>, </a:t>
            </a:r>
            <a:r>
              <a:rPr sz="1200" spc="70" dirty="0">
                <a:latin typeface="Trebuchet MS"/>
                <a:cs typeface="Trebuchet MS"/>
              </a:rPr>
              <a:t>60</a:t>
            </a:r>
            <a:r>
              <a:rPr sz="1200" i="1" spc="104" baseline="31250" dirty="0">
                <a:latin typeface="Arial"/>
                <a:cs typeface="Arial"/>
              </a:rPr>
              <a:t>◦ </a:t>
            </a:r>
            <a:r>
              <a:rPr sz="1200" spc="10" dirty="0">
                <a:latin typeface="Trebuchet MS"/>
                <a:cs typeface="Trebuchet MS"/>
              </a:rPr>
              <a:t>and </a:t>
            </a:r>
            <a:r>
              <a:rPr sz="1200" spc="-50" dirty="0">
                <a:latin typeface="Trebuchet MS"/>
                <a:cs typeface="Trebuchet MS"/>
              </a:rPr>
              <a:t>all </a:t>
            </a:r>
            <a:r>
              <a:rPr sz="1200" spc="15" dirty="0">
                <a:latin typeface="Trebuchet MS"/>
                <a:cs typeface="Trebuchet MS"/>
              </a:rPr>
              <a:t>can </a:t>
            </a:r>
            <a:r>
              <a:rPr sz="1200" dirty="0">
                <a:latin typeface="Trebuchet MS"/>
                <a:cs typeface="Trebuchet MS"/>
              </a:rPr>
              <a:t>be </a:t>
            </a:r>
            <a:r>
              <a:rPr sz="1200" spc="-45" dirty="0">
                <a:latin typeface="Trebuchet MS"/>
                <a:cs typeface="Trebuchet MS"/>
              </a:rPr>
              <a:t>detected,</a:t>
            </a:r>
            <a:r>
              <a:rPr sz="1200" spc="-135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by  </a:t>
            </a:r>
            <a:r>
              <a:rPr sz="1200" spc="-30" dirty="0">
                <a:latin typeface="Trebuchet MS"/>
                <a:cs typeface="Trebuchet MS"/>
              </a:rPr>
              <a:t>appropriately </a:t>
            </a:r>
            <a:r>
              <a:rPr sz="1200" spc="20" dirty="0">
                <a:latin typeface="Trebuchet MS"/>
                <a:cs typeface="Trebuchet MS"/>
              </a:rPr>
              <a:t>choosing </a:t>
            </a:r>
            <a:r>
              <a:rPr sz="1200" spc="-45" dirty="0">
                <a:latin typeface="Trebuchet MS"/>
                <a:cs typeface="Trebuchet MS"/>
              </a:rPr>
              <a:t>the </a:t>
            </a:r>
            <a:r>
              <a:rPr sz="1200" spc="-5" dirty="0">
                <a:latin typeface="Trebuchet MS"/>
                <a:cs typeface="Trebuchet MS"/>
              </a:rPr>
              <a:t>kernels </a:t>
            </a:r>
            <a:r>
              <a:rPr sz="1200" spc="-25" dirty="0">
                <a:latin typeface="Trebuchet MS"/>
                <a:cs typeface="Trebuchet MS"/>
              </a:rPr>
              <a:t>or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65" dirty="0">
                <a:latin typeface="Trebuchet MS"/>
                <a:cs typeface="Trebuchet MS"/>
              </a:rPr>
              <a:t>filters.</a:t>
            </a:r>
            <a:endParaRPr sz="1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200" spc="15" dirty="0">
                <a:latin typeface="Trebuchet MS"/>
                <a:cs typeface="Trebuchet MS"/>
              </a:rPr>
              <a:t>Then </a:t>
            </a:r>
            <a:r>
              <a:rPr sz="1200" spc="-10" dirty="0">
                <a:latin typeface="Trebuchet MS"/>
                <a:cs typeface="Trebuchet MS"/>
              </a:rPr>
              <a:t>stack </a:t>
            </a:r>
            <a:r>
              <a:rPr sz="1200" spc="-45" dirty="0">
                <a:latin typeface="Trebuchet MS"/>
                <a:cs typeface="Trebuchet MS"/>
              </a:rPr>
              <a:t>the </a:t>
            </a:r>
            <a:r>
              <a:rPr sz="1200" spc="-60" dirty="0">
                <a:latin typeface="Trebuchet MS"/>
                <a:cs typeface="Trebuchet MS"/>
              </a:rPr>
              <a:t>different </a:t>
            </a:r>
            <a:r>
              <a:rPr sz="1200" spc="-55" dirty="0">
                <a:latin typeface="Trebuchet MS"/>
                <a:cs typeface="Trebuchet MS"/>
              </a:rPr>
              <a:t>filters </a:t>
            </a:r>
            <a:r>
              <a:rPr sz="1200" spc="-65" dirty="0">
                <a:latin typeface="Trebuchet MS"/>
                <a:cs typeface="Trebuchet MS"/>
              </a:rPr>
              <a:t>to </a:t>
            </a:r>
            <a:r>
              <a:rPr sz="1200" spc="-30" dirty="0">
                <a:latin typeface="Trebuchet MS"/>
                <a:cs typeface="Trebuchet MS"/>
              </a:rPr>
              <a:t>obtain</a:t>
            </a:r>
            <a:r>
              <a:rPr sz="1200" spc="10" dirty="0">
                <a:latin typeface="Trebuchet MS"/>
                <a:cs typeface="Trebuchet MS"/>
              </a:rPr>
              <a:t> edges.</a:t>
            </a:r>
            <a:endParaRPr sz="1200">
              <a:latin typeface="Trebuchet MS"/>
              <a:cs typeface="Trebuchet MS"/>
            </a:endParaRPr>
          </a:p>
          <a:p>
            <a:pPr marL="38100" marR="30480">
              <a:lnSpc>
                <a:spcPct val="100000"/>
              </a:lnSpc>
              <a:spcBef>
                <a:spcPts val="305"/>
              </a:spcBef>
            </a:pPr>
            <a:r>
              <a:rPr sz="1200" spc="15" dirty="0">
                <a:latin typeface="Trebuchet MS"/>
                <a:cs typeface="Trebuchet MS"/>
              </a:rPr>
              <a:t>The </a:t>
            </a:r>
            <a:r>
              <a:rPr sz="1200" spc="-15" dirty="0">
                <a:latin typeface="Trebuchet MS"/>
                <a:cs typeface="Trebuchet MS"/>
              </a:rPr>
              <a:t>aim </a:t>
            </a:r>
            <a:r>
              <a:rPr sz="1200" spc="-50" dirty="0">
                <a:latin typeface="Trebuchet MS"/>
                <a:cs typeface="Trebuchet MS"/>
              </a:rPr>
              <a:t>of </a:t>
            </a:r>
            <a:r>
              <a:rPr sz="1200" spc="-45" dirty="0">
                <a:latin typeface="Trebuchet MS"/>
                <a:cs typeface="Trebuchet MS"/>
              </a:rPr>
              <a:t>the </a:t>
            </a:r>
            <a:r>
              <a:rPr sz="1200" spc="-15" dirty="0">
                <a:latin typeface="Trebuchet MS"/>
                <a:cs typeface="Trebuchet MS"/>
              </a:rPr>
              <a:t>Convolution </a:t>
            </a:r>
            <a:r>
              <a:rPr sz="1200" spc="-35" dirty="0">
                <a:latin typeface="Trebuchet MS"/>
                <a:cs typeface="Trebuchet MS"/>
              </a:rPr>
              <a:t>layer </a:t>
            </a:r>
            <a:r>
              <a:rPr sz="1200" spc="-75" dirty="0">
                <a:latin typeface="Trebuchet MS"/>
                <a:cs typeface="Trebuchet MS"/>
              </a:rPr>
              <a:t>will </a:t>
            </a:r>
            <a:r>
              <a:rPr sz="1200" dirty="0">
                <a:latin typeface="Trebuchet MS"/>
                <a:cs typeface="Trebuchet MS"/>
              </a:rPr>
              <a:t>be </a:t>
            </a:r>
            <a:r>
              <a:rPr sz="1200" spc="-20" dirty="0">
                <a:latin typeface="Trebuchet MS"/>
                <a:cs typeface="Trebuchet MS"/>
              </a:rPr>
              <a:t>learn </a:t>
            </a:r>
            <a:r>
              <a:rPr sz="1200" spc="-45" dirty="0">
                <a:latin typeface="Trebuchet MS"/>
                <a:cs typeface="Trebuchet MS"/>
              </a:rPr>
              <a:t>the </a:t>
            </a:r>
            <a:r>
              <a:rPr sz="1200" spc="-80" dirty="0">
                <a:latin typeface="Trebuchet MS"/>
                <a:cs typeface="Trebuchet MS"/>
              </a:rPr>
              <a:t>filter </a:t>
            </a:r>
            <a:r>
              <a:rPr sz="1200" spc="-25" dirty="0">
                <a:latin typeface="Trebuchet MS"/>
                <a:cs typeface="Trebuchet MS"/>
              </a:rPr>
              <a:t>or kernel  </a:t>
            </a:r>
            <a:r>
              <a:rPr sz="1200" spc="-55" dirty="0">
                <a:latin typeface="Trebuchet MS"/>
                <a:cs typeface="Trebuchet MS"/>
              </a:rPr>
              <a:t>matrix.</a:t>
            </a:r>
            <a:endParaRPr sz="1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1200" spc="15" dirty="0">
                <a:latin typeface="Trebuchet MS"/>
                <a:cs typeface="Trebuchet MS"/>
              </a:rPr>
              <a:t>The </a:t>
            </a:r>
            <a:r>
              <a:rPr sz="1200" spc="95" dirty="0">
                <a:latin typeface="Trebuchet MS"/>
                <a:cs typeface="Trebuchet MS"/>
              </a:rPr>
              <a:t>NN </a:t>
            </a:r>
            <a:r>
              <a:rPr sz="1200" spc="-75" dirty="0">
                <a:latin typeface="Trebuchet MS"/>
                <a:cs typeface="Trebuchet MS"/>
              </a:rPr>
              <a:t>will </a:t>
            </a:r>
            <a:r>
              <a:rPr sz="1200" spc="-20" dirty="0">
                <a:latin typeface="Trebuchet MS"/>
                <a:cs typeface="Trebuchet MS"/>
              </a:rPr>
              <a:t>learn </a:t>
            </a:r>
            <a:r>
              <a:rPr sz="1200" spc="-45" dirty="0">
                <a:latin typeface="Trebuchet MS"/>
                <a:cs typeface="Trebuchet MS"/>
              </a:rPr>
              <a:t>the </a:t>
            </a:r>
            <a:r>
              <a:rPr sz="1200" spc="35" dirty="0">
                <a:latin typeface="Trebuchet MS"/>
                <a:cs typeface="Trebuchet MS"/>
              </a:rPr>
              <a:t>9 </a:t>
            </a:r>
            <a:r>
              <a:rPr sz="1200" spc="-15" dirty="0">
                <a:latin typeface="Trebuchet MS"/>
                <a:cs typeface="Trebuchet MS"/>
              </a:rPr>
              <a:t>weights </a:t>
            </a:r>
            <a:r>
              <a:rPr sz="1200" spc="-35" dirty="0">
                <a:latin typeface="Trebuchet MS"/>
                <a:cs typeface="Trebuchet MS"/>
              </a:rPr>
              <a:t>in </a:t>
            </a:r>
            <a:r>
              <a:rPr sz="1200" spc="-45" dirty="0">
                <a:latin typeface="Trebuchet MS"/>
                <a:cs typeface="Trebuchet MS"/>
              </a:rPr>
              <a:t>the</a:t>
            </a:r>
            <a:r>
              <a:rPr sz="1200" spc="-220" dirty="0">
                <a:latin typeface="Trebuchet MS"/>
                <a:cs typeface="Trebuchet MS"/>
              </a:rPr>
              <a:t> </a:t>
            </a:r>
            <a:r>
              <a:rPr sz="1200" spc="-95" dirty="0">
                <a:latin typeface="Trebuchet MS"/>
                <a:cs typeface="Trebuchet MS"/>
              </a:rPr>
              <a:t>filter.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>
              <a:latin typeface="Trebuchet MS"/>
              <a:cs typeface="Trebuchet MS"/>
            </a:endParaRPr>
          </a:p>
          <a:p>
            <a:pPr marR="141605" algn="ctr">
              <a:lnSpc>
                <a:spcPct val="100000"/>
              </a:lnSpc>
            </a:pPr>
            <a:r>
              <a:rPr sz="1200" spc="-45" dirty="0">
                <a:latin typeface="Trebuchet MS"/>
                <a:cs typeface="Trebuchet MS"/>
              </a:rPr>
              <a:t>Filter </a:t>
            </a:r>
            <a:r>
              <a:rPr sz="1200" spc="35" dirty="0">
                <a:latin typeface="Trebuchet MS"/>
                <a:cs typeface="Trebuchet MS"/>
              </a:rPr>
              <a:t>3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26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563799" y="2215857"/>
          <a:ext cx="986789" cy="840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930"/>
                <a:gridCol w="328930"/>
                <a:gridCol w="328929"/>
              </a:tblGrid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i="1" spc="-5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spc="-82" baseline="-13888" dirty="0">
                          <a:latin typeface="Trebuchet MS"/>
                          <a:cs typeface="Trebuchet MS"/>
                        </a:rPr>
                        <a:t>1</a:t>
                      </a:r>
                      <a:endParaRPr sz="1200" baseline="-13888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i="1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baseline="-13888" dirty="0">
                          <a:latin typeface="Trebuchet MS"/>
                          <a:cs typeface="Trebuchet MS"/>
                        </a:rPr>
                        <a:t>2</a:t>
                      </a:r>
                      <a:endParaRPr sz="1200" baseline="-13888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i="1" spc="-5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spc="-75" baseline="-13888" dirty="0">
                          <a:latin typeface="Trebuchet MS"/>
                          <a:cs typeface="Trebuchet MS"/>
                        </a:rPr>
                        <a:t>3</a:t>
                      </a:r>
                      <a:endParaRPr sz="1200" baseline="-13888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i="1" spc="-5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spc="-82" baseline="-13888" dirty="0">
                          <a:latin typeface="Trebuchet MS"/>
                          <a:cs typeface="Trebuchet MS"/>
                        </a:rPr>
                        <a:t>4</a:t>
                      </a:r>
                      <a:endParaRPr sz="1200" baseline="-13888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i="1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baseline="-13888" dirty="0">
                          <a:latin typeface="Trebuchet MS"/>
                          <a:cs typeface="Trebuchet MS"/>
                        </a:rPr>
                        <a:t>5</a:t>
                      </a:r>
                      <a:endParaRPr sz="1200" baseline="-13888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i="1" spc="-5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spc="-75" baseline="-13888" dirty="0">
                          <a:latin typeface="Trebuchet MS"/>
                          <a:cs typeface="Trebuchet MS"/>
                        </a:rPr>
                        <a:t>6</a:t>
                      </a:r>
                      <a:endParaRPr sz="1200" baseline="-13888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i="1" spc="-55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spc="-82" baseline="-13888" dirty="0">
                          <a:latin typeface="Trebuchet MS"/>
                          <a:cs typeface="Trebuchet MS"/>
                        </a:rPr>
                        <a:t>7</a:t>
                      </a:r>
                      <a:endParaRPr sz="1200" baseline="-13888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683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i="1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baseline="-13888" dirty="0">
                          <a:latin typeface="Trebuchet MS"/>
                          <a:cs typeface="Trebuchet MS"/>
                        </a:rPr>
                        <a:t>8</a:t>
                      </a:r>
                      <a:endParaRPr sz="1200" baseline="-13888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i="1" spc="-50" dirty="0">
                          <a:latin typeface="Verdana"/>
                          <a:cs typeface="Verdana"/>
                        </a:rPr>
                        <a:t>w</a:t>
                      </a:r>
                      <a:r>
                        <a:rPr sz="1200" spc="-75" baseline="-13888" dirty="0">
                          <a:latin typeface="Trebuchet MS"/>
                          <a:cs typeface="Trebuchet MS"/>
                        </a:rPr>
                        <a:t>9</a:t>
                      </a:r>
                      <a:endParaRPr sz="1200" baseline="-13888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"/>
            <a:ext cx="5759866" cy="32399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797300" y="2656362"/>
            <a:ext cx="1538211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 smtClean="0">
                <a:solidFill>
                  <a:srgbClr val="7F7F7F"/>
                </a:solidFill>
                <a:latin typeface="Trebuchet MS"/>
                <a:cs typeface="Trebuchet MS"/>
              </a:rPr>
              <a:t>Padding</a:t>
            </a:r>
            <a:r>
              <a:rPr lang="en-IN" sz="1000" spc="10" dirty="0" smtClean="0">
                <a:solidFill>
                  <a:srgbClr val="7F7F7F"/>
                </a:solidFill>
                <a:latin typeface="Trebuchet MS"/>
                <a:cs typeface="Trebuchet MS"/>
              </a:rPr>
              <a:t>, </a:t>
            </a:r>
            <a:r>
              <a:rPr sz="1000" spc="-10" dirty="0" smtClean="0">
                <a:solidFill>
                  <a:srgbClr val="7F7F7F"/>
                </a:solidFill>
                <a:latin typeface="Trebuchet MS"/>
                <a:cs typeface="Trebuchet MS"/>
              </a:rPr>
              <a:t>Striding</a:t>
            </a:r>
            <a:r>
              <a:rPr lang="en-IN" sz="1000" spc="-10" dirty="0" smtClean="0">
                <a:solidFill>
                  <a:srgbClr val="7F7F7F"/>
                </a:solidFill>
                <a:latin typeface="Trebuchet MS"/>
                <a:cs typeface="Trebuchet MS"/>
              </a:rPr>
              <a:t>, Pooling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"/>
            <a:ext cx="5760085" cy="3240405"/>
            <a:chOff x="0" y="4"/>
            <a:chExt cx="5760085" cy="3240405"/>
          </a:xfrm>
        </p:grpSpPr>
        <p:sp>
          <p:nvSpPr>
            <p:cNvPr id="3" name="object 3"/>
            <p:cNvSpPr/>
            <p:nvPr/>
          </p:nvSpPr>
          <p:spPr>
            <a:xfrm>
              <a:off x="0" y="4"/>
              <a:ext cx="5759866" cy="32399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2784979" y="0"/>
                  </a:moveTo>
                  <a:lnTo>
                    <a:pt x="0" y="0"/>
                  </a:lnTo>
                  <a:lnTo>
                    <a:pt x="0" y="488931"/>
                  </a:lnTo>
                  <a:lnTo>
                    <a:pt x="2784979" y="488931"/>
                  </a:lnTo>
                  <a:lnTo>
                    <a:pt x="2784979" y="0"/>
                  </a:lnTo>
                  <a:close/>
                </a:path>
              </a:pathLst>
            </a:custGeom>
            <a:solidFill>
              <a:srgbClr val="201D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0" y="488931"/>
                  </a:moveTo>
                  <a:lnTo>
                    <a:pt x="0" y="0"/>
                  </a:lnTo>
                  <a:lnTo>
                    <a:pt x="2784979" y="0"/>
                  </a:lnTo>
                  <a:lnTo>
                    <a:pt x="2784979" y="488931"/>
                  </a:lnTo>
                  <a:lnTo>
                    <a:pt x="0" y="48893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0" y="488931"/>
                  </a:moveTo>
                  <a:lnTo>
                    <a:pt x="0" y="0"/>
                  </a:lnTo>
                  <a:lnTo>
                    <a:pt x="2784979" y="0"/>
                  </a:lnTo>
                  <a:lnTo>
                    <a:pt x="2784979" y="488931"/>
                  </a:lnTo>
                  <a:lnTo>
                    <a:pt x="0" y="488931"/>
                  </a:lnTo>
                  <a:close/>
                </a:path>
              </a:pathLst>
            </a:custGeom>
            <a:ln w="5060">
              <a:solidFill>
                <a:srgbClr val="201D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63900" y="1317625"/>
            <a:ext cx="2529205" cy="49757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IN" sz="1700" spc="190" dirty="0" smtClean="0">
                <a:solidFill>
                  <a:srgbClr val="FFFFFF"/>
                </a:solidFill>
                <a:latin typeface="Trebuchet MS"/>
                <a:cs typeface="Trebuchet MS"/>
              </a:rPr>
              <a:t>Neural Networks II</a:t>
            </a: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3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300" y="1546225"/>
            <a:ext cx="404300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IN" sz="1700" spc="220" dirty="0" smtClean="0">
                <a:solidFill>
                  <a:srgbClr val="FFFFFF"/>
                </a:solidFill>
                <a:latin typeface="Trebuchet MS"/>
                <a:cs typeface="Trebuchet MS"/>
              </a:rPr>
              <a:t>Padding, Striding, Pooling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2500" y="2079625"/>
            <a:ext cx="1920709" cy="592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Dr.</a:t>
            </a:r>
            <a:r>
              <a:rPr lang="en-IN" sz="1100" b="1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Sugata</a:t>
            </a:r>
            <a:r>
              <a:rPr lang="en-IN" sz="1100" b="1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Ghosal</a:t>
            </a:r>
            <a:endParaRPr lang="en-IN" sz="1100" b="1" spc="15" dirty="0" smtClean="0">
              <a:solidFill>
                <a:srgbClr val="201D71"/>
              </a:solidFill>
              <a:latin typeface="Trebuchet MS"/>
              <a:cs typeface="Trebuchet MS"/>
            </a:endParaRPr>
          </a:p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lang="en-IN" sz="1100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CSIS Off Campus Faculty</a:t>
            </a:r>
          </a:p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sz="1100" spc="80" dirty="0" smtClean="0">
                <a:solidFill>
                  <a:srgbClr val="201D71"/>
                </a:solidFill>
                <a:latin typeface="Trebuchet MS"/>
                <a:cs typeface="Trebuchet MS"/>
              </a:rPr>
              <a:t>BITS</a:t>
            </a:r>
            <a:r>
              <a:rPr sz="1100" spc="-160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01D71"/>
                </a:solidFill>
                <a:latin typeface="Trebuchet MS"/>
                <a:cs typeface="Trebuchet MS"/>
              </a:rPr>
              <a:t>Pilani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651169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15900" y="174625"/>
            <a:ext cx="5215204" cy="261610"/>
          </a:xfrm>
        </p:spPr>
        <p:txBody>
          <a:bodyPr/>
          <a:lstStyle/>
          <a:p>
            <a:r>
              <a:rPr lang="en-IN" dirty="0" smtClean="0"/>
              <a:t>In This Session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596900" y="860425"/>
            <a:ext cx="4436110" cy="101566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Padding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Striding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Pooling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Max Pooling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2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Average Pooling</a:t>
            </a:r>
          </a:p>
        </p:txBody>
      </p:sp>
    </p:spTree>
    <p:extLst>
      <p:ext uri="{BB962C8B-B14F-4D97-AF65-F5344CB8AC3E}">
        <p14:creationId xmlns:p14="http://schemas.microsoft.com/office/powerpoint/2010/main" val="361485849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21888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Convolution</a:t>
            </a:r>
            <a:r>
              <a:rPr sz="17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Operation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155" y="860638"/>
            <a:ext cx="1224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rebuchet MS"/>
                <a:cs typeface="Trebuchet MS"/>
              </a:rPr>
              <a:t>Input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Image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6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0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21982" y="1107719"/>
          <a:ext cx="1699258" cy="1681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/>
                <a:gridCol w="283210"/>
                <a:gridCol w="283210"/>
                <a:gridCol w="283209"/>
                <a:gridCol w="283209"/>
                <a:gridCol w="283210"/>
              </a:tblGrid>
              <a:tr h="280263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57640" y="1686849"/>
            <a:ext cx="85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" dirty="0">
                <a:latin typeface="Trebuchet MS"/>
                <a:cs typeface="Trebuchet MS"/>
              </a:rPr>
              <a:t>*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51008"/>
              </p:ext>
            </p:extLst>
          </p:nvPr>
        </p:nvGraphicFramePr>
        <p:xfrm>
          <a:off x="2671622" y="1528102"/>
          <a:ext cx="979805" cy="840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"/>
                <a:gridCol w="350978"/>
                <a:gridCol w="387527"/>
              </a:tblGrid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686073" y="1686849"/>
            <a:ext cx="114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5" dirty="0">
                <a:latin typeface="Trebuchet MS"/>
                <a:cs typeface="Trebuchet MS"/>
              </a:rPr>
              <a:t>=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22130" y="1140889"/>
            <a:ext cx="25253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183005" algn="l"/>
              </a:tabLst>
            </a:pPr>
            <a:r>
              <a:rPr sz="1800" spc="-15" baseline="-50925" dirty="0">
                <a:latin typeface="Trebuchet MS"/>
                <a:cs typeface="Trebuchet MS"/>
              </a:rPr>
              <a:t>Kernel </a:t>
            </a:r>
            <a:r>
              <a:rPr sz="1800" spc="52" baseline="-50925" dirty="0">
                <a:latin typeface="Trebuchet MS"/>
                <a:cs typeface="Trebuchet MS"/>
              </a:rPr>
              <a:t>3</a:t>
            </a:r>
            <a:r>
              <a:rPr sz="1800" spc="-179" baseline="-50925" dirty="0">
                <a:latin typeface="Trebuchet MS"/>
                <a:cs typeface="Trebuchet MS"/>
              </a:rPr>
              <a:t> </a:t>
            </a:r>
            <a:r>
              <a:rPr sz="1800" i="1" spc="-7" baseline="-50925" dirty="0">
                <a:latin typeface="LM Roman Demi 10"/>
                <a:cs typeface="LM Roman Demi 10"/>
              </a:rPr>
              <a:t>×</a:t>
            </a:r>
            <a:r>
              <a:rPr sz="1800" i="1" spc="-195" baseline="-50925" dirty="0">
                <a:latin typeface="LM Roman Demi 10"/>
                <a:cs typeface="LM Roman Demi 10"/>
              </a:rPr>
              <a:t> </a:t>
            </a:r>
            <a:r>
              <a:rPr sz="1800" spc="52" baseline="-50925" dirty="0">
                <a:latin typeface="Trebuchet MS"/>
                <a:cs typeface="Trebuchet MS"/>
              </a:rPr>
              <a:t>3	</a:t>
            </a:r>
            <a:r>
              <a:rPr sz="1200" spc="-30" dirty="0">
                <a:latin typeface="Trebuchet MS"/>
                <a:cs typeface="Trebuchet MS"/>
              </a:rPr>
              <a:t>Output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Image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4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4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829646" y="1387982"/>
          <a:ext cx="1465579" cy="1121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"/>
                <a:gridCol w="334645"/>
                <a:gridCol w="292734"/>
                <a:gridCol w="461645"/>
              </a:tblGrid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5" dirty="0">
                          <a:latin typeface="Trebuchet MS"/>
                          <a:cs typeface="Trebuchet MS"/>
                        </a:rPr>
                        <a:t>-10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5" dirty="0">
                          <a:latin typeface="Trebuchet MS"/>
                          <a:cs typeface="Trebuchet MS"/>
                        </a:rPr>
                        <a:t>-16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15900" y="174625"/>
            <a:ext cx="5215204" cy="261610"/>
          </a:xfrm>
        </p:spPr>
        <p:txBody>
          <a:bodyPr/>
          <a:lstStyle/>
          <a:p>
            <a:r>
              <a:rPr lang="en-IN" dirty="0" smtClean="0"/>
              <a:t>In This Session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596900" y="860425"/>
            <a:ext cx="4436110" cy="86177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Introduction to Convolutional Networks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Fully Connected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Convolution Layer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Edge Detector</a:t>
            </a:r>
            <a:endParaRPr lang="en-IN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7106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95854"/>
            <a:ext cx="819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30" dirty="0"/>
              <a:t>Padding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8824" y="1201216"/>
            <a:ext cx="84455" cy="1068705"/>
            <a:chOff x="858824" y="1201216"/>
            <a:chExt cx="84455" cy="1068705"/>
          </a:xfrm>
        </p:grpSpPr>
        <p:sp>
          <p:nvSpPr>
            <p:cNvPr id="4" name="object 4"/>
            <p:cNvSpPr/>
            <p:nvPr/>
          </p:nvSpPr>
          <p:spPr>
            <a:xfrm>
              <a:off x="858824" y="1201216"/>
              <a:ext cx="84175" cy="84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8824" y="1964156"/>
              <a:ext cx="84175" cy="84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8824" y="2185581"/>
              <a:ext cx="84175" cy="84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66533" y="1092186"/>
            <a:ext cx="4368800" cy="122364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40"/>
              </a:spcBef>
            </a:pPr>
            <a:r>
              <a:rPr sz="1200" spc="30" dirty="0">
                <a:latin typeface="Trebuchet MS"/>
                <a:cs typeface="Trebuchet MS"/>
              </a:rPr>
              <a:t>When </a:t>
            </a:r>
            <a:r>
              <a:rPr sz="1200" spc="-80" dirty="0">
                <a:latin typeface="Trebuchet MS"/>
                <a:cs typeface="Trebuchet MS"/>
              </a:rPr>
              <a:t>filter </a:t>
            </a:r>
            <a:r>
              <a:rPr sz="1200" spc="15" dirty="0">
                <a:latin typeface="Trebuchet MS"/>
                <a:cs typeface="Trebuchet MS"/>
              </a:rPr>
              <a:t>is </a:t>
            </a:r>
            <a:r>
              <a:rPr sz="1200" spc="-15" dirty="0">
                <a:latin typeface="Trebuchet MS"/>
                <a:cs typeface="Trebuchet MS"/>
              </a:rPr>
              <a:t>convolved </a:t>
            </a:r>
            <a:r>
              <a:rPr sz="1200" spc="-65" dirty="0">
                <a:latin typeface="Trebuchet MS"/>
                <a:cs typeface="Trebuchet MS"/>
              </a:rPr>
              <a:t>with </a:t>
            </a:r>
            <a:r>
              <a:rPr sz="1200" spc="-45" dirty="0">
                <a:latin typeface="Trebuchet MS"/>
                <a:cs typeface="Trebuchet MS"/>
              </a:rPr>
              <a:t>the input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5" dirty="0">
                <a:latin typeface="Trebuchet MS"/>
                <a:cs typeface="Trebuchet MS"/>
              </a:rPr>
              <a:t>image</a:t>
            </a:r>
            <a:endParaRPr sz="1200" dirty="0">
              <a:latin typeface="Trebuchet MS"/>
              <a:cs typeface="Trebuchet MS"/>
            </a:endParaRPr>
          </a:p>
          <a:p>
            <a:pPr marL="205740">
              <a:lnSpc>
                <a:spcPct val="100000"/>
              </a:lnSpc>
              <a:spcBef>
                <a:spcPts val="21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900" spc="615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100" spc="15" dirty="0">
                <a:latin typeface="Trebuchet MS"/>
                <a:cs typeface="Trebuchet MS"/>
              </a:rPr>
              <a:t>Image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shrinks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200" dirty="0">
                <a:latin typeface="Trebuchet MS"/>
                <a:cs typeface="Trebuchet MS"/>
              </a:rPr>
              <a:t>–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6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LM Roman Demi 10"/>
                <a:cs typeface="LM Roman Demi 10"/>
              </a:rPr>
              <a:t>×</a:t>
            </a:r>
            <a:r>
              <a:rPr sz="1100" i="1" spc="-125" dirty="0">
                <a:latin typeface="LM Roman Demi 10"/>
                <a:cs typeface="LM Roman Demi 10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6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dirty="0">
                <a:latin typeface="Trebuchet MS"/>
                <a:cs typeface="Trebuchet MS"/>
              </a:rPr>
              <a:t>image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5" dirty="0">
                <a:latin typeface="Trebuchet MS"/>
                <a:cs typeface="Trebuchet MS"/>
              </a:rPr>
              <a:t>became</a:t>
            </a:r>
            <a:r>
              <a:rPr sz="1100" spc="-35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a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4</a:t>
            </a:r>
            <a:r>
              <a:rPr sz="1100" spc="-90" dirty="0">
                <a:latin typeface="Trebuchet MS"/>
                <a:cs typeface="Trebuchet MS"/>
              </a:rPr>
              <a:t> </a:t>
            </a:r>
            <a:r>
              <a:rPr sz="1100" i="1" spc="-10" dirty="0">
                <a:latin typeface="LM Roman Demi 10"/>
                <a:cs typeface="LM Roman Demi 10"/>
              </a:rPr>
              <a:t>×</a:t>
            </a:r>
            <a:r>
              <a:rPr sz="1100" i="1" spc="-125" dirty="0">
                <a:latin typeface="LM Roman Demi 10"/>
                <a:cs typeface="LM Roman Demi 10"/>
              </a:rPr>
              <a:t> </a:t>
            </a:r>
            <a:r>
              <a:rPr sz="1100" spc="25" dirty="0">
                <a:latin typeface="Trebuchet MS"/>
                <a:cs typeface="Trebuchet MS"/>
              </a:rPr>
              <a:t>4</a:t>
            </a:r>
            <a:r>
              <a:rPr sz="1100" spc="-30" dirty="0">
                <a:latin typeface="Trebuchet MS"/>
                <a:cs typeface="Trebuchet MS"/>
              </a:rPr>
              <a:t> </a:t>
            </a:r>
            <a:r>
              <a:rPr sz="1100" spc="-20" dirty="0">
                <a:latin typeface="Trebuchet MS"/>
                <a:cs typeface="Trebuchet MS"/>
              </a:rPr>
              <a:t>image.</a:t>
            </a:r>
            <a:endParaRPr sz="1100" dirty="0">
              <a:latin typeface="Trebuchet MS"/>
              <a:cs typeface="Trebuchet MS"/>
            </a:endParaRPr>
          </a:p>
          <a:p>
            <a:pPr marL="347980" marR="257810" indent="-142240">
              <a:lnSpc>
                <a:spcPct val="102600"/>
              </a:lnSpc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100" dirty="0">
                <a:latin typeface="Trebuchet MS"/>
                <a:cs typeface="Trebuchet MS"/>
              </a:rPr>
              <a:t>Pixels </a:t>
            </a:r>
            <a:r>
              <a:rPr sz="1100" spc="-35" dirty="0">
                <a:latin typeface="Trebuchet MS"/>
                <a:cs typeface="Trebuchet MS"/>
              </a:rPr>
              <a:t>in </a:t>
            </a:r>
            <a:r>
              <a:rPr sz="1100" spc="-45" dirty="0">
                <a:latin typeface="Trebuchet MS"/>
                <a:cs typeface="Trebuchet MS"/>
              </a:rPr>
              <a:t>the </a:t>
            </a:r>
            <a:r>
              <a:rPr sz="1100" dirty="0">
                <a:latin typeface="Trebuchet MS"/>
                <a:cs typeface="Trebuchet MS"/>
              </a:rPr>
              <a:t>corners </a:t>
            </a:r>
            <a:r>
              <a:rPr sz="1100" spc="-10" dirty="0">
                <a:latin typeface="Trebuchet MS"/>
                <a:cs typeface="Trebuchet MS"/>
              </a:rPr>
              <a:t>are </a:t>
            </a:r>
            <a:r>
              <a:rPr sz="1100" spc="25" dirty="0">
                <a:latin typeface="Trebuchet MS"/>
                <a:cs typeface="Trebuchet MS"/>
              </a:rPr>
              <a:t>used </a:t>
            </a:r>
            <a:r>
              <a:rPr sz="1100" spc="-15" dirty="0">
                <a:latin typeface="Trebuchet MS"/>
                <a:cs typeface="Trebuchet MS"/>
              </a:rPr>
              <a:t>only </a:t>
            </a:r>
            <a:r>
              <a:rPr sz="1100" spc="-20" dirty="0">
                <a:latin typeface="Trebuchet MS"/>
                <a:cs typeface="Trebuchet MS"/>
              </a:rPr>
              <a:t>once, </a:t>
            </a:r>
            <a:r>
              <a:rPr sz="1100" spc="-5" dirty="0">
                <a:latin typeface="Trebuchet MS"/>
                <a:cs typeface="Trebuchet MS"/>
              </a:rPr>
              <a:t>when compared </a:t>
            </a:r>
            <a:r>
              <a:rPr sz="1100" spc="-45" dirty="0">
                <a:latin typeface="Trebuchet MS"/>
                <a:cs typeface="Trebuchet MS"/>
              </a:rPr>
              <a:t>the  </a:t>
            </a:r>
            <a:r>
              <a:rPr sz="1100" spc="-20" dirty="0">
                <a:latin typeface="Trebuchet MS"/>
                <a:cs typeface="Trebuchet MS"/>
              </a:rPr>
              <a:t>pixels </a:t>
            </a:r>
            <a:r>
              <a:rPr sz="1100" spc="-35" dirty="0">
                <a:latin typeface="Trebuchet MS"/>
                <a:cs typeface="Trebuchet MS"/>
              </a:rPr>
              <a:t>in </a:t>
            </a:r>
            <a:r>
              <a:rPr sz="1100" spc="-45" dirty="0">
                <a:latin typeface="Trebuchet MS"/>
                <a:cs typeface="Trebuchet MS"/>
              </a:rPr>
              <a:t>the middle. </a:t>
            </a:r>
            <a:r>
              <a:rPr sz="1100" spc="10" dirty="0">
                <a:latin typeface="Trebuchet MS"/>
                <a:cs typeface="Trebuchet MS"/>
              </a:rPr>
              <a:t>The </a:t>
            </a:r>
            <a:r>
              <a:rPr sz="1100" spc="-25" dirty="0">
                <a:latin typeface="Trebuchet MS"/>
                <a:cs typeface="Trebuchet MS"/>
              </a:rPr>
              <a:t>data </a:t>
            </a:r>
            <a:r>
              <a:rPr sz="1100" spc="-35" dirty="0">
                <a:latin typeface="Trebuchet MS"/>
                <a:cs typeface="Trebuchet MS"/>
              </a:rPr>
              <a:t>in </a:t>
            </a:r>
            <a:r>
              <a:rPr sz="1100" spc="-45" dirty="0">
                <a:latin typeface="Trebuchet MS"/>
                <a:cs typeface="Trebuchet MS"/>
              </a:rPr>
              <a:t>the </a:t>
            </a:r>
            <a:r>
              <a:rPr sz="1100" dirty="0">
                <a:latin typeface="Trebuchet MS"/>
                <a:cs typeface="Trebuchet MS"/>
              </a:rPr>
              <a:t>corners </a:t>
            </a:r>
            <a:r>
              <a:rPr sz="1100" spc="-10" dirty="0">
                <a:latin typeface="Trebuchet MS"/>
                <a:cs typeface="Trebuchet MS"/>
              </a:rPr>
              <a:t>are </a:t>
            </a:r>
            <a:r>
              <a:rPr sz="1100" spc="-40" dirty="0">
                <a:latin typeface="Trebuchet MS"/>
                <a:cs typeface="Trebuchet MS"/>
              </a:rPr>
              <a:t>thrown</a:t>
            </a:r>
            <a:r>
              <a:rPr sz="1100" spc="65" dirty="0">
                <a:latin typeface="Trebuchet MS"/>
                <a:cs typeface="Trebuchet MS"/>
              </a:rPr>
              <a:t> </a:t>
            </a:r>
            <a:r>
              <a:rPr sz="1100" spc="-55" dirty="0">
                <a:latin typeface="Trebuchet MS"/>
                <a:cs typeface="Trebuchet MS"/>
              </a:rPr>
              <a:t>away.</a:t>
            </a:r>
            <a:endParaRPr sz="1100" dirty="0">
              <a:latin typeface="Trebuchet MS"/>
              <a:cs typeface="Trebuchet MS"/>
            </a:endParaRPr>
          </a:p>
          <a:p>
            <a:pPr marL="50800" marR="17780">
              <a:lnSpc>
                <a:spcPct val="121100"/>
              </a:lnSpc>
              <a:spcBef>
                <a:spcPts val="20"/>
              </a:spcBef>
            </a:pPr>
            <a:r>
              <a:rPr sz="1200" spc="-50" dirty="0">
                <a:latin typeface="Trebuchet MS"/>
                <a:cs typeface="Trebuchet MS"/>
              </a:rPr>
              <a:t>To </a:t>
            </a:r>
            <a:r>
              <a:rPr sz="1200" spc="-20" dirty="0">
                <a:latin typeface="Trebuchet MS"/>
                <a:cs typeface="Trebuchet MS"/>
              </a:rPr>
              <a:t>resolve, </a:t>
            </a:r>
            <a:r>
              <a:rPr sz="1200" spc="-15" dirty="0">
                <a:latin typeface="Trebuchet MS"/>
                <a:cs typeface="Trebuchet MS"/>
              </a:rPr>
              <a:t>apply </a:t>
            </a:r>
            <a:r>
              <a:rPr sz="1200" dirty="0">
                <a:latin typeface="Trebuchet MS"/>
                <a:cs typeface="Trebuchet MS"/>
              </a:rPr>
              <a:t>padding </a:t>
            </a:r>
            <a:r>
              <a:rPr sz="1200" spc="-65" dirty="0">
                <a:latin typeface="Trebuchet MS"/>
                <a:cs typeface="Trebuchet MS"/>
              </a:rPr>
              <a:t>to </a:t>
            </a:r>
            <a:r>
              <a:rPr sz="1200" spc="-45" dirty="0">
                <a:latin typeface="Trebuchet MS"/>
                <a:cs typeface="Trebuchet MS"/>
              </a:rPr>
              <a:t>the input </a:t>
            </a:r>
            <a:r>
              <a:rPr sz="1200" spc="5" dirty="0">
                <a:latin typeface="Trebuchet MS"/>
                <a:cs typeface="Trebuchet MS"/>
              </a:rPr>
              <a:t>image </a:t>
            </a:r>
            <a:r>
              <a:rPr sz="1200" spc="-35" dirty="0">
                <a:latin typeface="Trebuchet MS"/>
                <a:cs typeface="Trebuchet MS"/>
              </a:rPr>
              <a:t>before convolution.  </a:t>
            </a:r>
            <a:r>
              <a:rPr sz="1200" spc="10" dirty="0">
                <a:latin typeface="Trebuchet MS"/>
                <a:cs typeface="Trebuchet MS"/>
              </a:rPr>
              <a:t>Padding </a:t>
            </a:r>
            <a:r>
              <a:rPr sz="1200" spc="30" dirty="0">
                <a:latin typeface="Trebuchet MS"/>
                <a:cs typeface="Trebuchet MS"/>
              </a:rPr>
              <a:t>means </a:t>
            </a:r>
            <a:r>
              <a:rPr sz="1200" spc="5" dirty="0">
                <a:latin typeface="Trebuchet MS"/>
                <a:cs typeface="Trebuchet MS"/>
              </a:rPr>
              <a:t>append </a:t>
            </a:r>
            <a:r>
              <a:rPr sz="1200" spc="15" dirty="0">
                <a:latin typeface="Trebuchet MS"/>
                <a:cs typeface="Trebuchet MS"/>
              </a:rPr>
              <a:t>zeros </a:t>
            </a:r>
            <a:r>
              <a:rPr sz="1200" dirty="0">
                <a:latin typeface="Trebuchet MS"/>
                <a:cs typeface="Trebuchet MS"/>
              </a:rPr>
              <a:t>around </a:t>
            </a:r>
            <a:r>
              <a:rPr sz="1200" spc="-45" dirty="0">
                <a:latin typeface="Trebuchet MS"/>
                <a:cs typeface="Trebuchet MS"/>
              </a:rPr>
              <a:t>the </a:t>
            </a:r>
            <a:r>
              <a:rPr sz="1200" dirty="0">
                <a:latin typeface="Trebuchet MS"/>
                <a:cs typeface="Trebuchet MS"/>
              </a:rPr>
              <a:t>boundary </a:t>
            </a:r>
            <a:r>
              <a:rPr sz="1200" spc="-50" dirty="0">
                <a:latin typeface="Trebuchet MS"/>
                <a:cs typeface="Trebuchet MS"/>
              </a:rPr>
              <a:t>of </a:t>
            </a:r>
            <a:r>
              <a:rPr sz="1200" spc="-45" dirty="0">
                <a:latin typeface="Trebuchet MS"/>
                <a:cs typeface="Trebuchet MS"/>
              </a:rPr>
              <a:t>the</a:t>
            </a:r>
            <a:r>
              <a:rPr sz="1200" spc="-18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input.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24739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Convolution </a:t>
            </a:r>
            <a:r>
              <a:rPr sz="1700" spc="-7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7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Padding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41249" y="733242"/>
            <a:ext cx="1909445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10" dirty="0">
                <a:latin typeface="Trebuchet MS"/>
                <a:cs typeface="Trebuchet MS"/>
              </a:rPr>
              <a:t>Input</a:t>
            </a:r>
            <a:r>
              <a:rPr sz="1050" spc="-35" dirty="0">
                <a:latin typeface="Trebuchet MS"/>
                <a:cs typeface="Trebuchet MS"/>
              </a:rPr>
              <a:t> </a:t>
            </a:r>
            <a:r>
              <a:rPr sz="1050" spc="35" dirty="0">
                <a:latin typeface="Trebuchet MS"/>
                <a:cs typeface="Trebuchet MS"/>
              </a:rPr>
              <a:t>Image</a:t>
            </a:r>
            <a:r>
              <a:rPr sz="1050" spc="-30" dirty="0">
                <a:latin typeface="Trebuchet MS"/>
                <a:cs typeface="Trebuchet MS"/>
              </a:rPr>
              <a:t> </a:t>
            </a:r>
            <a:r>
              <a:rPr sz="1050" spc="-40" dirty="0">
                <a:latin typeface="Trebuchet MS"/>
                <a:cs typeface="Trebuchet MS"/>
              </a:rPr>
              <a:t>with</a:t>
            </a:r>
            <a:r>
              <a:rPr sz="1050" spc="-30" dirty="0">
                <a:latin typeface="Trebuchet MS"/>
                <a:cs typeface="Trebuchet MS"/>
              </a:rPr>
              <a:t> </a:t>
            </a:r>
            <a:r>
              <a:rPr sz="1050" spc="15" dirty="0">
                <a:latin typeface="Trebuchet MS"/>
                <a:cs typeface="Trebuchet MS"/>
              </a:rPr>
              <a:t>padding</a:t>
            </a:r>
            <a:r>
              <a:rPr sz="1050" spc="-35" dirty="0">
                <a:latin typeface="Trebuchet MS"/>
                <a:cs typeface="Trebuchet MS"/>
              </a:rPr>
              <a:t> </a:t>
            </a:r>
            <a:r>
              <a:rPr sz="1050" spc="45" dirty="0">
                <a:latin typeface="Trebuchet MS"/>
                <a:cs typeface="Trebuchet MS"/>
              </a:rPr>
              <a:t>8</a:t>
            </a:r>
            <a:r>
              <a:rPr sz="1050" spc="-90" dirty="0">
                <a:latin typeface="Trebuchet MS"/>
                <a:cs typeface="Trebuchet MS"/>
              </a:rPr>
              <a:t> </a:t>
            </a:r>
            <a:r>
              <a:rPr sz="1050" i="1" spc="15" dirty="0">
                <a:latin typeface="LM Roman Demi 10"/>
                <a:cs typeface="LM Roman Demi 10"/>
              </a:rPr>
              <a:t>×</a:t>
            </a:r>
            <a:r>
              <a:rPr sz="1050" i="1" spc="-120" dirty="0">
                <a:latin typeface="LM Roman Demi 10"/>
                <a:cs typeface="LM Roman Demi 10"/>
              </a:rPr>
              <a:t> </a:t>
            </a:r>
            <a:r>
              <a:rPr sz="1050" spc="45" dirty="0">
                <a:latin typeface="Trebuchet MS"/>
                <a:cs typeface="Trebuchet MS"/>
              </a:rPr>
              <a:t>8</a:t>
            </a:r>
            <a:endParaRPr sz="105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72864" y="956896"/>
          <a:ext cx="2042156" cy="20178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5270"/>
                <a:gridCol w="255270"/>
                <a:gridCol w="255270"/>
                <a:gridCol w="255270"/>
                <a:gridCol w="255269"/>
                <a:gridCol w="255269"/>
                <a:gridCol w="255269"/>
                <a:gridCol w="255269"/>
              </a:tblGrid>
              <a:tr h="252225"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  <a:tr h="252225"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3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1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2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7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4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  <a:tr h="252225"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1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5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8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9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3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1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  <a:tr h="252225"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2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7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2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5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1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3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  <a:tr h="252237"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1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3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1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7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8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  <a:tr h="252225"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4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2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1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6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2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8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  <a:tr h="252225"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2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4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5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2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3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9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  <a:tr h="252225"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50" dirty="0">
                          <a:latin typeface="Trebuchet MS"/>
                          <a:cs typeface="Trebuchet MS"/>
                        </a:rPr>
                        <a:t>0</a:t>
                      </a:r>
                      <a:endParaRPr sz="1050">
                        <a:latin typeface="Trebuchet MS"/>
                        <a:cs typeface="Trebuchet MS"/>
                      </a:endParaRPr>
                    </a:p>
                  </a:txBody>
                  <a:tcPr marL="0" marR="0" marT="419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586213" y="1308046"/>
            <a:ext cx="1036319" cy="614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Trebuchet MS"/>
                <a:cs typeface="Trebuchet MS"/>
              </a:rPr>
              <a:t>Kernel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200" spc="20" dirty="0">
                <a:latin typeface="Trebuchet MS"/>
                <a:cs typeface="Trebuchet MS"/>
              </a:rPr>
              <a:t>*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00183" y="1555140"/>
          <a:ext cx="979805" cy="840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"/>
                <a:gridCol w="241300"/>
                <a:gridCol w="497205"/>
              </a:tblGrid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95854"/>
            <a:ext cx="819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30" dirty="0"/>
              <a:t>Padding</a:t>
            </a:r>
          </a:p>
        </p:txBody>
      </p:sp>
      <p:sp>
        <p:nvSpPr>
          <p:cNvPr id="3" name="object 3"/>
          <p:cNvSpPr/>
          <p:nvPr/>
        </p:nvSpPr>
        <p:spPr>
          <a:xfrm>
            <a:off x="858824" y="846975"/>
            <a:ext cx="84175" cy="84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7633" y="769147"/>
            <a:ext cx="3794760" cy="2080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latin typeface="Trebuchet MS"/>
                <a:cs typeface="Trebuchet MS"/>
              </a:rPr>
              <a:t>Two </a:t>
            </a:r>
            <a:r>
              <a:rPr sz="1200" spc="5" dirty="0">
                <a:latin typeface="Trebuchet MS"/>
                <a:cs typeface="Trebuchet MS"/>
              </a:rPr>
              <a:t>kinds </a:t>
            </a:r>
            <a:r>
              <a:rPr sz="1200" spc="-50" dirty="0">
                <a:latin typeface="Trebuchet MS"/>
                <a:cs typeface="Trebuchet MS"/>
              </a:rPr>
              <a:t>of </a:t>
            </a:r>
            <a:r>
              <a:rPr sz="1200" dirty="0">
                <a:latin typeface="Trebuchet MS"/>
                <a:cs typeface="Trebuchet MS"/>
              </a:rPr>
              <a:t>padding</a:t>
            </a:r>
            <a:endParaRPr sz="1200">
              <a:latin typeface="Trebuchet MS"/>
              <a:cs typeface="Trebuchet MS"/>
            </a:endParaRPr>
          </a:p>
          <a:p>
            <a:pPr marL="294640">
              <a:lnSpc>
                <a:spcPct val="100000"/>
              </a:lnSpc>
              <a:spcBef>
                <a:spcPts val="5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100" spc="-30" dirty="0">
                <a:latin typeface="Trebuchet MS"/>
                <a:cs typeface="Trebuchet MS"/>
              </a:rPr>
              <a:t>Valid</a:t>
            </a:r>
            <a:r>
              <a:rPr sz="1100" spc="5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Padding</a:t>
            </a:r>
            <a:endParaRPr sz="1100">
              <a:latin typeface="Trebuchet MS"/>
              <a:cs typeface="Trebuchet MS"/>
            </a:endParaRPr>
          </a:p>
          <a:p>
            <a:pPr marL="584835">
              <a:lnSpc>
                <a:spcPts val="1200"/>
              </a:lnSpc>
              <a:spcBef>
                <a:spcPts val="17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1000" spc="10" dirty="0">
                <a:latin typeface="Trebuchet MS"/>
                <a:cs typeface="Trebuchet MS"/>
              </a:rPr>
              <a:t>Padding is </a:t>
            </a:r>
            <a:r>
              <a:rPr sz="1000" spc="-35" dirty="0">
                <a:latin typeface="Trebuchet MS"/>
                <a:cs typeface="Trebuchet MS"/>
              </a:rPr>
              <a:t>not</a:t>
            </a:r>
            <a:r>
              <a:rPr sz="1000" spc="-150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Trebuchet MS"/>
                <a:cs typeface="Trebuchet MS"/>
              </a:rPr>
              <a:t>applied.</a:t>
            </a:r>
            <a:endParaRPr sz="1000">
              <a:latin typeface="Trebuchet MS"/>
              <a:cs typeface="Trebuchet MS"/>
            </a:endParaRPr>
          </a:p>
          <a:p>
            <a:pPr marL="1461770" algn="ctr">
              <a:lnSpc>
                <a:spcPts val="1200"/>
              </a:lnSpc>
            </a:pPr>
            <a:r>
              <a:rPr sz="1000" i="1" spc="-70" dirty="0">
                <a:latin typeface="Verdana"/>
                <a:cs typeface="Verdana"/>
              </a:rPr>
              <a:t>p </a:t>
            </a:r>
            <a:r>
              <a:rPr sz="1000" spc="-5" dirty="0">
                <a:latin typeface="Latin Modern Math"/>
                <a:cs typeface="Latin Modern Math"/>
              </a:rPr>
              <a:t>=</a:t>
            </a:r>
            <a:r>
              <a:rPr sz="1000" spc="-45" dirty="0">
                <a:latin typeface="Latin Modern Math"/>
                <a:cs typeface="Latin Modern Math"/>
              </a:rPr>
              <a:t> </a:t>
            </a:r>
            <a:r>
              <a:rPr sz="1000" spc="25" dirty="0">
                <a:latin typeface="Trebuchet MS"/>
                <a:cs typeface="Trebuchet MS"/>
              </a:rPr>
              <a:t>0</a:t>
            </a:r>
            <a:endParaRPr sz="1000">
              <a:latin typeface="Trebuchet MS"/>
              <a:cs typeface="Trebuchet MS"/>
            </a:endParaRPr>
          </a:p>
          <a:p>
            <a:pPr marL="584835">
              <a:lnSpc>
                <a:spcPts val="1200"/>
              </a:lnSpc>
              <a:spcBef>
                <a:spcPts val="590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1000" spc="-25" dirty="0">
                <a:latin typeface="Trebuchet MS"/>
                <a:cs typeface="Trebuchet MS"/>
              </a:rPr>
              <a:t>Input </a:t>
            </a:r>
            <a:r>
              <a:rPr sz="1000" spc="10" dirty="0">
                <a:latin typeface="Trebuchet MS"/>
                <a:cs typeface="Trebuchet MS"/>
              </a:rPr>
              <a:t>size </a:t>
            </a:r>
            <a:r>
              <a:rPr sz="1000" i="1" spc="-5" dirty="0">
                <a:latin typeface="LM Roman Demi 10"/>
                <a:cs typeface="LM Roman Demi 10"/>
              </a:rPr>
              <a:t>ƒ</a:t>
            </a:r>
            <a:r>
              <a:rPr sz="1000" spc="-5" dirty="0">
                <a:latin typeface="Latin Modern Math"/>
                <a:cs typeface="Latin Modern Math"/>
              </a:rPr>
              <a:t>= </a:t>
            </a:r>
            <a:r>
              <a:rPr sz="1000" spc="-35" dirty="0">
                <a:latin typeface="Trebuchet MS"/>
                <a:cs typeface="Trebuchet MS"/>
              </a:rPr>
              <a:t>output</a:t>
            </a:r>
            <a:r>
              <a:rPr sz="1000" spc="-170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size.</a:t>
            </a:r>
            <a:endParaRPr sz="1000">
              <a:latin typeface="Trebuchet MS"/>
              <a:cs typeface="Trebuchet MS"/>
            </a:endParaRPr>
          </a:p>
          <a:p>
            <a:pPr marR="17780" algn="ctr">
              <a:lnSpc>
                <a:spcPts val="1200"/>
              </a:lnSpc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1000" spc="-25" dirty="0">
                <a:latin typeface="Trebuchet MS"/>
                <a:cs typeface="Trebuchet MS"/>
              </a:rPr>
              <a:t>Output </a:t>
            </a:r>
            <a:r>
              <a:rPr sz="1000" spc="10" dirty="0">
                <a:latin typeface="Trebuchet MS"/>
                <a:cs typeface="Trebuchet MS"/>
              </a:rPr>
              <a:t>shrinks </a:t>
            </a:r>
            <a:r>
              <a:rPr sz="1000" spc="-5" dirty="0">
                <a:latin typeface="Trebuchet MS"/>
                <a:cs typeface="Trebuchet MS"/>
              </a:rPr>
              <a:t>when compared </a:t>
            </a:r>
            <a:r>
              <a:rPr sz="1000" spc="-55" dirty="0">
                <a:latin typeface="Trebuchet MS"/>
                <a:cs typeface="Trebuchet MS"/>
              </a:rPr>
              <a:t>to </a:t>
            </a:r>
            <a:r>
              <a:rPr sz="1000" spc="-35" dirty="0">
                <a:latin typeface="Trebuchet MS"/>
                <a:cs typeface="Trebuchet MS"/>
              </a:rPr>
              <a:t>the</a:t>
            </a:r>
            <a:r>
              <a:rPr sz="1000" spc="-120" dirty="0">
                <a:latin typeface="Trebuchet MS"/>
                <a:cs typeface="Trebuchet MS"/>
              </a:rPr>
              <a:t> </a:t>
            </a:r>
            <a:r>
              <a:rPr sz="1000" spc="-45" dirty="0">
                <a:latin typeface="Trebuchet MS"/>
                <a:cs typeface="Trebuchet MS"/>
              </a:rPr>
              <a:t>input.</a:t>
            </a:r>
            <a:endParaRPr sz="1000">
              <a:latin typeface="Trebuchet MS"/>
              <a:cs typeface="Trebuchet MS"/>
            </a:endParaRPr>
          </a:p>
          <a:p>
            <a:pPr marR="2151380" algn="ctr">
              <a:lnSpc>
                <a:spcPct val="100000"/>
              </a:lnSpc>
              <a:spcBef>
                <a:spcPts val="95"/>
              </a:spcBef>
            </a:pPr>
            <a:r>
              <a:rPr sz="900" spc="494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1100" spc="55" dirty="0">
                <a:latin typeface="Trebuchet MS"/>
                <a:cs typeface="Trebuchet MS"/>
              </a:rPr>
              <a:t>Same</a:t>
            </a:r>
            <a:r>
              <a:rPr sz="1100" spc="30" dirty="0">
                <a:latin typeface="Trebuchet MS"/>
                <a:cs typeface="Trebuchet MS"/>
              </a:rPr>
              <a:t> </a:t>
            </a:r>
            <a:r>
              <a:rPr sz="1100" spc="10" dirty="0">
                <a:latin typeface="Trebuchet MS"/>
                <a:cs typeface="Trebuchet MS"/>
              </a:rPr>
              <a:t>Padding</a:t>
            </a:r>
            <a:endParaRPr sz="1100">
              <a:latin typeface="Trebuchet MS"/>
              <a:cs typeface="Trebuchet MS"/>
            </a:endParaRPr>
          </a:p>
          <a:p>
            <a:pPr marR="1402715" algn="ctr">
              <a:lnSpc>
                <a:spcPts val="1125"/>
              </a:lnSpc>
              <a:spcBef>
                <a:spcPts val="17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1000" spc="10" dirty="0">
                <a:latin typeface="Trebuchet MS"/>
                <a:cs typeface="Trebuchet MS"/>
              </a:rPr>
              <a:t>Padding is</a:t>
            </a:r>
            <a:r>
              <a:rPr sz="1000" spc="-120" dirty="0">
                <a:latin typeface="Trebuchet MS"/>
                <a:cs typeface="Trebuchet MS"/>
              </a:rPr>
              <a:t> </a:t>
            </a:r>
            <a:r>
              <a:rPr sz="1000" spc="-30" dirty="0">
                <a:latin typeface="Trebuchet MS"/>
                <a:cs typeface="Trebuchet MS"/>
              </a:rPr>
              <a:t>applied.</a:t>
            </a:r>
            <a:endParaRPr sz="1000">
              <a:latin typeface="Trebuchet MS"/>
              <a:cs typeface="Trebuchet MS"/>
            </a:endParaRPr>
          </a:p>
          <a:p>
            <a:pPr marL="1446530" algn="ctr">
              <a:lnSpc>
                <a:spcPts val="1125"/>
              </a:lnSpc>
            </a:pPr>
            <a:r>
              <a:rPr sz="1500" i="1" spc="-104" baseline="-36111" dirty="0">
                <a:latin typeface="Verdana"/>
                <a:cs typeface="Verdana"/>
              </a:rPr>
              <a:t>p </a:t>
            </a:r>
            <a:r>
              <a:rPr sz="1500" spc="-7" baseline="-36111" dirty="0">
                <a:latin typeface="Latin Modern Math"/>
                <a:cs typeface="Latin Modern Math"/>
              </a:rPr>
              <a:t>= </a:t>
            </a:r>
            <a:r>
              <a:rPr sz="1000" i="1" u="sng" spc="-7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 </a:t>
            </a:r>
            <a:r>
              <a:rPr sz="1000" i="1" u="sng" spc="-5" dirty="0">
                <a:uFill>
                  <a:solidFill>
                    <a:srgbClr val="000000"/>
                  </a:solidFill>
                </a:uFill>
                <a:latin typeface="LM Roman Demi 10"/>
                <a:cs typeface="LM Roman Demi 10"/>
              </a:rPr>
              <a:t>−</a:t>
            </a:r>
            <a:r>
              <a:rPr sz="1000" i="1" spc="40" dirty="0">
                <a:latin typeface="LM Roman Demi 10"/>
                <a:cs typeface="LM Roman Demi 10"/>
              </a:rPr>
              <a:t> </a:t>
            </a:r>
            <a:r>
              <a:rPr sz="1000" u="sng" spc="2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1</a:t>
            </a:r>
            <a:endParaRPr sz="1000">
              <a:latin typeface="Trebuchet MS"/>
              <a:cs typeface="Trebuchet MS"/>
            </a:endParaRPr>
          </a:p>
          <a:p>
            <a:pPr marL="2713990">
              <a:lnSpc>
                <a:spcPct val="100000"/>
              </a:lnSpc>
              <a:spcBef>
                <a:spcPts val="160"/>
              </a:spcBef>
            </a:pPr>
            <a:r>
              <a:rPr sz="1000" spc="25" dirty="0">
                <a:latin typeface="Trebuchet MS"/>
                <a:cs typeface="Trebuchet MS"/>
              </a:rPr>
              <a:t>2</a:t>
            </a:r>
            <a:endParaRPr sz="1000">
              <a:latin typeface="Trebuchet MS"/>
              <a:cs typeface="Trebuchet MS"/>
            </a:endParaRPr>
          </a:p>
          <a:p>
            <a:pPr marL="584835">
              <a:lnSpc>
                <a:spcPts val="1200"/>
              </a:lnSpc>
              <a:spcBef>
                <a:spcPts val="215"/>
              </a:spcBef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1000" spc="-25" dirty="0">
                <a:latin typeface="Trebuchet MS"/>
                <a:cs typeface="Trebuchet MS"/>
              </a:rPr>
              <a:t>Input </a:t>
            </a:r>
            <a:r>
              <a:rPr sz="1000" spc="10" dirty="0">
                <a:latin typeface="Trebuchet MS"/>
                <a:cs typeface="Trebuchet MS"/>
              </a:rPr>
              <a:t>size </a:t>
            </a:r>
            <a:r>
              <a:rPr sz="1000" spc="-5" dirty="0">
                <a:latin typeface="Latin Modern Math"/>
                <a:cs typeface="Latin Modern Math"/>
              </a:rPr>
              <a:t>= </a:t>
            </a:r>
            <a:r>
              <a:rPr sz="1000" spc="-35" dirty="0">
                <a:latin typeface="Trebuchet MS"/>
                <a:cs typeface="Trebuchet MS"/>
              </a:rPr>
              <a:t>output</a:t>
            </a:r>
            <a:r>
              <a:rPr sz="1000" spc="-170" dirty="0">
                <a:latin typeface="Trebuchet MS"/>
                <a:cs typeface="Trebuchet MS"/>
              </a:rPr>
              <a:t> </a:t>
            </a:r>
            <a:r>
              <a:rPr sz="1000" spc="-15" dirty="0">
                <a:latin typeface="Trebuchet MS"/>
                <a:cs typeface="Trebuchet MS"/>
              </a:rPr>
              <a:t>size.</a:t>
            </a:r>
            <a:endParaRPr sz="1000">
              <a:latin typeface="Trebuchet MS"/>
              <a:cs typeface="Trebuchet MS"/>
            </a:endParaRPr>
          </a:p>
          <a:p>
            <a:pPr marL="584835">
              <a:lnSpc>
                <a:spcPts val="1200"/>
              </a:lnSpc>
            </a:pPr>
            <a:r>
              <a:rPr sz="900" spc="225" baseline="13888" dirty="0">
                <a:solidFill>
                  <a:srgbClr val="3333B2"/>
                </a:solidFill>
                <a:latin typeface="Arial"/>
                <a:cs typeface="Arial"/>
              </a:rPr>
              <a:t>Ç </a:t>
            </a:r>
            <a:r>
              <a:rPr sz="1000" spc="30" dirty="0">
                <a:latin typeface="Trebuchet MS"/>
                <a:cs typeface="Trebuchet MS"/>
              </a:rPr>
              <a:t>We </a:t>
            </a:r>
            <a:r>
              <a:rPr sz="1000" spc="-25" dirty="0">
                <a:latin typeface="Trebuchet MS"/>
                <a:cs typeface="Trebuchet MS"/>
              </a:rPr>
              <a:t>maintain </a:t>
            </a:r>
            <a:r>
              <a:rPr sz="1000" spc="-35" dirty="0">
                <a:latin typeface="Trebuchet MS"/>
                <a:cs typeface="Trebuchet MS"/>
              </a:rPr>
              <a:t>the </a:t>
            </a:r>
            <a:r>
              <a:rPr sz="1000" spc="10" dirty="0">
                <a:latin typeface="Trebuchet MS"/>
                <a:cs typeface="Trebuchet MS"/>
              </a:rPr>
              <a:t>size </a:t>
            </a:r>
            <a:r>
              <a:rPr sz="1000" spc="-40" dirty="0">
                <a:latin typeface="Trebuchet MS"/>
                <a:cs typeface="Trebuchet MS"/>
              </a:rPr>
              <a:t>of </a:t>
            </a:r>
            <a:r>
              <a:rPr sz="1000" spc="-35" dirty="0">
                <a:latin typeface="Trebuchet MS"/>
                <a:cs typeface="Trebuchet MS"/>
              </a:rPr>
              <a:t>input </a:t>
            </a:r>
            <a:r>
              <a:rPr sz="1000" spc="10" dirty="0">
                <a:latin typeface="Trebuchet MS"/>
                <a:cs typeface="Trebuchet MS"/>
              </a:rPr>
              <a:t>and </a:t>
            </a:r>
            <a:r>
              <a:rPr sz="1000" spc="-35" dirty="0">
                <a:latin typeface="Trebuchet MS"/>
                <a:cs typeface="Trebuchet MS"/>
              </a:rPr>
              <a:t>output </a:t>
            </a:r>
            <a:r>
              <a:rPr sz="1000" spc="60" dirty="0">
                <a:latin typeface="Trebuchet MS"/>
                <a:cs typeface="Trebuchet MS"/>
              </a:rPr>
              <a:t>as </a:t>
            </a:r>
            <a:r>
              <a:rPr sz="1000" spc="-35" dirty="0">
                <a:latin typeface="Trebuchet MS"/>
                <a:cs typeface="Trebuchet MS"/>
              </a:rPr>
              <a:t>the</a:t>
            </a:r>
            <a:r>
              <a:rPr sz="1000" spc="35" dirty="0">
                <a:latin typeface="Trebuchet MS"/>
                <a:cs typeface="Trebuchet MS"/>
              </a:rPr>
              <a:t> </a:t>
            </a:r>
            <a:r>
              <a:rPr sz="1000" spc="5" dirty="0">
                <a:latin typeface="Trebuchet MS"/>
                <a:cs typeface="Trebuchet MS"/>
              </a:rPr>
              <a:t>same.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95854"/>
            <a:ext cx="8191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30" dirty="0"/>
              <a:t>Padding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58824" y="617397"/>
            <a:ext cx="119076" cy="1690828"/>
            <a:chOff x="858824" y="617397"/>
            <a:chExt cx="84455" cy="1599565"/>
          </a:xfrm>
        </p:grpSpPr>
        <p:sp>
          <p:nvSpPr>
            <p:cNvPr id="4" name="object 4"/>
            <p:cNvSpPr/>
            <p:nvPr/>
          </p:nvSpPr>
          <p:spPr>
            <a:xfrm>
              <a:off x="858824" y="617397"/>
              <a:ext cx="84175" cy="841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8824" y="2132761"/>
              <a:ext cx="84175" cy="841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04633" y="539569"/>
            <a:ext cx="12877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" dirty="0">
                <a:latin typeface="Trebuchet MS"/>
                <a:cs typeface="Trebuchet MS"/>
              </a:rPr>
              <a:t>How </a:t>
            </a:r>
            <a:r>
              <a:rPr sz="1200" dirty="0">
                <a:latin typeface="Trebuchet MS"/>
                <a:cs typeface="Trebuchet MS"/>
              </a:rPr>
              <a:t>much </a:t>
            </a:r>
            <a:r>
              <a:rPr sz="1200" spc="-65" dirty="0">
                <a:latin typeface="Trebuchet MS"/>
                <a:cs typeface="Trebuchet MS"/>
              </a:rPr>
              <a:t>to</a:t>
            </a:r>
            <a:r>
              <a:rPr sz="1200" spc="-170" dirty="0">
                <a:latin typeface="Trebuchet MS"/>
                <a:cs typeface="Trebuchet MS"/>
              </a:rPr>
              <a:t> </a:t>
            </a:r>
            <a:r>
              <a:rPr sz="1200" spc="60" dirty="0">
                <a:latin typeface="Trebuchet MS"/>
                <a:cs typeface="Trebuchet MS"/>
              </a:rPr>
              <a:t>pad?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5700" y="815976"/>
            <a:ext cx="143256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10" dirty="0">
                <a:latin typeface="Trebuchet MS"/>
                <a:cs typeface="Trebuchet MS"/>
              </a:rPr>
              <a:t>Padding </a:t>
            </a:r>
            <a:r>
              <a:rPr sz="1200" spc="-5" dirty="0">
                <a:latin typeface="LM Roman 12"/>
                <a:cs typeface="LM Roman 12"/>
              </a:rPr>
              <a:t>: </a:t>
            </a:r>
            <a:r>
              <a:rPr sz="1200" i="1" spc="-85" dirty="0">
                <a:latin typeface="Verdana"/>
                <a:cs typeface="Verdana"/>
              </a:rPr>
              <a:t>p </a:t>
            </a:r>
            <a:r>
              <a:rPr sz="1200" spc="-5" dirty="0">
                <a:latin typeface="LM Roman 12"/>
                <a:cs typeface="LM Roman 12"/>
              </a:rPr>
              <a:t>= </a:t>
            </a:r>
            <a:r>
              <a:rPr sz="1800" u="sng" spc="-135" baseline="37037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 </a:t>
            </a:r>
            <a:r>
              <a:rPr lang="en-US" u="sng" spc="-7" baseline="37037" dirty="0" smtClean="0">
                <a:uFill>
                  <a:solidFill>
                    <a:srgbClr val="000000"/>
                  </a:solidFill>
                </a:uFill>
                <a:latin typeface="LM Roman Demi 10"/>
                <a:cs typeface="Verdana"/>
              </a:rPr>
              <a:t>-1</a:t>
            </a:r>
            <a:endParaRPr sz="1800" baseline="37037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8845" y="881380"/>
            <a:ext cx="1098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35" dirty="0">
                <a:latin typeface="Trebuchet MS"/>
                <a:cs typeface="Trebuchet MS"/>
              </a:rPr>
              <a:t>2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4633" y="1012825"/>
            <a:ext cx="3833495" cy="1970411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95275" algn="ctr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latin typeface="Trebuchet MS"/>
                <a:cs typeface="Trebuchet MS"/>
              </a:rPr>
              <a:t>Kernel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4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: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i="1" spc="-85" dirty="0">
                <a:latin typeface="Verdana"/>
                <a:cs typeface="Verdana"/>
              </a:rPr>
              <a:t>p</a:t>
            </a:r>
            <a:r>
              <a:rPr sz="1200" i="1" spc="-75" dirty="0">
                <a:latin typeface="Verdana"/>
                <a:cs typeface="Verdana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1</a:t>
            </a:r>
            <a:endParaRPr sz="1200" dirty="0">
              <a:latin typeface="Trebuchet MS"/>
              <a:cs typeface="Trebuchet MS"/>
            </a:endParaRPr>
          </a:p>
          <a:p>
            <a:pPr marL="295275" algn="ctr">
              <a:lnSpc>
                <a:spcPct val="100000"/>
              </a:lnSpc>
              <a:spcBef>
                <a:spcPts val="300"/>
              </a:spcBef>
            </a:pPr>
            <a:r>
              <a:rPr sz="1200" spc="-10" dirty="0">
                <a:latin typeface="Trebuchet MS"/>
                <a:cs typeface="Trebuchet MS"/>
              </a:rPr>
              <a:t>Kernel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5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4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5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: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i="1" spc="-85" dirty="0">
                <a:latin typeface="Verdana"/>
                <a:cs typeface="Verdana"/>
              </a:rPr>
              <a:t>p</a:t>
            </a:r>
            <a:r>
              <a:rPr sz="1200" i="1" spc="-75" dirty="0">
                <a:latin typeface="Verdana"/>
                <a:cs typeface="Verdana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2</a:t>
            </a:r>
            <a:endParaRPr sz="1200" dirty="0">
              <a:latin typeface="Trebuchet MS"/>
              <a:cs typeface="Trebuchet MS"/>
            </a:endParaRPr>
          </a:p>
          <a:p>
            <a:pPr marL="295275" algn="ctr">
              <a:lnSpc>
                <a:spcPct val="100000"/>
              </a:lnSpc>
              <a:spcBef>
                <a:spcPts val="305"/>
              </a:spcBef>
            </a:pPr>
            <a:r>
              <a:rPr sz="1200" spc="-10" dirty="0">
                <a:latin typeface="Trebuchet MS"/>
                <a:cs typeface="Trebuchet MS"/>
              </a:rPr>
              <a:t>Kernel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7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4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7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: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i="1" spc="-85" dirty="0">
                <a:latin typeface="Verdana"/>
                <a:cs typeface="Verdana"/>
              </a:rPr>
              <a:t>p</a:t>
            </a:r>
            <a:r>
              <a:rPr sz="1200" i="1" spc="-75" dirty="0">
                <a:latin typeface="Verdana"/>
                <a:cs typeface="Verdana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70" dirty="0">
                <a:latin typeface="LM Roman 12"/>
                <a:cs typeface="LM Roman 12"/>
              </a:rPr>
              <a:t> </a:t>
            </a:r>
            <a:r>
              <a:rPr sz="1200" spc="35" dirty="0" smtClean="0">
                <a:latin typeface="Trebuchet MS"/>
                <a:cs typeface="Trebuchet MS"/>
              </a:rPr>
              <a:t>3</a:t>
            </a:r>
            <a:endParaRPr sz="19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endParaRPr lang="en-US" sz="1200" spc="1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200" spc="10" dirty="0" smtClean="0">
                <a:latin typeface="Trebuchet MS"/>
                <a:cs typeface="Trebuchet MS"/>
              </a:rPr>
              <a:t>Padding </a:t>
            </a:r>
            <a:r>
              <a:rPr sz="1200" spc="10" dirty="0">
                <a:latin typeface="Trebuchet MS"/>
                <a:cs typeface="Trebuchet MS"/>
              </a:rPr>
              <a:t>preserves </a:t>
            </a:r>
            <a:r>
              <a:rPr sz="1200" spc="-45" dirty="0">
                <a:latin typeface="Trebuchet MS"/>
                <a:cs typeface="Trebuchet MS"/>
              </a:rPr>
              <a:t>the input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size.</a:t>
            </a:r>
            <a:endParaRPr sz="1200" dirty="0">
              <a:latin typeface="Trebuchet MS"/>
              <a:cs typeface="Trebuchet MS"/>
            </a:endParaRPr>
          </a:p>
          <a:p>
            <a:pPr marL="685800">
              <a:lnSpc>
                <a:spcPct val="100000"/>
              </a:lnSpc>
              <a:spcBef>
                <a:spcPts val="505"/>
              </a:spcBef>
            </a:pPr>
            <a:r>
              <a:rPr sz="1200" spc="-30" dirty="0">
                <a:latin typeface="Trebuchet MS"/>
                <a:cs typeface="Trebuchet MS"/>
              </a:rPr>
              <a:t>Input </a:t>
            </a:r>
            <a:r>
              <a:rPr sz="1200" spc="40" dirty="0">
                <a:latin typeface="Trebuchet MS"/>
                <a:cs typeface="Trebuchet MS"/>
              </a:rPr>
              <a:t>Size </a:t>
            </a:r>
            <a:r>
              <a:rPr sz="1200" spc="-5" dirty="0">
                <a:latin typeface="LM Roman 12"/>
                <a:cs typeface="LM Roman 12"/>
              </a:rPr>
              <a:t>: </a:t>
            </a:r>
            <a:r>
              <a:rPr sz="1200" i="1" spc="-95" dirty="0">
                <a:latin typeface="Verdana"/>
                <a:cs typeface="Verdana"/>
              </a:rPr>
              <a:t>n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315" dirty="0">
                <a:latin typeface="LM Roman Demi 10"/>
                <a:cs typeface="LM Roman Demi 10"/>
              </a:rPr>
              <a:t> </a:t>
            </a:r>
            <a:r>
              <a:rPr sz="1200" i="1" spc="-95" dirty="0">
                <a:latin typeface="Verdana"/>
                <a:cs typeface="Verdana"/>
              </a:rPr>
              <a:t>n</a:t>
            </a:r>
            <a:endParaRPr sz="1200" dirty="0">
              <a:latin typeface="Verdana"/>
              <a:cs typeface="Verdana"/>
            </a:endParaRPr>
          </a:p>
          <a:p>
            <a:pPr marL="807720">
              <a:lnSpc>
                <a:spcPct val="100000"/>
              </a:lnSpc>
              <a:spcBef>
                <a:spcPts val="300"/>
              </a:spcBef>
            </a:pPr>
            <a:r>
              <a:rPr sz="1200" spc="10" dirty="0">
                <a:latin typeface="Trebuchet MS"/>
                <a:cs typeface="Trebuchet MS"/>
              </a:rPr>
              <a:t>Padding </a:t>
            </a:r>
            <a:r>
              <a:rPr sz="1200" spc="-5" dirty="0">
                <a:latin typeface="LM Roman 12"/>
                <a:cs typeface="LM Roman 12"/>
              </a:rPr>
              <a:t>:</a:t>
            </a:r>
            <a:r>
              <a:rPr sz="1200" spc="-105" dirty="0">
                <a:latin typeface="LM Roman 12"/>
                <a:cs typeface="LM Roman 12"/>
              </a:rPr>
              <a:t> </a:t>
            </a:r>
            <a:r>
              <a:rPr sz="1200" i="1" spc="-85" dirty="0">
                <a:latin typeface="Verdana"/>
                <a:cs typeface="Verdana"/>
              </a:rPr>
              <a:t>p</a:t>
            </a:r>
            <a:endParaRPr sz="1200" dirty="0">
              <a:latin typeface="Verdana"/>
              <a:cs typeface="Verdana"/>
            </a:endParaRPr>
          </a:p>
          <a:p>
            <a:pPr marL="587375">
              <a:lnSpc>
                <a:spcPct val="100000"/>
              </a:lnSpc>
              <a:spcBef>
                <a:spcPts val="305"/>
              </a:spcBef>
            </a:pPr>
            <a:r>
              <a:rPr sz="1200" spc="-10" dirty="0">
                <a:latin typeface="Trebuchet MS"/>
                <a:cs typeface="Trebuchet MS"/>
              </a:rPr>
              <a:t>Kernel </a:t>
            </a:r>
            <a:r>
              <a:rPr sz="1200" spc="40" dirty="0">
                <a:latin typeface="Trebuchet MS"/>
                <a:cs typeface="Trebuchet MS"/>
              </a:rPr>
              <a:t>Size </a:t>
            </a:r>
            <a:r>
              <a:rPr sz="1200" spc="-5" dirty="0">
                <a:latin typeface="LM Roman 12"/>
                <a:cs typeface="LM Roman 12"/>
              </a:rPr>
              <a:t>: </a:t>
            </a:r>
            <a:r>
              <a:rPr sz="1200" i="1" spc="-90" dirty="0">
                <a:latin typeface="Verdana"/>
                <a:cs typeface="Verdana"/>
              </a:rPr>
              <a:t>f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95" dirty="0">
                <a:latin typeface="LM Roman Demi 10"/>
                <a:cs typeface="LM Roman Demi 10"/>
              </a:rPr>
              <a:t> </a:t>
            </a:r>
            <a:r>
              <a:rPr sz="1200" i="1" spc="-90" dirty="0">
                <a:latin typeface="Verdana"/>
                <a:cs typeface="Verdana"/>
              </a:rPr>
              <a:t>f</a:t>
            </a:r>
            <a:endParaRPr sz="1200" dirty="0">
              <a:latin typeface="Verdana"/>
              <a:cs typeface="Verdana"/>
            </a:endParaRPr>
          </a:p>
          <a:p>
            <a:pPr marL="610235">
              <a:lnSpc>
                <a:spcPct val="100000"/>
              </a:lnSpc>
              <a:spcBef>
                <a:spcPts val="305"/>
              </a:spcBef>
            </a:pPr>
            <a:r>
              <a:rPr sz="1200" spc="-5" dirty="0">
                <a:latin typeface="Trebuchet MS"/>
                <a:cs typeface="Trebuchet MS"/>
              </a:rPr>
              <a:t>Ouput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Size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: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-50" dirty="0">
                <a:latin typeface="LM Roman 12"/>
                <a:cs typeface="LM Roman 12"/>
              </a:rPr>
              <a:t>(</a:t>
            </a:r>
            <a:r>
              <a:rPr sz="1200" i="1" spc="-50" dirty="0">
                <a:latin typeface="Verdana"/>
                <a:cs typeface="Verdana"/>
              </a:rPr>
              <a:t>n</a:t>
            </a:r>
            <a:r>
              <a:rPr sz="1200" i="1" spc="-140" dirty="0">
                <a:latin typeface="Verdana"/>
                <a:cs typeface="Verdana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2</a:t>
            </a:r>
            <a:r>
              <a:rPr sz="1200" i="1" spc="-25" dirty="0">
                <a:latin typeface="Verdana"/>
                <a:cs typeface="Verdana"/>
              </a:rPr>
              <a:t>p</a:t>
            </a:r>
            <a:r>
              <a:rPr sz="1200" i="1" spc="-130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−</a:t>
            </a:r>
            <a:r>
              <a:rPr sz="1200" i="1" spc="-135" dirty="0">
                <a:latin typeface="LM Roman Demi 10"/>
                <a:cs typeface="LM Roman Demi 10"/>
              </a:rPr>
              <a:t> </a:t>
            </a:r>
            <a:r>
              <a:rPr sz="1200" i="1" spc="-90" dirty="0">
                <a:latin typeface="Verdana"/>
                <a:cs typeface="Verdana"/>
              </a:rPr>
              <a:t>f</a:t>
            </a:r>
            <a:r>
              <a:rPr sz="1200" i="1" dirty="0">
                <a:latin typeface="Verdana"/>
                <a:cs typeface="Verdana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40" dirty="0">
                <a:latin typeface="LM Roman Demi 10"/>
                <a:cs typeface="LM Roman Demi 10"/>
              </a:rPr>
              <a:t> </a:t>
            </a:r>
            <a:r>
              <a:rPr sz="1200" spc="-50" dirty="0">
                <a:latin typeface="LM Roman 12"/>
                <a:cs typeface="LM Roman 12"/>
              </a:rPr>
              <a:t>(</a:t>
            </a:r>
            <a:r>
              <a:rPr sz="1200" i="1" spc="-50" dirty="0">
                <a:latin typeface="Verdana"/>
                <a:cs typeface="Verdana"/>
              </a:rPr>
              <a:t>n</a:t>
            </a:r>
            <a:r>
              <a:rPr sz="1200" i="1" spc="-145" dirty="0">
                <a:latin typeface="Verdana"/>
                <a:cs typeface="Verdana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2</a:t>
            </a:r>
            <a:r>
              <a:rPr sz="1200" i="1" spc="-25" dirty="0">
                <a:latin typeface="Verdana"/>
                <a:cs typeface="Verdana"/>
              </a:rPr>
              <a:t>p</a:t>
            </a:r>
            <a:r>
              <a:rPr sz="1200" i="1" spc="-130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−</a:t>
            </a:r>
            <a:r>
              <a:rPr sz="1200" i="1" spc="-140" dirty="0">
                <a:latin typeface="LM Roman Demi 10"/>
                <a:cs typeface="LM Roman Demi 10"/>
              </a:rPr>
              <a:t> </a:t>
            </a:r>
            <a:r>
              <a:rPr sz="1200" i="1" spc="-90" dirty="0">
                <a:latin typeface="Verdana"/>
                <a:cs typeface="Verdana"/>
              </a:rPr>
              <a:t>f</a:t>
            </a:r>
            <a:r>
              <a:rPr sz="1200" i="1" dirty="0">
                <a:latin typeface="Verdana"/>
                <a:cs typeface="Verdana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5" dirty="0">
                <a:latin typeface="LM Roman 12"/>
                <a:cs typeface="LM Roman 12"/>
              </a:rPr>
              <a:t>)</a:t>
            </a:r>
            <a:endParaRPr sz="1200" dirty="0">
              <a:latin typeface="LM Roman 12"/>
              <a:cs typeface="LM Roman 1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95854"/>
            <a:ext cx="7702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5" dirty="0"/>
              <a:t>St</a:t>
            </a:r>
            <a:r>
              <a:rPr spc="35" dirty="0"/>
              <a:t>r</a:t>
            </a:r>
            <a:r>
              <a:rPr spc="-15" dirty="0"/>
              <a:t>iding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4100" y="631825"/>
            <a:ext cx="2362200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200" spc="30" dirty="0">
                <a:latin typeface="Trebuchet MS"/>
                <a:cs typeface="Trebuchet MS"/>
              </a:rPr>
              <a:t>Skip </a:t>
            </a:r>
            <a:r>
              <a:rPr sz="1200" spc="-15" dirty="0">
                <a:latin typeface="Trebuchet MS"/>
                <a:cs typeface="Trebuchet MS"/>
              </a:rPr>
              <a:t>by </a:t>
            </a:r>
            <a:r>
              <a:rPr sz="1200" spc="-10" dirty="0">
                <a:latin typeface="Trebuchet MS"/>
                <a:cs typeface="Trebuchet MS"/>
              </a:rPr>
              <a:t>how </a:t>
            </a:r>
            <a:r>
              <a:rPr sz="1200" spc="5" dirty="0">
                <a:latin typeface="Trebuchet MS"/>
                <a:cs typeface="Trebuchet MS"/>
              </a:rPr>
              <a:t>many</a:t>
            </a:r>
            <a:r>
              <a:rPr sz="1200" spc="-155" dirty="0">
                <a:latin typeface="Trebuchet MS"/>
                <a:cs typeface="Trebuchet MS"/>
              </a:rPr>
              <a:t> </a:t>
            </a:r>
            <a:r>
              <a:rPr sz="1200" spc="-35" dirty="0">
                <a:latin typeface="Trebuchet MS"/>
                <a:cs typeface="Trebuchet MS"/>
              </a:rPr>
              <a:t>pixels.</a:t>
            </a:r>
            <a:endParaRPr sz="1200" dirty="0">
              <a:latin typeface="Trebuchet MS"/>
              <a:cs typeface="Trebuchet MS"/>
            </a:endParaRPr>
          </a:p>
          <a:p>
            <a:pPr marL="594360">
              <a:lnSpc>
                <a:spcPct val="100000"/>
              </a:lnSpc>
              <a:spcBef>
                <a:spcPts val="1200"/>
              </a:spcBef>
            </a:pPr>
            <a:r>
              <a:rPr sz="1200" spc="-30" dirty="0">
                <a:latin typeface="Trebuchet MS"/>
                <a:cs typeface="Trebuchet MS"/>
              </a:rPr>
              <a:t>Input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Size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:</a:t>
            </a:r>
            <a:r>
              <a:rPr sz="1200" spc="-75" dirty="0">
                <a:latin typeface="LM Roman 12"/>
                <a:cs typeface="LM Roman 12"/>
              </a:rPr>
              <a:t> </a:t>
            </a:r>
            <a:r>
              <a:rPr sz="1200" i="1" spc="-95" dirty="0">
                <a:latin typeface="Verdana"/>
                <a:cs typeface="Verdana"/>
              </a:rPr>
              <a:t>n</a:t>
            </a:r>
            <a:r>
              <a:rPr sz="1200" i="1" spc="-150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0" dirty="0">
                <a:latin typeface="LM Roman Demi 10"/>
                <a:cs typeface="LM Roman Demi 10"/>
              </a:rPr>
              <a:t> </a:t>
            </a:r>
            <a:r>
              <a:rPr sz="1200" i="1" spc="-95" dirty="0">
                <a:latin typeface="Verdana"/>
                <a:cs typeface="Verdana"/>
              </a:rPr>
              <a:t>n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017" y="1999447"/>
            <a:ext cx="8578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" dirty="0">
                <a:latin typeface="Trebuchet MS"/>
                <a:cs typeface="Trebuchet MS"/>
              </a:rPr>
              <a:t>Ouput </a:t>
            </a:r>
            <a:r>
              <a:rPr sz="1200" spc="40" dirty="0">
                <a:latin typeface="Trebuchet MS"/>
                <a:cs typeface="Trebuchet MS"/>
              </a:rPr>
              <a:t>Size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:</a:t>
            </a:r>
            <a:endParaRPr sz="1200">
              <a:latin typeface="LM Roman 12"/>
              <a:cs typeface="LM Roman 1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43987" y="2103587"/>
            <a:ext cx="1016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30" dirty="0"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5083" y="1999447"/>
            <a:ext cx="1435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LM Roman Demi 10"/>
                <a:cs typeface="LM Roman Demi 10"/>
              </a:rPr>
              <a:t>×</a:t>
            </a:r>
            <a:endParaRPr sz="1200">
              <a:latin typeface="LM Roman Demi 10"/>
              <a:cs typeface="LM Roman Demi 1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6423" y="2103587"/>
            <a:ext cx="1016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30" dirty="0">
                <a:latin typeface="Verdana"/>
                <a:cs typeface="Verdana"/>
              </a:rPr>
              <a:t>s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00122" y="1896729"/>
            <a:ext cx="24288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402715" algn="l"/>
              </a:tabLst>
            </a:pPr>
            <a:r>
              <a:rPr sz="1200" i="1" spc="-95" dirty="0">
                <a:latin typeface="Verdana"/>
                <a:cs typeface="Verdana"/>
              </a:rPr>
              <a:t>n </a:t>
            </a:r>
            <a:r>
              <a:rPr sz="1200" spc="-5" dirty="0">
                <a:latin typeface="LM Roman 12"/>
                <a:cs typeface="LM Roman 12"/>
              </a:rPr>
              <a:t>+ </a:t>
            </a:r>
            <a:r>
              <a:rPr sz="1200" spc="-25" dirty="0">
                <a:latin typeface="Trebuchet MS"/>
                <a:cs typeface="Trebuchet MS"/>
              </a:rPr>
              <a:t>2</a:t>
            </a:r>
            <a:r>
              <a:rPr sz="1200" i="1" spc="-25" dirty="0">
                <a:latin typeface="Verdana"/>
                <a:cs typeface="Verdana"/>
              </a:rPr>
              <a:t>p </a:t>
            </a:r>
            <a:r>
              <a:rPr sz="1200" i="1" spc="-5" dirty="0">
                <a:latin typeface="LM Roman Demi 10"/>
                <a:cs typeface="LM Roman Demi 10"/>
              </a:rPr>
              <a:t>−</a:t>
            </a:r>
            <a:r>
              <a:rPr sz="1200" i="1" spc="-185" dirty="0">
                <a:latin typeface="LM Roman Demi 10"/>
                <a:cs typeface="LM Roman Demi 10"/>
              </a:rPr>
              <a:t> </a:t>
            </a:r>
            <a:r>
              <a:rPr sz="1200" i="1" spc="-90" dirty="0">
                <a:latin typeface="Verdana"/>
                <a:cs typeface="Verdana"/>
              </a:rPr>
              <a:t>f </a:t>
            </a:r>
            <a:r>
              <a:rPr sz="1800" spc="-7" baseline="-37037" dirty="0">
                <a:latin typeface="LM Roman 12"/>
                <a:cs typeface="LM Roman 12"/>
              </a:rPr>
              <a:t>+</a:t>
            </a:r>
            <a:r>
              <a:rPr sz="1800" spc="-187" baseline="-37037" dirty="0">
                <a:latin typeface="LM Roman 12"/>
                <a:cs typeface="LM Roman 12"/>
              </a:rPr>
              <a:t> </a:t>
            </a:r>
            <a:r>
              <a:rPr sz="1800" spc="52" baseline="-37037" dirty="0">
                <a:latin typeface="Trebuchet MS"/>
                <a:cs typeface="Trebuchet MS"/>
              </a:rPr>
              <a:t>1	</a:t>
            </a:r>
            <a:r>
              <a:rPr sz="1200" i="1" spc="-95" dirty="0">
                <a:latin typeface="Verdana"/>
                <a:cs typeface="Verdana"/>
              </a:rPr>
              <a:t>n</a:t>
            </a:r>
            <a:r>
              <a:rPr sz="1200" i="1" spc="-150" dirty="0">
                <a:latin typeface="Verdana"/>
                <a:cs typeface="Verdana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5" dirty="0">
                <a:latin typeface="LM Roman 12"/>
                <a:cs typeface="LM Roman 12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2</a:t>
            </a:r>
            <a:r>
              <a:rPr sz="1200" i="1" spc="-25" dirty="0">
                <a:latin typeface="Verdana"/>
                <a:cs typeface="Verdana"/>
              </a:rPr>
              <a:t>p</a:t>
            </a:r>
            <a:r>
              <a:rPr sz="1200" i="1" spc="-140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−</a:t>
            </a:r>
            <a:r>
              <a:rPr sz="1200" i="1" spc="-145" dirty="0">
                <a:latin typeface="LM Roman Demi 10"/>
                <a:cs typeface="LM Roman Demi 10"/>
              </a:rPr>
              <a:t> </a:t>
            </a:r>
            <a:r>
              <a:rPr sz="1200" i="1" spc="-90" dirty="0">
                <a:latin typeface="Verdana"/>
                <a:cs typeface="Verdana"/>
              </a:rPr>
              <a:t>f</a:t>
            </a:r>
            <a:r>
              <a:rPr sz="1200" i="1" spc="105" dirty="0">
                <a:latin typeface="Verdana"/>
                <a:cs typeface="Verdana"/>
              </a:rPr>
              <a:t> </a:t>
            </a:r>
            <a:r>
              <a:rPr sz="1800" spc="-7" baseline="-37037" dirty="0">
                <a:latin typeface="LM Roman 12"/>
                <a:cs typeface="LM Roman 12"/>
              </a:rPr>
              <a:t>+</a:t>
            </a:r>
            <a:r>
              <a:rPr sz="1800" spc="-209" baseline="-37037" dirty="0">
                <a:latin typeface="LM Roman 12"/>
                <a:cs typeface="LM Roman 12"/>
              </a:rPr>
              <a:t> </a:t>
            </a:r>
            <a:r>
              <a:rPr sz="1800" spc="52" baseline="-37037" dirty="0">
                <a:latin typeface="Trebuchet MS"/>
                <a:cs typeface="Trebuchet MS"/>
              </a:rPr>
              <a:t>1</a:t>
            </a:r>
            <a:endParaRPr sz="1800" baseline="-37037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84567" y="1165225"/>
            <a:ext cx="3442335" cy="100860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R="2439670" algn="r">
              <a:lnSpc>
                <a:spcPct val="100000"/>
              </a:lnSpc>
              <a:spcBef>
                <a:spcPts val="405"/>
              </a:spcBef>
            </a:pPr>
            <a:r>
              <a:rPr sz="1200" spc="10" dirty="0">
                <a:latin typeface="Trebuchet MS"/>
                <a:cs typeface="Trebuchet MS"/>
              </a:rPr>
              <a:t>Padding </a:t>
            </a:r>
            <a:r>
              <a:rPr sz="1200" spc="-5" dirty="0">
                <a:latin typeface="LM Roman 12"/>
                <a:cs typeface="LM Roman 12"/>
              </a:rPr>
              <a:t>:</a:t>
            </a:r>
            <a:r>
              <a:rPr sz="1200" spc="-170" dirty="0">
                <a:latin typeface="LM Roman 12"/>
                <a:cs typeface="LM Roman 12"/>
              </a:rPr>
              <a:t> </a:t>
            </a:r>
            <a:r>
              <a:rPr sz="1200" i="1" spc="-85" dirty="0">
                <a:latin typeface="Verdana"/>
                <a:cs typeface="Verdana"/>
              </a:rPr>
              <a:t>p</a:t>
            </a:r>
            <a:endParaRPr sz="1200" dirty="0">
              <a:latin typeface="Verdana"/>
              <a:cs typeface="Verdana"/>
            </a:endParaRPr>
          </a:p>
          <a:p>
            <a:pPr marR="2447925" algn="r">
              <a:lnSpc>
                <a:spcPct val="100000"/>
              </a:lnSpc>
              <a:spcBef>
                <a:spcPts val="300"/>
              </a:spcBef>
            </a:pPr>
            <a:r>
              <a:rPr sz="1200" spc="-10" dirty="0">
                <a:latin typeface="Trebuchet MS"/>
                <a:cs typeface="Trebuchet MS"/>
              </a:rPr>
              <a:t>Stride </a:t>
            </a:r>
            <a:r>
              <a:rPr sz="1200" spc="-5" dirty="0">
                <a:latin typeface="LM Roman 12"/>
                <a:cs typeface="LM Roman 12"/>
              </a:rPr>
              <a:t>:</a:t>
            </a:r>
            <a:r>
              <a:rPr sz="1200" spc="-165" dirty="0">
                <a:latin typeface="LM Roman 12"/>
                <a:cs typeface="LM Roman 12"/>
              </a:rPr>
              <a:t> </a:t>
            </a:r>
            <a:r>
              <a:rPr sz="1200" i="1" spc="-30" dirty="0">
                <a:latin typeface="Verdana"/>
                <a:cs typeface="Verdana"/>
              </a:rPr>
              <a:t>s</a:t>
            </a:r>
            <a:endParaRPr sz="1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200" spc="-10" dirty="0">
                <a:latin typeface="Trebuchet MS"/>
                <a:cs typeface="Trebuchet MS"/>
              </a:rPr>
              <a:t>Kernel </a:t>
            </a:r>
            <a:r>
              <a:rPr sz="1200" spc="40" dirty="0">
                <a:latin typeface="Trebuchet MS"/>
                <a:cs typeface="Trebuchet MS"/>
              </a:rPr>
              <a:t>Size </a:t>
            </a:r>
            <a:r>
              <a:rPr sz="1200" spc="-5" dirty="0">
                <a:latin typeface="LM Roman 12"/>
                <a:cs typeface="LM Roman 12"/>
              </a:rPr>
              <a:t>: </a:t>
            </a:r>
            <a:r>
              <a:rPr sz="1200" i="1" spc="-90" dirty="0">
                <a:latin typeface="Verdana"/>
                <a:cs typeface="Verdana"/>
              </a:rPr>
              <a:t>f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95" dirty="0">
                <a:latin typeface="LM Roman Demi 10"/>
                <a:cs typeface="LM Roman Demi 10"/>
              </a:rPr>
              <a:t> </a:t>
            </a:r>
            <a:r>
              <a:rPr sz="1200" i="1" spc="-90" dirty="0" smtClean="0">
                <a:latin typeface="Verdana"/>
                <a:cs typeface="Verdana"/>
              </a:rPr>
              <a:t>f</a:t>
            </a:r>
            <a:endParaRPr lang="en-US" sz="1200" i="1" spc="-90" dirty="0" smtClean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endParaRPr sz="1200" dirty="0" smtClean="0">
              <a:latin typeface="Verdana"/>
              <a:cs typeface="Verdana"/>
            </a:endParaRPr>
          </a:p>
          <a:p>
            <a:pPr marL="1013460">
              <a:lnSpc>
                <a:spcPts val="600"/>
              </a:lnSpc>
              <a:spcBef>
                <a:spcPts val="40"/>
              </a:spcBef>
              <a:tabLst>
                <a:tab pos="1739900" algn="l"/>
                <a:tab pos="2366010" algn="l"/>
                <a:tab pos="3092450" algn="l"/>
              </a:tabLst>
            </a:pPr>
            <a:r>
              <a:rPr sz="1200" u="sng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200" spc="-5" dirty="0" smtClean="0">
                <a:latin typeface="Times New Roman"/>
                <a:cs typeface="Times New Roman"/>
              </a:rPr>
              <a:t>	</a:t>
            </a:r>
            <a:r>
              <a:rPr sz="1200" u="sng" spc="-5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200" dirty="0" smtClean="0">
              <a:latin typeface="Times New Roman"/>
              <a:cs typeface="Times New Roman"/>
            </a:endParaRPr>
          </a:p>
          <a:p>
            <a:pPr marL="909955">
              <a:lnSpc>
                <a:spcPts val="240"/>
              </a:lnSpc>
              <a:tabLst>
                <a:tab pos="1988185" algn="l"/>
                <a:tab pos="2261870" algn="l"/>
                <a:tab pos="3340735" algn="l"/>
              </a:tabLst>
            </a:pPr>
            <a:r>
              <a:rPr sz="1200" spc="360" dirty="0" smtClean="0">
                <a:latin typeface="Arial"/>
                <a:cs typeface="Arial"/>
              </a:rPr>
              <a:t>,</a:t>
            </a:r>
            <a:r>
              <a:rPr sz="1200" spc="360" dirty="0">
                <a:latin typeface="Arial"/>
                <a:cs typeface="Arial"/>
              </a:rPr>
              <a:t>	,	,	,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54100" y="2419080"/>
            <a:ext cx="38100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200" spc="15" dirty="0">
                <a:latin typeface="Trebuchet MS"/>
                <a:cs typeface="Trebuchet MS"/>
              </a:rPr>
              <a:t>The </a:t>
            </a:r>
            <a:r>
              <a:rPr sz="1200" spc="-80" dirty="0">
                <a:latin typeface="Trebuchet MS"/>
                <a:cs typeface="Trebuchet MS"/>
              </a:rPr>
              <a:t>filter </a:t>
            </a:r>
            <a:r>
              <a:rPr sz="1200" spc="-10" dirty="0">
                <a:latin typeface="Trebuchet MS"/>
                <a:cs typeface="Trebuchet MS"/>
              </a:rPr>
              <a:t>must </a:t>
            </a:r>
            <a:r>
              <a:rPr sz="1200" spc="-55" dirty="0">
                <a:latin typeface="Trebuchet MS"/>
                <a:cs typeface="Trebuchet MS"/>
              </a:rPr>
              <a:t>lie </a:t>
            </a:r>
            <a:r>
              <a:rPr sz="1200" spc="-30" dirty="0">
                <a:latin typeface="Trebuchet MS"/>
                <a:cs typeface="Trebuchet MS"/>
              </a:rPr>
              <a:t>completely </a:t>
            </a:r>
            <a:r>
              <a:rPr sz="1200" spc="-5" dirty="0">
                <a:latin typeface="Trebuchet MS"/>
                <a:cs typeface="Trebuchet MS"/>
              </a:rPr>
              <a:t>inside </a:t>
            </a:r>
            <a:r>
              <a:rPr sz="1200" spc="-45" dirty="0">
                <a:latin typeface="Trebuchet MS"/>
                <a:cs typeface="Trebuchet MS"/>
              </a:rPr>
              <a:t>the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55" dirty="0">
                <a:latin typeface="Trebuchet MS"/>
                <a:cs typeface="Trebuchet MS"/>
              </a:rPr>
              <a:t>input.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22548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Convolution </a:t>
            </a:r>
            <a:r>
              <a:rPr sz="1700" spc="-7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Stride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572" y="748535"/>
            <a:ext cx="1224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rebuchet MS"/>
                <a:cs typeface="Trebuchet MS"/>
              </a:rPr>
              <a:t>Input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Image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7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0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38923" y="995629"/>
          <a:ext cx="1731009" cy="1961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/>
                <a:gridCol w="241299"/>
                <a:gridCol w="241300"/>
                <a:gridCol w="241300"/>
                <a:gridCol w="241300"/>
                <a:gridCol w="241300"/>
                <a:gridCol w="241300"/>
              </a:tblGrid>
              <a:tr h="28025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804845" y="1714865"/>
            <a:ext cx="85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" dirty="0">
                <a:latin typeface="Trebuchet MS"/>
                <a:cs typeface="Trebuchet MS"/>
              </a:rPr>
              <a:t>*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2036" y="1078458"/>
            <a:ext cx="858519" cy="57594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spc="-10" dirty="0">
                <a:latin typeface="Trebuchet MS"/>
                <a:cs typeface="Trebuchet MS"/>
              </a:rPr>
              <a:t>Kernel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  <a:p>
            <a:pPr marL="86995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latin typeface="Trebuchet MS"/>
                <a:cs typeface="Trebuchet MS"/>
              </a:rPr>
              <a:t>Stride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18828" y="1693722"/>
          <a:ext cx="979805" cy="840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  <a:gridCol w="241300"/>
                <a:gridCol w="446405"/>
              </a:tblGrid>
              <a:tr h="280263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933278" y="1714865"/>
            <a:ext cx="114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5" dirty="0">
                <a:latin typeface="Trebuchet MS"/>
                <a:cs typeface="Trebuchet MS"/>
              </a:rPr>
              <a:t>=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0072" y="1168918"/>
            <a:ext cx="8782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rebuchet MS"/>
                <a:cs typeface="Trebuchet MS"/>
              </a:rPr>
              <a:t>Output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076852" y="1415999"/>
          <a:ext cx="998219" cy="1121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/>
                <a:gridCol w="336550"/>
                <a:gridCol w="294004"/>
              </a:tblGrid>
              <a:tr h="280263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91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22548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Convolution </a:t>
            </a:r>
            <a:r>
              <a:rPr sz="1700" spc="-7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Stride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4572" y="748535"/>
            <a:ext cx="1224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rebuchet MS"/>
                <a:cs typeface="Trebuchet MS"/>
              </a:rPr>
              <a:t>Input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Image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7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0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5613" y="995629"/>
          <a:ext cx="1856736" cy="1961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/>
                <a:gridCol w="241299"/>
                <a:gridCol w="283209"/>
                <a:gridCol w="283209"/>
                <a:gridCol w="283209"/>
                <a:gridCol w="241300"/>
                <a:gridCol w="241300"/>
              </a:tblGrid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868167" y="1714865"/>
            <a:ext cx="85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" dirty="0">
                <a:latin typeface="Trebuchet MS"/>
                <a:cs typeface="Trebuchet MS"/>
              </a:rPr>
              <a:t>*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45345" y="1078458"/>
            <a:ext cx="858519" cy="57594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spc="-10" dirty="0">
                <a:latin typeface="Trebuchet MS"/>
                <a:cs typeface="Trebuchet MS"/>
              </a:rPr>
              <a:t>Kernel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  <a:p>
            <a:pPr marL="86995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latin typeface="Trebuchet MS"/>
                <a:cs typeface="Trebuchet MS"/>
              </a:rPr>
              <a:t>Stride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82137" y="1693722"/>
          <a:ext cx="979805" cy="840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  <a:gridCol w="241300"/>
                <a:gridCol w="446405"/>
              </a:tblGrid>
              <a:tr h="280263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3996588" y="1714865"/>
            <a:ext cx="114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5" dirty="0">
                <a:latin typeface="Trebuchet MS"/>
                <a:cs typeface="Trebuchet MS"/>
              </a:rPr>
              <a:t>=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3382" y="1168918"/>
            <a:ext cx="8782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rebuchet MS"/>
                <a:cs typeface="Trebuchet MS"/>
              </a:rPr>
              <a:t>Output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140162" y="1415999"/>
          <a:ext cx="998219" cy="1121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/>
                <a:gridCol w="336550"/>
                <a:gridCol w="294004"/>
              </a:tblGrid>
              <a:tr h="280263"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91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100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22548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Convolution </a:t>
            </a:r>
            <a:r>
              <a:rPr sz="1700" spc="-7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7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Stride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95565" y="748535"/>
            <a:ext cx="1224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rebuchet MS"/>
                <a:cs typeface="Trebuchet MS"/>
              </a:rPr>
              <a:t>Input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Image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7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0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7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54405" y="995629"/>
          <a:ext cx="1982468" cy="1961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/>
                <a:gridCol w="283210"/>
                <a:gridCol w="283210"/>
                <a:gridCol w="283209"/>
                <a:gridCol w="283209"/>
                <a:gridCol w="283210"/>
                <a:gridCol w="283210"/>
              </a:tblGrid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873578" y="1714865"/>
            <a:ext cx="85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" dirty="0">
                <a:latin typeface="Trebuchet MS"/>
                <a:cs typeface="Trebuchet MS"/>
              </a:rPr>
              <a:t>*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50755" y="1078458"/>
            <a:ext cx="858519" cy="57594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1200" spc="-10" dirty="0">
                <a:latin typeface="Trebuchet MS"/>
                <a:cs typeface="Trebuchet MS"/>
              </a:rPr>
              <a:t>Kernel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  <a:p>
            <a:pPr marL="86995">
              <a:lnSpc>
                <a:spcPct val="100000"/>
              </a:lnSpc>
              <a:spcBef>
                <a:spcPts val="730"/>
              </a:spcBef>
            </a:pPr>
            <a:r>
              <a:rPr sz="1200" spc="-10" dirty="0">
                <a:latin typeface="Trebuchet MS"/>
                <a:cs typeface="Trebuchet MS"/>
              </a:rPr>
              <a:t>Stride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987548" y="1693722"/>
          <a:ext cx="980440" cy="840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2100"/>
                <a:gridCol w="241300"/>
                <a:gridCol w="447040"/>
              </a:tblGrid>
              <a:tr h="280263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335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4001998" y="1714865"/>
            <a:ext cx="114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5" dirty="0">
                <a:latin typeface="Trebuchet MS"/>
                <a:cs typeface="Trebuchet MS"/>
              </a:rPr>
              <a:t>=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66691" y="1309037"/>
            <a:ext cx="8782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rebuchet MS"/>
                <a:cs typeface="Trebuchet MS"/>
              </a:rPr>
              <a:t>Output</a:t>
            </a:r>
            <a:r>
              <a:rPr sz="1200" spc="-5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145584" y="1556130"/>
          <a:ext cx="1113790" cy="840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665"/>
                <a:gridCol w="336550"/>
                <a:gridCol w="409575"/>
              </a:tblGrid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91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100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69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91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127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44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72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35" dirty="0">
                          <a:latin typeface="Trebuchet MS"/>
                          <a:cs typeface="Trebuchet MS"/>
                        </a:rPr>
                        <a:t>74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15697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80" dirty="0">
                <a:solidFill>
                  <a:srgbClr val="FFFFFF"/>
                </a:solidFill>
                <a:latin typeface="Trebuchet MS"/>
                <a:cs typeface="Trebuchet MS"/>
              </a:rPr>
              <a:t>One 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r>
              <a:rPr sz="1700" spc="-2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180" dirty="0">
                <a:solidFill>
                  <a:srgbClr val="FFFFFF"/>
                </a:solidFill>
                <a:latin typeface="Trebuchet MS"/>
                <a:cs typeface="Trebuchet MS"/>
              </a:rPr>
              <a:t>CNN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9464" y="1410286"/>
            <a:ext cx="864235" cy="864235"/>
          </a:xfrm>
          <a:custGeom>
            <a:avLst/>
            <a:gdLst/>
            <a:ahLst/>
            <a:cxnLst/>
            <a:rect l="l" t="t" r="r" b="b"/>
            <a:pathLst>
              <a:path w="864235" h="864235">
                <a:moveTo>
                  <a:pt x="0" y="720008"/>
                </a:moveTo>
                <a:lnTo>
                  <a:pt x="720008" y="720008"/>
                </a:lnTo>
                <a:lnTo>
                  <a:pt x="720008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  <a:path w="864235" h="864235">
                <a:moveTo>
                  <a:pt x="72000" y="792010"/>
                </a:moveTo>
                <a:lnTo>
                  <a:pt x="792008" y="792010"/>
                </a:lnTo>
                <a:lnTo>
                  <a:pt x="792008" y="72001"/>
                </a:lnTo>
                <a:lnTo>
                  <a:pt x="72000" y="72001"/>
                </a:lnTo>
                <a:lnTo>
                  <a:pt x="72000" y="792010"/>
                </a:lnTo>
                <a:close/>
              </a:path>
              <a:path w="864235" h="864235">
                <a:moveTo>
                  <a:pt x="144001" y="864010"/>
                </a:moveTo>
                <a:lnTo>
                  <a:pt x="864010" y="864010"/>
                </a:lnTo>
                <a:lnTo>
                  <a:pt x="864010" y="144001"/>
                </a:lnTo>
                <a:lnTo>
                  <a:pt x="144001" y="144001"/>
                </a:lnTo>
                <a:lnTo>
                  <a:pt x="144001" y="864010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86574" y="1579699"/>
            <a:ext cx="65024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0965">
              <a:lnSpc>
                <a:spcPct val="100000"/>
              </a:lnSpc>
              <a:spcBef>
                <a:spcPts val="95"/>
              </a:spcBef>
            </a:pPr>
            <a:r>
              <a:rPr sz="1200" spc="20" dirty="0">
                <a:latin typeface="Trebuchet MS"/>
                <a:cs typeface="Trebuchet MS"/>
              </a:rPr>
              <a:t>Image  </a:t>
            </a:r>
            <a:r>
              <a:rPr sz="1200" spc="35" dirty="0">
                <a:latin typeface="Trebuchet MS"/>
                <a:cs typeface="Trebuchet MS"/>
              </a:rPr>
              <a:t>6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60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6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60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89627" y="1410286"/>
            <a:ext cx="792480" cy="792480"/>
          </a:xfrm>
          <a:custGeom>
            <a:avLst/>
            <a:gdLst/>
            <a:ahLst/>
            <a:cxnLst/>
            <a:rect l="l" t="t" r="r" b="b"/>
            <a:pathLst>
              <a:path w="792479" h="792480">
                <a:moveTo>
                  <a:pt x="0" y="720008"/>
                </a:moveTo>
                <a:lnTo>
                  <a:pt x="720008" y="720008"/>
                </a:lnTo>
                <a:lnTo>
                  <a:pt x="720008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  <a:path w="792479" h="792480">
                <a:moveTo>
                  <a:pt x="72009" y="792010"/>
                </a:moveTo>
                <a:lnTo>
                  <a:pt x="792017" y="792010"/>
                </a:lnTo>
                <a:lnTo>
                  <a:pt x="792017" y="72001"/>
                </a:lnTo>
                <a:lnTo>
                  <a:pt x="72009" y="72001"/>
                </a:lnTo>
                <a:lnTo>
                  <a:pt x="72009" y="792010"/>
                </a:lnTo>
                <a:close/>
              </a:path>
            </a:pathLst>
          </a:custGeom>
          <a:ln w="1012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561636" y="1482288"/>
            <a:ext cx="648335" cy="648335"/>
          </a:xfrm>
          <a:prstGeom prst="rect">
            <a:avLst/>
          </a:prstGeom>
          <a:ln w="10122">
            <a:solidFill>
              <a:srgbClr val="FF0000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1200" spc="40" dirty="0">
                <a:latin typeface="Trebuchet MS"/>
                <a:cs typeface="Trebuchet MS"/>
              </a:rPr>
              <a:t>Conv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200" spc="35" dirty="0">
                <a:latin typeface="Trebuchet MS"/>
                <a:cs typeface="Trebuchet MS"/>
              </a:rPr>
              <a:t>4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4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12595" y="767608"/>
            <a:ext cx="874394" cy="874394"/>
            <a:chOff x="2012595" y="767608"/>
            <a:chExt cx="874394" cy="874394"/>
          </a:xfrm>
        </p:grpSpPr>
        <p:sp>
          <p:nvSpPr>
            <p:cNvPr id="8" name="object 8"/>
            <p:cNvSpPr/>
            <p:nvPr/>
          </p:nvSpPr>
          <p:spPr>
            <a:xfrm>
              <a:off x="2017675" y="772688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90">
                  <a:moveTo>
                    <a:pt x="720008" y="0"/>
                  </a:moveTo>
                  <a:lnTo>
                    <a:pt x="0" y="0"/>
                  </a:lnTo>
                  <a:lnTo>
                    <a:pt x="0" y="720008"/>
                  </a:lnTo>
                  <a:lnTo>
                    <a:pt x="720008" y="720008"/>
                  </a:lnTo>
                  <a:lnTo>
                    <a:pt x="720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017675" y="772688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90">
                  <a:moveTo>
                    <a:pt x="0" y="720008"/>
                  </a:moveTo>
                  <a:lnTo>
                    <a:pt x="720008" y="720008"/>
                  </a:lnTo>
                  <a:lnTo>
                    <a:pt x="720008" y="0"/>
                  </a:lnTo>
                  <a:lnTo>
                    <a:pt x="0" y="0"/>
                  </a:lnTo>
                  <a:lnTo>
                    <a:pt x="0" y="720008"/>
                  </a:lnTo>
                  <a:close/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9675" y="844688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90">
                  <a:moveTo>
                    <a:pt x="720008" y="0"/>
                  </a:moveTo>
                  <a:lnTo>
                    <a:pt x="0" y="0"/>
                  </a:lnTo>
                  <a:lnTo>
                    <a:pt x="0" y="720008"/>
                  </a:lnTo>
                  <a:lnTo>
                    <a:pt x="720008" y="720008"/>
                  </a:lnTo>
                  <a:lnTo>
                    <a:pt x="720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89675" y="844688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90">
                  <a:moveTo>
                    <a:pt x="0" y="720008"/>
                  </a:moveTo>
                  <a:lnTo>
                    <a:pt x="720008" y="720008"/>
                  </a:lnTo>
                  <a:lnTo>
                    <a:pt x="720008" y="0"/>
                  </a:lnTo>
                  <a:lnTo>
                    <a:pt x="0" y="0"/>
                  </a:lnTo>
                  <a:lnTo>
                    <a:pt x="0" y="720008"/>
                  </a:lnTo>
                  <a:close/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61675" y="916689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720008" y="0"/>
                  </a:moveTo>
                  <a:lnTo>
                    <a:pt x="0" y="0"/>
                  </a:lnTo>
                  <a:lnTo>
                    <a:pt x="0" y="720008"/>
                  </a:lnTo>
                  <a:lnTo>
                    <a:pt x="720008" y="720008"/>
                  </a:lnTo>
                  <a:lnTo>
                    <a:pt x="720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61675" y="916689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720008"/>
                  </a:moveTo>
                  <a:lnTo>
                    <a:pt x="720008" y="720008"/>
                  </a:lnTo>
                  <a:lnTo>
                    <a:pt x="720008" y="0"/>
                  </a:lnTo>
                  <a:lnTo>
                    <a:pt x="0" y="0"/>
                  </a:lnTo>
                  <a:lnTo>
                    <a:pt x="0" y="720008"/>
                  </a:lnTo>
                  <a:close/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155393" y="942108"/>
            <a:ext cx="5886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Trebuchet MS"/>
                <a:cs typeface="Trebuchet MS"/>
              </a:rPr>
              <a:t>Kernel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24773" y="1125572"/>
            <a:ext cx="6502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35" dirty="0">
                <a:latin typeface="Trebuchet MS"/>
                <a:cs typeface="Trebuchet MS"/>
              </a:rPr>
              <a:t>3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012595" y="2042806"/>
            <a:ext cx="874394" cy="874394"/>
            <a:chOff x="2012595" y="2042806"/>
            <a:chExt cx="874394" cy="874394"/>
          </a:xfrm>
        </p:grpSpPr>
        <p:sp>
          <p:nvSpPr>
            <p:cNvPr id="17" name="object 17"/>
            <p:cNvSpPr/>
            <p:nvPr/>
          </p:nvSpPr>
          <p:spPr>
            <a:xfrm>
              <a:off x="2017675" y="2047886"/>
              <a:ext cx="792480" cy="792480"/>
            </a:xfrm>
            <a:custGeom>
              <a:avLst/>
              <a:gdLst/>
              <a:ahLst/>
              <a:cxnLst/>
              <a:rect l="l" t="t" r="r" b="b"/>
              <a:pathLst>
                <a:path w="792480" h="792480">
                  <a:moveTo>
                    <a:pt x="0" y="720008"/>
                  </a:moveTo>
                  <a:lnTo>
                    <a:pt x="720008" y="720008"/>
                  </a:lnTo>
                  <a:lnTo>
                    <a:pt x="720008" y="0"/>
                  </a:lnTo>
                  <a:lnTo>
                    <a:pt x="0" y="0"/>
                  </a:lnTo>
                  <a:lnTo>
                    <a:pt x="0" y="720008"/>
                  </a:lnTo>
                  <a:close/>
                </a:path>
                <a:path w="792480" h="792480">
                  <a:moveTo>
                    <a:pt x="72000" y="792008"/>
                  </a:moveTo>
                  <a:lnTo>
                    <a:pt x="792008" y="792008"/>
                  </a:lnTo>
                  <a:lnTo>
                    <a:pt x="792008" y="72000"/>
                  </a:lnTo>
                  <a:lnTo>
                    <a:pt x="72000" y="72000"/>
                  </a:lnTo>
                  <a:lnTo>
                    <a:pt x="72000" y="792008"/>
                  </a:lnTo>
                  <a:close/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61675" y="2191887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720008" y="0"/>
                  </a:moveTo>
                  <a:lnTo>
                    <a:pt x="0" y="0"/>
                  </a:lnTo>
                  <a:lnTo>
                    <a:pt x="0" y="720008"/>
                  </a:lnTo>
                  <a:lnTo>
                    <a:pt x="720008" y="720008"/>
                  </a:lnTo>
                  <a:lnTo>
                    <a:pt x="720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61675" y="2191887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0" y="720008"/>
                  </a:moveTo>
                  <a:lnTo>
                    <a:pt x="720008" y="720008"/>
                  </a:lnTo>
                  <a:lnTo>
                    <a:pt x="720008" y="0"/>
                  </a:lnTo>
                  <a:lnTo>
                    <a:pt x="0" y="0"/>
                  </a:lnTo>
                  <a:lnTo>
                    <a:pt x="0" y="720008"/>
                  </a:lnTo>
                  <a:close/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55393" y="2217290"/>
            <a:ext cx="5886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Trebuchet MS"/>
                <a:cs typeface="Trebuchet MS"/>
              </a:rPr>
              <a:t>Kernel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24773" y="2400754"/>
            <a:ext cx="6502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35" dirty="0">
                <a:latin typeface="Trebuchet MS"/>
                <a:cs typeface="Trebuchet MS"/>
              </a:rPr>
              <a:t>3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87814" y="772688"/>
            <a:ext cx="821690" cy="720090"/>
          </a:xfrm>
          <a:prstGeom prst="rect">
            <a:avLst/>
          </a:prstGeom>
          <a:ln w="10122">
            <a:solidFill>
              <a:srgbClr val="00E500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335"/>
              </a:spcBef>
            </a:pPr>
            <a:r>
              <a:rPr sz="1200" spc="20" dirty="0">
                <a:latin typeface="Trebuchet MS"/>
                <a:cs typeface="Trebuchet MS"/>
              </a:rPr>
              <a:t>Relu </a:t>
            </a:r>
            <a:r>
              <a:rPr sz="1200" i="1" spc="-60" dirty="0">
                <a:latin typeface="Verdana"/>
                <a:cs typeface="Verdana"/>
              </a:rPr>
              <a:t>W</a:t>
            </a:r>
            <a:r>
              <a:rPr sz="1200" i="1" spc="-5" dirty="0">
                <a:latin typeface="Verdana"/>
                <a:cs typeface="Verdana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endParaRPr sz="1200">
              <a:latin typeface="LM Roman 12"/>
              <a:cs typeface="LM Roman 12"/>
            </a:endParaRPr>
          </a:p>
          <a:p>
            <a:pPr marL="50165">
              <a:lnSpc>
                <a:spcPct val="100000"/>
              </a:lnSpc>
              <a:spcBef>
                <a:spcPts val="5"/>
              </a:spcBef>
            </a:pPr>
            <a:r>
              <a:rPr sz="1200" i="1" spc="-85" dirty="0"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87814" y="2047886"/>
            <a:ext cx="821690" cy="720090"/>
          </a:xfrm>
          <a:prstGeom prst="rect">
            <a:avLst/>
          </a:prstGeom>
          <a:ln w="10122">
            <a:solidFill>
              <a:srgbClr val="00E500"/>
            </a:solidFill>
          </a:ln>
        </p:spPr>
        <p:txBody>
          <a:bodyPr vert="horz" wrap="square" lIns="0" tIns="16954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1335"/>
              </a:spcBef>
            </a:pPr>
            <a:r>
              <a:rPr sz="1200" spc="20" dirty="0">
                <a:latin typeface="Trebuchet MS"/>
                <a:cs typeface="Trebuchet MS"/>
              </a:rPr>
              <a:t>Relu </a:t>
            </a:r>
            <a:r>
              <a:rPr sz="1200" i="1" spc="-60" dirty="0">
                <a:latin typeface="Verdana"/>
                <a:cs typeface="Verdana"/>
              </a:rPr>
              <a:t>W</a:t>
            </a:r>
            <a:r>
              <a:rPr sz="1200" i="1" spc="-5" dirty="0">
                <a:latin typeface="Verdana"/>
                <a:cs typeface="Verdana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endParaRPr sz="1200">
              <a:latin typeface="LM Roman 12"/>
              <a:cs typeface="LM Roman 12"/>
            </a:endParaRPr>
          </a:p>
          <a:p>
            <a:pPr marL="50165">
              <a:lnSpc>
                <a:spcPct val="100000"/>
              </a:lnSpc>
            </a:pPr>
            <a:r>
              <a:rPr sz="1200" i="1" spc="-85" dirty="0">
                <a:latin typeface="Verdana"/>
                <a:cs typeface="Verdana"/>
              </a:rPr>
              <a:t>b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599473" y="1167019"/>
            <a:ext cx="2885440" cy="1345565"/>
            <a:chOff x="1599473" y="1167019"/>
            <a:chExt cx="2885440" cy="1345565"/>
          </a:xfrm>
        </p:grpSpPr>
        <p:sp>
          <p:nvSpPr>
            <p:cNvPr id="25" name="object 25"/>
            <p:cNvSpPr/>
            <p:nvPr/>
          </p:nvSpPr>
          <p:spPr>
            <a:xfrm>
              <a:off x="1604534" y="1281005"/>
              <a:ext cx="352425" cy="124460"/>
            </a:xfrm>
            <a:custGeom>
              <a:avLst/>
              <a:gdLst/>
              <a:ahLst/>
              <a:cxnLst/>
              <a:rect l="l" t="t" r="r" b="b"/>
              <a:pathLst>
                <a:path w="352425" h="124459">
                  <a:moveTo>
                    <a:pt x="0" y="124219"/>
                  </a:moveTo>
                  <a:lnTo>
                    <a:pt x="352239" y="0"/>
                  </a:lnTo>
                </a:path>
              </a:pathLst>
            </a:custGeom>
            <a:ln w="10122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42364" y="1259927"/>
              <a:ext cx="70485" cy="46990"/>
            </a:xfrm>
            <a:custGeom>
              <a:avLst/>
              <a:gdLst/>
              <a:ahLst/>
              <a:cxnLst/>
              <a:rect l="l" t="t" r="r" b="b"/>
              <a:pathLst>
                <a:path w="70485" h="46990">
                  <a:moveTo>
                    <a:pt x="0" y="0"/>
                  </a:moveTo>
                  <a:lnTo>
                    <a:pt x="16410" y="46532"/>
                  </a:lnTo>
                  <a:lnTo>
                    <a:pt x="28886" y="33385"/>
                  </a:lnTo>
                  <a:lnTo>
                    <a:pt x="43079" y="20777"/>
                  </a:lnTo>
                  <a:lnTo>
                    <a:pt x="57397" y="9760"/>
                  </a:lnTo>
                  <a:lnTo>
                    <a:pt x="70249" y="1385"/>
                  </a:lnTo>
                  <a:lnTo>
                    <a:pt x="54986" y="2925"/>
                  </a:lnTo>
                  <a:lnTo>
                    <a:pt x="36925" y="3327"/>
                  </a:lnTo>
                  <a:lnTo>
                    <a:pt x="17963" y="24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43474" y="2274296"/>
              <a:ext cx="269138" cy="7006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86748" y="1190708"/>
              <a:ext cx="337820" cy="41910"/>
            </a:xfrm>
            <a:custGeom>
              <a:avLst/>
              <a:gdLst/>
              <a:ahLst/>
              <a:cxnLst/>
              <a:rect l="l" t="t" r="r" b="b"/>
              <a:pathLst>
                <a:path w="337819" h="41909">
                  <a:moveTo>
                    <a:pt x="0" y="41310"/>
                  </a:moveTo>
                  <a:lnTo>
                    <a:pt x="337235" y="0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214453" y="1167019"/>
              <a:ext cx="68580" cy="49530"/>
            </a:xfrm>
            <a:custGeom>
              <a:avLst/>
              <a:gdLst/>
              <a:ahLst/>
              <a:cxnLst/>
              <a:rect l="l" t="t" r="r" b="b"/>
              <a:pathLst>
                <a:path w="68579" h="49530">
                  <a:moveTo>
                    <a:pt x="0" y="0"/>
                  </a:moveTo>
                  <a:lnTo>
                    <a:pt x="5999" y="48977"/>
                  </a:lnTo>
                  <a:lnTo>
                    <a:pt x="21016" y="38826"/>
                  </a:lnTo>
                  <a:lnTo>
                    <a:pt x="37592" y="29572"/>
                  </a:lnTo>
                  <a:lnTo>
                    <a:pt x="53948" y="21898"/>
                  </a:lnTo>
                  <a:lnTo>
                    <a:pt x="68303" y="16489"/>
                  </a:lnTo>
                  <a:lnTo>
                    <a:pt x="53067" y="14705"/>
                  </a:lnTo>
                  <a:lnTo>
                    <a:pt x="35342" y="11206"/>
                  </a:lnTo>
                  <a:lnTo>
                    <a:pt x="17022" y="6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86748" y="2465906"/>
              <a:ext cx="337820" cy="41910"/>
            </a:xfrm>
            <a:custGeom>
              <a:avLst/>
              <a:gdLst/>
              <a:ahLst/>
              <a:cxnLst/>
              <a:rect l="l" t="t" r="r" b="b"/>
              <a:pathLst>
                <a:path w="337819" h="41910">
                  <a:moveTo>
                    <a:pt x="0" y="41309"/>
                  </a:moveTo>
                  <a:lnTo>
                    <a:pt x="337235" y="0"/>
                  </a:lnTo>
                </a:path>
              </a:pathLst>
            </a:custGeom>
            <a:ln w="10122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14453" y="2442217"/>
              <a:ext cx="68580" cy="49530"/>
            </a:xfrm>
            <a:custGeom>
              <a:avLst/>
              <a:gdLst/>
              <a:ahLst/>
              <a:cxnLst/>
              <a:rect l="l" t="t" r="r" b="b"/>
              <a:pathLst>
                <a:path w="68579" h="49530">
                  <a:moveTo>
                    <a:pt x="0" y="0"/>
                  </a:moveTo>
                  <a:lnTo>
                    <a:pt x="5999" y="48977"/>
                  </a:lnTo>
                  <a:lnTo>
                    <a:pt x="21016" y="38826"/>
                  </a:lnTo>
                  <a:lnTo>
                    <a:pt x="37592" y="29572"/>
                  </a:lnTo>
                  <a:lnTo>
                    <a:pt x="53948" y="21898"/>
                  </a:lnTo>
                  <a:lnTo>
                    <a:pt x="68303" y="16489"/>
                  </a:lnTo>
                  <a:lnTo>
                    <a:pt x="53067" y="14705"/>
                  </a:lnTo>
                  <a:lnTo>
                    <a:pt x="35342" y="11206"/>
                  </a:lnTo>
                  <a:lnTo>
                    <a:pt x="17022" y="62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114088" y="1276682"/>
              <a:ext cx="314960" cy="109220"/>
            </a:xfrm>
            <a:custGeom>
              <a:avLst/>
              <a:gdLst/>
              <a:ahLst/>
              <a:cxnLst/>
              <a:rect l="l" t="t" r="r" b="b"/>
              <a:pathLst>
                <a:path w="314960" h="109219">
                  <a:moveTo>
                    <a:pt x="0" y="0"/>
                  </a:moveTo>
                  <a:lnTo>
                    <a:pt x="314540" y="109133"/>
                  </a:lnTo>
                </a:path>
              </a:pathLst>
            </a:custGeom>
            <a:ln w="1012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14326" y="1360351"/>
              <a:ext cx="70485" cy="46990"/>
            </a:xfrm>
            <a:custGeom>
              <a:avLst/>
              <a:gdLst/>
              <a:ahLst/>
              <a:cxnLst/>
              <a:rect l="l" t="t" r="r" b="b"/>
              <a:pathLst>
                <a:path w="70485" h="46990">
                  <a:moveTo>
                    <a:pt x="16174" y="0"/>
                  </a:moveTo>
                  <a:lnTo>
                    <a:pt x="0" y="46616"/>
                  </a:lnTo>
                  <a:lnTo>
                    <a:pt x="17951" y="44113"/>
                  </a:lnTo>
                  <a:lnTo>
                    <a:pt x="36909" y="43101"/>
                  </a:lnTo>
                  <a:lnTo>
                    <a:pt x="54972" y="43411"/>
                  </a:lnTo>
                  <a:lnTo>
                    <a:pt x="70242" y="44874"/>
                  </a:lnTo>
                  <a:lnTo>
                    <a:pt x="57348" y="36564"/>
                  </a:lnTo>
                  <a:lnTo>
                    <a:pt x="42974" y="25620"/>
                  </a:lnTo>
                  <a:lnTo>
                    <a:pt x="28717" y="13084"/>
                  </a:lnTo>
                  <a:lnTo>
                    <a:pt x="1617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14088" y="2154765"/>
              <a:ext cx="314960" cy="109220"/>
            </a:xfrm>
            <a:custGeom>
              <a:avLst/>
              <a:gdLst/>
              <a:ahLst/>
              <a:cxnLst/>
              <a:rect l="l" t="t" r="r" b="b"/>
              <a:pathLst>
                <a:path w="314960" h="109219">
                  <a:moveTo>
                    <a:pt x="0" y="109133"/>
                  </a:moveTo>
                  <a:lnTo>
                    <a:pt x="314540" y="0"/>
                  </a:lnTo>
                </a:path>
              </a:pathLst>
            </a:custGeom>
            <a:ln w="1012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14326" y="2133614"/>
              <a:ext cx="70485" cy="46990"/>
            </a:xfrm>
            <a:custGeom>
              <a:avLst/>
              <a:gdLst/>
              <a:ahLst/>
              <a:cxnLst/>
              <a:rect l="l" t="t" r="r" b="b"/>
              <a:pathLst>
                <a:path w="70485" h="46989">
                  <a:moveTo>
                    <a:pt x="0" y="0"/>
                  </a:moveTo>
                  <a:lnTo>
                    <a:pt x="16174" y="46616"/>
                  </a:lnTo>
                  <a:lnTo>
                    <a:pt x="28717" y="33532"/>
                  </a:lnTo>
                  <a:lnTo>
                    <a:pt x="42974" y="20996"/>
                  </a:lnTo>
                  <a:lnTo>
                    <a:pt x="57348" y="10051"/>
                  </a:lnTo>
                  <a:lnTo>
                    <a:pt x="70242" y="1742"/>
                  </a:lnTo>
                  <a:lnTo>
                    <a:pt x="54972" y="3204"/>
                  </a:lnTo>
                  <a:lnTo>
                    <a:pt x="36909" y="3515"/>
                  </a:lnTo>
                  <a:lnTo>
                    <a:pt x="17951" y="25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95854"/>
            <a:ext cx="4360203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pc="-10" dirty="0" smtClean="0"/>
              <a:t>Number of Parameters</a:t>
            </a:r>
            <a:endParaRPr spc="70"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41628" y="630047"/>
            <a:ext cx="4436110" cy="98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550" marR="3048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pc="15" dirty="0"/>
              <a:t>The </a:t>
            </a:r>
            <a:r>
              <a:rPr spc="-10" dirty="0"/>
              <a:t>number </a:t>
            </a:r>
            <a:r>
              <a:rPr spc="-50" dirty="0"/>
              <a:t>of </a:t>
            </a:r>
            <a:r>
              <a:rPr spc="-10" dirty="0"/>
              <a:t>parameters </a:t>
            </a:r>
            <a:r>
              <a:rPr dirty="0"/>
              <a:t>depend </a:t>
            </a:r>
            <a:r>
              <a:rPr spc="10" dirty="0"/>
              <a:t>on </a:t>
            </a:r>
            <a:r>
              <a:rPr spc="-45" dirty="0"/>
              <a:t>the </a:t>
            </a:r>
            <a:r>
              <a:rPr spc="-10" dirty="0"/>
              <a:t>number </a:t>
            </a:r>
            <a:r>
              <a:rPr spc="-50" dirty="0"/>
              <a:t>of </a:t>
            </a:r>
            <a:r>
              <a:rPr spc="-5" dirty="0"/>
              <a:t>kernels</a:t>
            </a:r>
            <a:r>
              <a:rPr spc="-160" dirty="0"/>
              <a:t> </a:t>
            </a:r>
            <a:r>
              <a:rPr spc="10" dirty="0"/>
              <a:t>and  </a:t>
            </a:r>
            <a:r>
              <a:rPr spc="-45" dirty="0"/>
              <a:t>the </a:t>
            </a:r>
            <a:r>
              <a:rPr spc="-25" dirty="0"/>
              <a:t>kernel</a:t>
            </a:r>
            <a:r>
              <a:rPr spc="-20" dirty="0"/>
              <a:t> </a:t>
            </a:r>
            <a:r>
              <a:rPr spc="-15" dirty="0"/>
              <a:t>size.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/>
          </a:p>
          <a:p>
            <a:pPr marL="913130">
              <a:lnSpc>
                <a:spcPct val="100000"/>
              </a:lnSpc>
            </a:pPr>
            <a:r>
              <a:rPr spc="-10" dirty="0"/>
              <a:t>Kernel </a:t>
            </a:r>
            <a:r>
              <a:rPr spc="-5" dirty="0">
                <a:latin typeface="LM Roman 12"/>
                <a:cs typeface="LM Roman 12"/>
              </a:rPr>
              <a:t>: </a:t>
            </a:r>
            <a:r>
              <a:rPr i="1" spc="-90" dirty="0">
                <a:latin typeface="Verdana"/>
                <a:cs typeface="Verdana"/>
              </a:rPr>
              <a:t>f </a:t>
            </a:r>
            <a:r>
              <a:rPr i="1" spc="-5" dirty="0">
                <a:latin typeface="LM Roman Demi 10"/>
                <a:cs typeface="LM Roman Demi 10"/>
              </a:rPr>
              <a:t>× </a:t>
            </a:r>
            <a:r>
              <a:rPr i="1" spc="-90" dirty="0">
                <a:latin typeface="Verdana"/>
                <a:cs typeface="Verdana"/>
              </a:rPr>
              <a:t>f </a:t>
            </a:r>
            <a:r>
              <a:rPr i="1" spc="-5" dirty="0">
                <a:latin typeface="LM Roman Demi 10"/>
                <a:cs typeface="LM Roman Demi 10"/>
              </a:rPr>
              <a:t>∗</a:t>
            </a:r>
            <a:r>
              <a:rPr i="1" spc="-180" dirty="0">
                <a:latin typeface="LM Roman Demi 10"/>
                <a:cs typeface="LM Roman Demi 10"/>
              </a:rPr>
              <a:t> </a:t>
            </a:r>
            <a:r>
              <a:rPr i="1" spc="-40" dirty="0">
                <a:latin typeface="Verdana"/>
                <a:cs typeface="Verdana"/>
              </a:rPr>
              <a:t>n</a:t>
            </a:r>
            <a:r>
              <a:rPr sz="1200" i="1" spc="-60" baseline="-13888" dirty="0">
                <a:latin typeface="Verdana"/>
                <a:cs typeface="Verdana"/>
              </a:rPr>
              <a:t>C</a:t>
            </a:r>
            <a:endParaRPr sz="1200" baseline="-13888" dirty="0">
              <a:latin typeface="Verdana"/>
              <a:cs typeface="Verdana"/>
            </a:endParaRPr>
          </a:p>
          <a:p>
            <a:pPr marL="1054100">
              <a:lnSpc>
                <a:spcPct val="100000"/>
              </a:lnSpc>
              <a:spcBef>
                <a:spcPts val="305"/>
              </a:spcBef>
            </a:pPr>
            <a:r>
              <a:rPr spc="45" dirty="0"/>
              <a:t>Bias </a:t>
            </a:r>
            <a:r>
              <a:rPr spc="-5" dirty="0">
                <a:latin typeface="LM Roman 12"/>
                <a:cs typeface="LM Roman 12"/>
              </a:rPr>
              <a:t>:</a:t>
            </a:r>
            <a:r>
              <a:rPr spc="-215" dirty="0">
                <a:latin typeface="LM Roman 12"/>
                <a:cs typeface="LM Roman 12"/>
              </a:rPr>
              <a:t> </a:t>
            </a:r>
            <a:r>
              <a:rPr spc="35"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63900" y="1851025"/>
            <a:ext cx="701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Trebuchet MS"/>
                <a:cs typeface="Trebuchet MS"/>
              </a:rPr>
              <a:t>per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kernel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9501" y="1590373"/>
            <a:ext cx="2324735" cy="69024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spc="35" dirty="0">
                <a:latin typeface="Trebuchet MS"/>
                <a:cs typeface="Trebuchet MS"/>
              </a:rPr>
              <a:t># </a:t>
            </a:r>
            <a:r>
              <a:rPr sz="1200" spc="-5" dirty="0">
                <a:latin typeface="Trebuchet MS"/>
                <a:cs typeface="Trebuchet MS"/>
              </a:rPr>
              <a:t>Parameters </a:t>
            </a:r>
            <a:r>
              <a:rPr sz="1200" spc="-5" dirty="0">
                <a:latin typeface="LM Roman 12"/>
                <a:cs typeface="LM Roman 12"/>
              </a:rPr>
              <a:t>: </a:t>
            </a:r>
            <a:r>
              <a:rPr sz="1200" i="1" spc="-90" dirty="0">
                <a:latin typeface="Verdana"/>
                <a:cs typeface="Verdana"/>
              </a:rPr>
              <a:t>f </a:t>
            </a:r>
            <a:r>
              <a:rPr sz="1200" i="1" spc="-5" dirty="0">
                <a:latin typeface="LM Roman Demi 10"/>
                <a:cs typeface="LM Roman Demi 10"/>
              </a:rPr>
              <a:t>∗ </a:t>
            </a:r>
            <a:r>
              <a:rPr sz="1200" i="1" spc="-90" dirty="0">
                <a:latin typeface="Verdana"/>
                <a:cs typeface="Verdana"/>
              </a:rPr>
              <a:t>f </a:t>
            </a:r>
            <a:r>
              <a:rPr sz="1200" i="1" spc="-5" dirty="0">
                <a:latin typeface="LM Roman Demi 10"/>
                <a:cs typeface="LM Roman Demi 10"/>
              </a:rPr>
              <a:t>∗</a:t>
            </a:r>
            <a:r>
              <a:rPr sz="1200" i="1" spc="-265" dirty="0">
                <a:latin typeface="LM Roman Demi 10"/>
                <a:cs typeface="LM Roman Demi 10"/>
              </a:rPr>
              <a:t> </a:t>
            </a:r>
            <a:r>
              <a:rPr sz="1200" i="1" spc="-40" dirty="0">
                <a:latin typeface="Verdana"/>
                <a:cs typeface="Verdana"/>
              </a:rPr>
              <a:t>n</a:t>
            </a:r>
            <a:r>
              <a:rPr sz="1200" i="1" spc="-60" baseline="-13888" dirty="0">
                <a:latin typeface="Verdana"/>
                <a:cs typeface="Verdana"/>
              </a:rPr>
              <a:t>C</a:t>
            </a:r>
            <a:endParaRPr sz="1200" baseline="-13888">
              <a:latin typeface="Verdana"/>
              <a:cs typeface="Verdana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200" spc="35" dirty="0">
                <a:latin typeface="Trebuchet MS"/>
                <a:cs typeface="Trebuchet MS"/>
              </a:rPr>
              <a:t>#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Parameters</a:t>
            </a:r>
            <a:r>
              <a:rPr sz="1200" spc="29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: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∗</a:t>
            </a:r>
            <a:r>
              <a:rPr sz="1200" i="1" spc="-13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∗</a:t>
            </a:r>
            <a:r>
              <a:rPr sz="1200" i="1" spc="-140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1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28</a:t>
            </a:r>
            <a:endParaRPr sz="1200">
              <a:latin typeface="Trebuchet MS"/>
              <a:cs typeface="Trebuchet MS"/>
            </a:endParaRPr>
          </a:p>
          <a:p>
            <a:pPr marL="324485">
              <a:lnSpc>
                <a:spcPct val="100000"/>
              </a:lnSpc>
              <a:spcBef>
                <a:spcPts val="305"/>
              </a:spcBef>
            </a:pPr>
            <a:r>
              <a:rPr sz="1200" spc="35" dirty="0">
                <a:latin typeface="Trebuchet MS"/>
                <a:cs typeface="Trebuchet MS"/>
              </a:rPr>
              <a:t>2 </a:t>
            </a:r>
            <a:r>
              <a:rPr sz="1200" spc="-5" dirty="0">
                <a:latin typeface="Trebuchet MS"/>
                <a:cs typeface="Trebuchet MS"/>
              </a:rPr>
              <a:t>kernels </a:t>
            </a:r>
            <a:r>
              <a:rPr sz="1200" spc="-5" dirty="0">
                <a:latin typeface="LM Roman 12"/>
                <a:cs typeface="LM Roman 12"/>
              </a:rPr>
              <a:t>: </a:t>
            </a:r>
            <a:r>
              <a:rPr sz="1200" spc="35" dirty="0">
                <a:latin typeface="Trebuchet MS"/>
                <a:cs typeface="Trebuchet MS"/>
              </a:rPr>
              <a:t>28 </a:t>
            </a:r>
            <a:r>
              <a:rPr sz="1200" i="1" spc="-5" dirty="0">
                <a:latin typeface="LM Roman Demi 10"/>
                <a:cs typeface="LM Roman Demi 10"/>
              </a:rPr>
              <a:t>∗ </a:t>
            </a:r>
            <a:r>
              <a:rPr sz="1200" spc="35" dirty="0">
                <a:latin typeface="Trebuchet MS"/>
                <a:cs typeface="Trebuchet MS"/>
              </a:rPr>
              <a:t>2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240" dirty="0">
                <a:latin typeface="LM Roman 12"/>
                <a:cs typeface="LM Roman 12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56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95854"/>
            <a:ext cx="369570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Convolutional </a:t>
            </a:r>
            <a:r>
              <a:rPr spc="5" dirty="0"/>
              <a:t>Neural </a:t>
            </a:r>
            <a:r>
              <a:rPr spc="10" dirty="0"/>
              <a:t>Networks</a:t>
            </a:r>
            <a:r>
              <a:rPr spc="-85" dirty="0"/>
              <a:t> </a:t>
            </a:r>
            <a:r>
              <a:rPr spc="85" dirty="0"/>
              <a:t>(CNN)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8300" y="555625"/>
            <a:ext cx="4914265" cy="2320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marR="220979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400" spc="10" dirty="0">
                <a:latin typeface="Helvetica" panose="020B0604020202020204" pitchFamily="34" charset="0"/>
                <a:cs typeface="Helvetica" panose="020B0604020202020204" pitchFamily="34" charset="0"/>
              </a:rPr>
              <a:t>Special </a:t>
            </a:r>
            <a:r>
              <a:rPr sz="1400" spc="-20" dirty="0">
                <a:latin typeface="Helvetica" panose="020B0604020202020204" pitchFamily="34" charset="0"/>
                <a:cs typeface="Helvetica" panose="020B0604020202020204" pitchFamily="34" charset="0"/>
              </a:rPr>
              <a:t>kind </a:t>
            </a:r>
            <a:r>
              <a:rPr sz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of </a:t>
            </a:r>
            <a:r>
              <a:rPr sz="1400" spc="-20" dirty="0">
                <a:latin typeface="Helvetica" panose="020B0604020202020204" pitchFamily="34" charset="0"/>
                <a:cs typeface="Helvetica" panose="020B0604020202020204" pitchFamily="34" charset="0"/>
              </a:rPr>
              <a:t>neural </a:t>
            </a:r>
            <a:r>
              <a:rPr sz="1400" spc="-30" dirty="0">
                <a:latin typeface="Helvetica" panose="020B0604020202020204" pitchFamily="34" charset="0"/>
                <a:cs typeface="Helvetica" panose="020B0604020202020204" pitchFamily="34" charset="0"/>
              </a:rPr>
              <a:t>network </a:t>
            </a:r>
            <a:r>
              <a:rPr sz="1400" spc="-70" dirty="0"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sz="1400" spc="15" dirty="0">
                <a:latin typeface="Helvetica" panose="020B0604020202020204" pitchFamily="34" charset="0"/>
                <a:cs typeface="Helvetica" panose="020B0604020202020204" pitchFamily="34" charset="0"/>
              </a:rPr>
              <a:t>processing </a:t>
            </a:r>
            <a:r>
              <a:rPr sz="1400" spc="-20" dirty="0"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sz="1400" spc="-65" dirty="0">
                <a:latin typeface="Helvetica" panose="020B0604020202020204" pitchFamily="34" charset="0"/>
                <a:cs typeface="Helvetica" panose="020B0604020202020204" pitchFamily="34" charset="0"/>
              </a:rPr>
              <a:t>that </a:t>
            </a:r>
            <a:r>
              <a:rPr sz="1400" spc="50" dirty="0">
                <a:latin typeface="Helvetica" panose="020B0604020202020204" pitchFamily="34" charset="0"/>
                <a:cs typeface="Helvetica" panose="020B0604020202020204" pitchFamily="34" charset="0"/>
              </a:rPr>
              <a:t>has</a:t>
            </a:r>
            <a:r>
              <a:rPr sz="1400" spc="-3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400" spc="30" dirty="0">
                <a:latin typeface="Helvetica" panose="020B0604020202020204" pitchFamily="34" charset="0"/>
                <a:cs typeface="Helvetica" panose="020B0604020202020204" pitchFamily="34" charset="0"/>
              </a:rPr>
              <a:t>a  </a:t>
            </a:r>
            <a:r>
              <a:rPr sz="1400" spc="-25" dirty="0">
                <a:latin typeface="Helvetica" panose="020B0604020202020204" pitchFamily="34" charset="0"/>
                <a:cs typeface="Helvetica" panose="020B0604020202020204" pitchFamily="34" charset="0"/>
              </a:rPr>
              <a:t>known, </a:t>
            </a:r>
            <a:r>
              <a:rPr sz="1400" spc="-40" dirty="0">
                <a:latin typeface="Helvetica" panose="020B0604020202020204" pitchFamily="34" charset="0"/>
                <a:cs typeface="Helvetica" panose="020B0604020202020204" pitchFamily="34" charset="0"/>
              </a:rPr>
              <a:t>grid-like topology.</a:t>
            </a:r>
            <a:endParaRPr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41350" marR="144145" lvl="1" indent="-171450"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en-IN" sz="1400" spc="35" dirty="0"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IN" sz="1400" spc="35" dirty="0" smtClean="0">
                <a:latin typeface="Helvetica" panose="020B0604020202020204" pitchFamily="34" charset="0"/>
                <a:cs typeface="Helvetica" panose="020B0604020202020204" pitchFamily="34" charset="0"/>
              </a:rPr>
              <a:t>.g., </a:t>
            </a:r>
            <a:r>
              <a:rPr sz="1400" spc="35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400" dirty="0">
                <a:latin typeface="Helvetica" panose="020B0604020202020204" pitchFamily="34" charset="0"/>
                <a:cs typeface="Helvetica" panose="020B0604020202020204" pitchFamily="34" charset="0"/>
              </a:rPr>
              <a:t>Time-series </a:t>
            </a:r>
            <a:r>
              <a:rPr sz="1400" spc="-20" dirty="0"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sz="1400" spc="220" dirty="0">
                <a:latin typeface="Helvetica" panose="020B0604020202020204" pitchFamily="34" charset="0"/>
                <a:cs typeface="Helvetica" panose="020B0604020202020204" pitchFamily="34" charset="0"/>
              </a:rPr>
              <a:t>–</a:t>
            </a:r>
            <a:r>
              <a:rPr sz="1400" spc="-19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400" spc="80" dirty="0">
                <a:latin typeface="Helvetica" panose="020B0604020202020204" pitchFamily="34" charset="0"/>
                <a:cs typeface="Helvetica" panose="020B0604020202020204" pitchFamily="34" charset="0"/>
              </a:rPr>
              <a:t>1D </a:t>
            </a:r>
            <a:r>
              <a:rPr sz="1400" spc="-25" dirty="0">
                <a:latin typeface="Helvetica" panose="020B0604020202020204" pitchFamily="34" charset="0"/>
                <a:cs typeface="Helvetica" panose="020B0604020202020204" pitchFamily="34" charset="0"/>
              </a:rPr>
              <a:t>grid taking </a:t>
            </a:r>
            <a:r>
              <a:rPr sz="1400" spc="25" dirty="0">
                <a:latin typeface="Helvetica" panose="020B0604020202020204" pitchFamily="34" charset="0"/>
                <a:cs typeface="Helvetica" panose="020B0604020202020204" pitchFamily="34" charset="0"/>
              </a:rPr>
              <a:t>samples </a:t>
            </a:r>
            <a:r>
              <a:rPr sz="1400" spc="-55" dirty="0">
                <a:latin typeface="Helvetica" panose="020B0604020202020204" pitchFamily="34" charset="0"/>
                <a:cs typeface="Helvetica" panose="020B0604020202020204" pitchFamily="34" charset="0"/>
              </a:rPr>
              <a:t>at </a:t>
            </a:r>
            <a:r>
              <a:rPr sz="1400" spc="-20" dirty="0">
                <a:latin typeface="Helvetica" panose="020B0604020202020204" pitchFamily="34" charset="0"/>
                <a:cs typeface="Helvetica" panose="020B0604020202020204" pitchFamily="34" charset="0"/>
              </a:rPr>
              <a:t>regular </a:t>
            </a:r>
            <a:r>
              <a:rPr sz="1400" spc="-55" dirty="0">
                <a:latin typeface="Helvetica" panose="020B0604020202020204" pitchFamily="34" charset="0"/>
                <a:cs typeface="Helvetica" panose="020B0604020202020204" pitchFamily="34" charset="0"/>
              </a:rPr>
              <a:t>time  </a:t>
            </a:r>
            <a:r>
              <a:rPr sz="1400" spc="-35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intervals.</a:t>
            </a:r>
            <a:endParaRPr lang="en-IN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41350" marR="144145" lvl="1" indent="-171450"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lang="en-IN" sz="1400" spc="35" dirty="0" smtClean="0">
                <a:latin typeface="Helvetica" panose="020B0604020202020204" pitchFamily="34" charset="0"/>
                <a:cs typeface="Helvetica" panose="020B0604020202020204" pitchFamily="34" charset="0"/>
              </a:rPr>
              <a:t>e.g.</a:t>
            </a:r>
            <a:r>
              <a:rPr lang="en-IN" sz="1400" spc="35" dirty="0">
                <a:latin typeface="Helvetica" panose="020B0604020202020204" pitchFamily="34" charset="0"/>
                <a:cs typeface="Helvetica" panose="020B0604020202020204" pitchFamily="34" charset="0"/>
              </a:rPr>
              <a:t>,</a:t>
            </a:r>
            <a:r>
              <a:rPr sz="1400" spc="35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400" spc="20" dirty="0">
                <a:latin typeface="Helvetica" panose="020B0604020202020204" pitchFamily="34" charset="0"/>
                <a:cs typeface="Helvetica" panose="020B0604020202020204" pitchFamily="34" charset="0"/>
              </a:rPr>
              <a:t>Image </a:t>
            </a:r>
            <a:r>
              <a:rPr sz="1400" spc="-20" dirty="0">
                <a:latin typeface="Helvetica" panose="020B0604020202020204" pitchFamily="34" charset="0"/>
                <a:cs typeface="Helvetica" panose="020B0604020202020204" pitchFamily="34" charset="0"/>
              </a:rPr>
              <a:t>data </a:t>
            </a:r>
            <a:r>
              <a:rPr sz="1400" spc="220" dirty="0">
                <a:latin typeface="Helvetica" panose="020B0604020202020204" pitchFamily="34" charset="0"/>
                <a:cs typeface="Helvetica" panose="020B0604020202020204" pitchFamily="34" charset="0"/>
              </a:rPr>
              <a:t>–</a:t>
            </a:r>
            <a:r>
              <a:rPr sz="1400" spc="-18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400" spc="80" dirty="0">
                <a:latin typeface="Helvetica" panose="020B0604020202020204" pitchFamily="34" charset="0"/>
                <a:cs typeface="Helvetica" panose="020B0604020202020204" pitchFamily="34" charset="0"/>
              </a:rPr>
              <a:t>2D </a:t>
            </a:r>
            <a:r>
              <a:rPr sz="1400" spc="-25" dirty="0">
                <a:latin typeface="Helvetica" panose="020B0604020202020204" pitchFamily="34" charset="0"/>
                <a:cs typeface="Helvetica" panose="020B0604020202020204" pitchFamily="34" charset="0"/>
              </a:rPr>
              <a:t>grid </a:t>
            </a:r>
            <a:r>
              <a:rPr sz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of </a:t>
            </a:r>
            <a:r>
              <a:rPr sz="1400" spc="-35" dirty="0">
                <a:latin typeface="Helvetica" panose="020B0604020202020204" pitchFamily="34" charset="0"/>
                <a:cs typeface="Helvetica" panose="020B0604020202020204" pitchFamily="34" charset="0"/>
              </a:rPr>
              <a:t>pixels.</a:t>
            </a:r>
            <a:endParaRPr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84150" indent="-171450">
              <a:lnSpc>
                <a:spcPct val="1000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z="1400" spc="-20" dirty="0">
                <a:latin typeface="Helvetica" panose="020B0604020202020204" pitchFamily="34" charset="0"/>
                <a:cs typeface="Helvetica" panose="020B0604020202020204" pitchFamily="34" charset="0"/>
              </a:rPr>
              <a:t>Network </a:t>
            </a:r>
            <a:r>
              <a:rPr sz="1400" dirty="0">
                <a:latin typeface="Helvetica" panose="020B0604020202020204" pitchFamily="34" charset="0"/>
                <a:cs typeface="Helvetica" panose="020B0604020202020204" pitchFamily="34" charset="0"/>
              </a:rPr>
              <a:t>employs </a:t>
            </a:r>
            <a:r>
              <a:rPr sz="1400" spc="30" dirty="0"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sz="1400" spc="-30" dirty="0">
                <a:latin typeface="Helvetica" panose="020B0604020202020204" pitchFamily="34" charset="0"/>
                <a:cs typeface="Helvetica" panose="020B0604020202020204" pitchFamily="34" charset="0"/>
              </a:rPr>
              <a:t>mathematical </a:t>
            </a:r>
            <a:r>
              <a:rPr sz="1400" spc="-25" dirty="0">
                <a:latin typeface="Helvetica" panose="020B0604020202020204" pitchFamily="34" charset="0"/>
                <a:cs typeface="Helvetica" panose="020B0604020202020204" pitchFamily="34" charset="0"/>
              </a:rPr>
              <a:t>operation called</a:t>
            </a:r>
            <a:r>
              <a:rPr sz="1400" spc="-12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sz="1400" b="1" spc="-20" dirty="0">
                <a:latin typeface="Helvetica" panose="020B0604020202020204" pitchFamily="34" charset="0"/>
                <a:cs typeface="Helvetica" panose="020B0604020202020204" pitchFamily="34" charset="0"/>
              </a:rPr>
              <a:t>convolution</a:t>
            </a:r>
            <a:r>
              <a:rPr sz="1400" spc="-20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84150" marR="173355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400" spc="-15" dirty="0">
                <a:latin typeface="Helvetica" panose="020B0604020202020204" pitchFamily="34" charset="0"/>
                <a:cs typeface="Helvetica" panose="020B0604020202020204" pitchFamily="34" charset="0"/>
              </a:rPr>
              <a:t>Convolutional networks </a:t>
            </a:r>
            <a:r>
              <a:rPr sz="1400" spc="-10" dirty="0">
                <a:latin typeface="Helvetica" panose="020B0604020202020204" pitchFamily="34" charset="0"/>
                <a:cs typeface="Helvetica" panose="020B0604020202020204" pitchFamily="34" charset="0"/>
              </a:rPr>
              <a:t>are simply </a:t>
            </a:r>
            <a:r>
              <a:rPr sz="1400" spc="-20" dirty="0">
                <a:latin typeface="Helvetica" panose="020B0604020202020204" pitchFamily="34" charset="0"/>
                <a:cs typeface="Helvetica" panose="020B0604020202020204" pitchFamily="34" charset="0"/>
              </a:rPr>
              <a:t>neural </a:t>
            </a:r>
            <a:r>
              <a:rPr sz="1400" spc="-15" dirty="0">
                <a:latin typeface="Helvetica" panose="020B0604020202020204" pitchFamily="34" charset="0"/>
                <a:cs typeface="Helvetica" panose="020B0604020202020204" pitchFamily="34" charset="0"/>
              </a:rPr>
              <a:t>networks </a:t>
            </a:r>
            <a:r>
              <a:rPr sz="1400" spc="-65" dirty="0">
                <a:latin typeface="Helvetica" panose="020B0604020202020204" pitchFamily="34" charset="0"/>
                <a:cs typeface="Helvetica" panose="020B0604020202020204" pitchFamily="34" charset="0"/>
              </a:rPr>
              <a:t>that </a:t>
            </a:r>
            <a:r>
              <a:rPr sz="1400" spc="40" dirty="0">
                <a:latin typeface="Helvetica" panose="020B0604020202020204" pitchFamily="34" charset="0"/>
                <a:cs typeface="Helvetica" panose="020B0604020202020204" pitchFamily="34" charset="0"/>
              </a:rPr>
              <a:t>use  </a:t>
            </a:r>
            <a:r>
              <a:rPr sz="1400" spc="-25" dirty="0">
                <a:latin typeface="Helvetica" panose="020B0604020202020204" pitchFamily="34" charset="0"/>
                <a:cs typeface="Helvetica" panose="020B0604020202020204" pitchFamily="34" charset="0"/>
              </a:rPr>
              <a:t>convolution </a:t>
            </a:r>
            <a:r>
              <a:rPr sz="1400" spc="-35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sz="1400" spc="-10" dirty="0">
                <a:latin typeface="Helvetica" panose="020B0604020202020204" pitchFamily="34" charset="0"/>
                <a:cs typeface="Helvetica" panose="020B0604020202020204" pitchFamily="34" charset="0"/>
              </a:rPr>
              <a:t>place </a:t>
            </a:r>
            <a:r>
              <a:rPr sz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of </a:t>
            </a:r>
            <a:r>
              <a:rPr sz="1400" spc="-10" dirty="0">
                <a:latin typeface="Helvetica" panose="020B0604020202020204" pitchFamily="34" charset="0"/>
                <a:cs typeface="Helvetica" panose="020B0604020202020204" pitchFamily="34" charset="0"/>
              </a:rPr>
              <a:t>general </a:t>
            </a:r>
            <a:r>
              <a:rPr sz="1400" spc="-45" dirty="0">
                <a:latin typeface="Helvetica" panose="020B0604020202020204" pitchFamily="34" charset="0"/>
                <a:cs typeface="Helvetica" panose="020B0604020202020204" pitchFamily="34" charset="0"/>
              </a:rPr>
              <a:t>matrix </a:t>
            </a:r>
            <a:r>
              <a:rPr sz="1400" spc="-50" dirty="0">
                <a:latin typeface="Helvetica" panose="020B0604020202020204" pitchFamily="34" charset="0"/>
                <a:cs typeface="Helvetica" panose="020B0604020202020204" pitchFamily="34" charset="0"/>
              </a:rPr>
              <a:t>multiplication </a:t>
            </a:r>
            <a:r>
              <a:rPr sz="1400" spc="-35" dirty="0">
                <a:latin typeface="Helvetica" panose="020B0604020202020204" pitchFamily="34" charset="0"/>
                <a:cs typeface="Helvetica" panose="020B0604020202020204" pitchFamily="34" charset="0"/>
              </a:rPr>
              <a:t>in </a:t>
            </a:r>
            <a:r>
              <a:rPr lang="en-IN" sz="1400" spc="-55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some of </a:t>
            </a:r>
            <a:r>
              <a:rPr sz="1400" spc="-55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their </a:t>
            </a:r>
            <a:r>
              <a:rPr sz="1400" spc="-30" dirty="0">
                <a:latin typeface="Helvetica" panose="020B0604020202020204" pitchFamily="34" charset="0"/>
                <a:cs typeface="Helvetica" panose="020B0604020202020204" pitchFamily="34" charset="0"/>
              </a:rPr>
              <a:t>layers.</a:t>
            </a:r>
            <a:endParaRPr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197358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Pooling 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(Pool)</a:t>
            </a:r>
            <a:r>
              <a:rPr sz="17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500" y="555625"/>
            <a:ext cx="3657600" cy="68352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sz="1200" spc="50" dirty="0">
                <a:latin typeface="Trebuchet MS"/>
                <a:cs typeface="Trebuchet MS"/>
              </a:rPr>
              <a:t>Used </a:t>
            </a:r>
            <a:r>
              <a:rPr sz="1200" spc="-70" dirty="0">
                <a:latin typeface="Trebuchet MS"/>
                <a:cs typeface="Trebuchet MS"/>
              </a:rPr>
              <a:t>for</a:t>
            </a:r>
            <a:r>
              <a:rPr sz="1200" spc="-120" dirty="0">
                <a:latin typeface="Trebuchet MS"/>
                <a:cs typeface="Trebuchet MS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subsampling</a:t>
            </a:r>
            <a:endParaRPr sz="1200" dirty="0">
              <a:latin typeface="Trebuchet MS"/>
              <a:cs typeface="Trebuchet MS"/>
            </a:endParaRPr>
          </a:p>
          <a:p>
            <a:pPr marL="184150" marR="5080" indent="-171450">
              <a:lnSpc>
                <a:spcPct val="121100"/>
              </a:lnSpc>
              <a:buFont typeface="Arial" panose="020B0604020202020204" pitchFamily="34" charset="0"/>
              <a:buChar char="•"/>
            </a:pPr>
            <a:r>
              <a:rPr sz="1200" spc="30" dirty="0">
                <a:latin typeface="Trebuchet MS"/>
                <a:cs typeface="Trebuchet MS"/>
              </a:rPr>
              <a:t>Reduce </a:t>
            </a:r>
            <a:r>
              <a:rPr sz="1200" spc="-45" dirty="0">
                <a:latin typeface="Trebuchet MS"/>
                <a:cs typeface="Trebuchet MS"/>
              </a:rPr>
              <a:t>the </a:t>
            </a:r>
            <a:r>
              <a:rPr sz="1200" spc="10" dirty="0">
                <a:latin typeface="Trebuchet MS"/>
                <a:cs typeface="Trebuchet MS"/>
              </a:rPr>
              <a:t>size </a:t>
            </a:r>
            <a:r>
              <a:rPr sz="1200" spc="-50" dirty="0">
                <a:latin typeface="Trebuchet MS"/>
                <a:cs typeface="Trebuchet MS"/>
              </a:rPr>
              <a:t>of</a:t>
            </a:r>
            <a:r>
              <a:rPr sz="1200" spc="-11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representation  </a:t>
            </a:r>
            <a:endParaRPr lang="en-IN" sz="1200" spc="-25" dirty="0" smtClean="0">
              <a:latin typeface="Trebuchet MS"/>
              <a:cs typeface="Trebuchet MS"/>
            </a:endParaRPr>
          </a:p>
          <a:p>
            <a:pPr marL="184150" marR="5080" indent="-171450">
              <a:lnSpc>
                <a:spcPct val="121100"/>
              </a:lnSpc>
              <a:buFont typeface="Arial" panose="020B0604020202020204" pitchFamily="34" charset="0"/>
              <a:buChar char="•"/>
            </a:pPr>
            <a:r>
              <a:rPr sz="1200" spc="45" dirty="0" smtClean="0">
                <a:latin typeface="Trebuchet MS"/>
                <a:cs typeface="Trebuchet MS"/>
              </a:rPr>
              <a:t>Speed </a:t>
            </a:r>
            <a:r>
              <a:rPr sz="1200" dirty="0">
                <a:latin typeface="Trebuchet MS"/>
                <a:cs typeface="Trebuchet MS"/>
              </a:rPr>
              <a:t>up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computation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95854"/>
            <a:ext cx="74422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10" dirty="0"/>
              <a:t>P</a:t>
            </a:r>
            <a:r>
              <a:rPr dirty="0"/>
              <a:t>ooling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20700" y="555625"/>
            <a:ext cx="4761167" cy="472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5080" indent="-171450">
              <a:lnSpc>
                <a:spcPct val="121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200" spc="-5" dirty="0">
                <a:latin typeface="Trebuchet MS"/>
                <a:cs typeface="Trebuchet MS"/>
              </a:rPr>
              <a:t>Apply </a:t>
            </a:r>
            <a:r>
              <a:rPr sz="1200" spc="30" dirty="0">
                <a:latin typeface="Trebuchet MS"/>
                <a:cs typeface="Trebuchet MS"/>
              </a:rPr>
              <a:t>a </a:t>
            </a:r>
            <a:r>
              <a:rPr sz="1200" spc="-80" dirty="0">
                <a:latin typeface="Trebuchet MS"/>
                <a:cs typeface="Trebuchet MS"/>
              </a:rPr>
              <a:t>filter </a:t>
            </a:r>
            <a:r>
              <a:rPr sz="1200" spc="-50" dirty="0">
                <a:latin typeface="Trebuchet MS"/>
                <a:cs typeface="Trebuchet MS"/>
              </a:rPr>
              <a:t>of </a:t>
            </a:r>
            <a:r>
              <a:rPr sz="1200" spc="10" dirty="0">
                <a:latin typeface="Trebuchet MS"/>
                <a:cs typeface="Trebuchet MS"/>
              </a:rPr>
              <a:t>size </a:t>
            </a:r>
            <a:r>
              <a:rPr sz="1200" i="1" spc="-90" dirty="0">
                <a:latin typeface="Verdana"/>
                <a:cs typeface="Verdana"/>
              </a:rPr>
              <a:t>f </a:t>
            </a:r>
            <a:r>
              <a:rPr sz="1200" spc="10" dirty="0">
                <a:latin typeface="Trebuchet MS"/>
                <a:cs typeface="Trebuchet MS"/>
              </a:rPr>
              <a:t>and </a:t>
            </a:r>
            <a:r>
              <a:rPr sz="1200" spc="-30" dirty="0">
                <a:latin typeface="Trebuchet MS"/>
                <a:cs typeface="Trebuchet MS"/>
              </a:rPr>
              <a:t>stride </a:t>
            </a:r>
            <a:r>
              <a:rPr sz="1200" i="1" spc="-55" dirty="0" smtClean="0">
                <a:latin typeface="Verdana"/>
                <a:cs typeface="Verdana"/>
              </a:rPr>
              <a:t>s</a:t>
            </a:r>
            <a:r>
              <a:rPr lang="en-IN" sz="1200" i="1" spc="-55" dirty="0" smtClean="0">
                <a:latin typeface="Verdana"/>
                <a:cs typeface="Verdana"/>
              </a:rPr>
              <a:t> </a:t>
            </a:r>
            <a:r>
              <a:rPr lang="en-IN" sz="1200" spc="-55" dirty="0" smtClean="0">
                <a:latin typeface="Verdana"/>
                <a:cs typeface="Verdana"/>
              </a:rPr>
              <a:t>without padding</a:t>
            </a:r>
            <a:r>
              <a:rPr sz="1200" spc="-55" dirty="0" smtClean="0">
                <a:latin typeface="Trebuchet MS"/>
                <a:cs typeface="Trebuchet MS"/>
              </a:rPr>
              <a:t>. </a:t>
            </a:r>
            <a:endParaRPr lang="en-IN" sz="1200" spc="-55" dirty="0" smtClean="0">
              <a:latin typeface="Trebuchet MS"/>
              <a:cs typeface="Trebuchet MS"/>
            </a:endParaRPr>
          </a:p>
          <a:p>
            <a:pPr marL="184150" marR="5080" indent="-171450">
              <a:lnSpc>
                <a:spcPct val="121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200" spc="15" dirty="0" smtClean="0">
                <a:latin typeface="Trebuchet MS"/>
                <a:cs typeface="Trebuchet MS"/>
              </a:rPr>
              <a:t>The </a:t>
            </a:r>
            <a:r>
              <a:rPr sz="1200" spc="-45" dirty="0">
                <a:latin typeface="Trebuchet MS"/>
                <a:cs typeface="Trebuchet MS"/>
              </a:rPr>
              <a:t>output </a:t>
            </a:r>
            <a:r>
              <a:rPr sz="1200" spc="10" dirty="0">
                <a:latin typeface="Trebuchet MS"/>
                <a:cs typeface="Trebuchet MS"/>
              </a:rPr>
              <a:t>dimensions </a:t>
            </a:r>
            <a:r>
              <a:rPr sz="1200" spc="-75" dirty="0">
                <a:latin typeface="Trebuchet MS"/>
                <a:cs typeface="Trebuchet MS"/>
              </a:rPr>
              <a:t>will</a:t>
            </a:r>
            <a:r>
              <a:rPr sz="1200" spc="-105" dirty="0">
                <a:latin typeface="Trebuchet MS"/>
                <a:cs typeface="Trebuchet MS"/>
              </a:rPr>
              <a:t> </a:t>
            </a:r>
            <a:r>
              <a:rPr sz="1200" dirty="0">
                <a:latin typeface="Trebuchet MS"/>
                <a:cs typeface="Trebuchet MS"/>
              </a:rPr>
              <a:t>be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767459" y="1207923"/>
            <a:ext cx="3403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u="sng" spc="-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 </a:t>
            </a:r>
            <a:r>
              <a:rPr sz="1200" i="1" u="sng" spc="-5" dirty="0">
                <a:uFill>
                  <a:solidFill>
                    <a:srgbClr val="000000"/>
                  </a:solidFill>
                </a:uFill>
                <a:latin typeface="LM Roman Demi 10"/>
                <a:cs typeface="LM Roman Demi 10"/>
              </a:rPr>
              <a:t>−</a:t>
            </a:r>
            <a:r>
              <a:rPr sz="1200" i="1" spc="-265" dirty="0">
                <a:latin typeface="LM Roman Demi 10"/>
                <a:cs typeface="LM Roman Demi 10"/>
              </a:rPr>
              <a:t> </a:t>
            </a:r>
            <a:r>
              <a:rPr sz="1200" i="1" u="sng" spc="-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63700" y="1096544"/>
            <a:ext cx="11106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34695" algn="l"/>
                <a:tab pos="1008380" algn="l"/>
              </a:tabLst>
            </a:pPr>
            <a:r>
              <a:rPr sz="1200" spc="360" dirty="0">
                <a:latin typeface="Arial"/>
                <a:cs typeface="Arial"/>
              </a:rPr>
              <a:t>,	,	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3698" y="1207923"/>
            <a:ext cx="3403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u="sng" spc="-9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n </a:t>
            </a:r>
            <a:r>
              <a:rPr sz="1200" i="1" u="sng" spc="-5" dirty="0">
                <a:uFill>
                  <a:solidFill>
                    <a:srgbClr val="000000"/>
                  </a:solidFill>
                </a:uFill>
                <a:latin typeface="LM Roman Demi 10"/>
                <a:cs typeface="LM Roman Demi 10"/>
              </a:rPr>
              <a:t>−</a:t>
            </a:r>
            <a:r>
              <a:rPr sz="1200" i="1" spc="-265" dirty="0">
                <a:latin typeface="LM Roman Demi 10"/>
                <a:cs typeface="LM Roman Demi 10"/>
              </a:rPr>
              <a:t> </a:t>
            </a:r>
            <a:r>
              <a:rPr sz="1200" i="1" u="sng" spc="-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f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5119" y="1414780"/>
            <a:ext cx="1097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8380" algn="l"/>
              </a:tabLst>
            </a:pPr>
            <a:r>
              <a:rPr sz="1200" i="1" spc="-30" dirty="0">
                <a:latin typeface="Verdana"/>
                <a:cs typeface="Verdana"/>
              </a:rPr>
              <a:t>s	s</a:t>
            </a:r>
            <a:endParaRPr sz="1200" dirty="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52028" y="1310628"/>
            <a:ext cx="1256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8380" algn="l"/>
              </a:tabLst>
            </a:pPr>
            <a:r>
              <a:rPr sz="1200" spc="-75" dirty="0">
                <a:latin typeface="Verdana"/>
                <a:cs typeface="Verdana"/>
              </a:rPr>
              <a:t>+</a:t>
            </a:r>
            <a:r>
              <a:rPr sz="1200" spc="-160" dirty="0">
                <a:latin typeface="Verdana"/>
                <a:cs typeface="Verdana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1 </a:t>
            </a:r>
            <a:r>
              <a:rPr sz="1200" spc="200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	</a:t>
            </a:r>
            <a:r>
              <a:rPr sz="1200" spc="-75" dirty="0">
                <a:latin typeface="Verdana"/>
                <a:cs typeface="Verdana"/>
              </a:rPr>
              <a:t>+</a:t>
            </a:r>
            <a:r>
              <a:rPr sz="1200" spc="-225" dirty="0">
                <a:latin typeface="Verdana"/>
                <a:cs typeface="Verdana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82061" y="1096544"/>
            <a:ext cx="114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360" dirty="0">
                <a:latin typeface="Arial"/>
                <a:cs typeface="Arial"/>
              </a:rPr>
              <a:t>,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0700" y="1698625"/>
            <a:ext cx="4800600" cy="68287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sz="1200" spc="-5" dirty="0">
                <a:latin typeface="Trebuchet MS"/>
                <a:cs typeface="Trebuchet MS"/>
              </a:rPr>
              <a:t>Fixed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computation</a:t>
            </a:r>
            <a:endParaRPr sz="1200" dirty="0">
              <a:latin typeface="Trebuchet MS"/>
              <a:cs typeface="Trebuchet MS"/>
            </a:endParaRPr>
          </a:p>
          <a:p>
            <a:pPr marL="184150" marR="508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200" spc="-20" dirty="0">
                <a:latin typeface="Trebuchet MS"/>
                <a:cs typeface="Trebuchet MS"/>
              </a:rPr>
              <a:t>Gradient </a:t>
            </a:r>
            <a:r>
              <a:rPr sz="1200" spc="-5" dirty="0">
                <a:latin typeface="Trebuchet MS"/>
                <a:cs typeface="Trebuchet MS"/>
              </a:rPr>
              <a:t>descent </a:t>
            </a:r>
            <a:r>
              <a:rPr sz="1200" spc="15" dirty="0">
                <a:latin typeface="Trebuchet MS"/>
                <a:cs typeface="Trebuchet MS"/>
              </a:rPr>
              <a:t>is </a:t>
            </a:r>
            <a:r>
              <a:rPr sz="1200" spc="-40" dirty="0">
                <a:latin typeface="Trebuchet MS"/>
                <a:cs typeface="Trebuchet MS"/>
              </a:rPr>
              <a:t>not </a:t>
            </a:r>
            <a:r>
              <a:rPr sz="1200" spc="-20" dirty="0">
                <a:latin typeface="Trebuchet MS"/>
                <a:cs typeface="Trebuchet MS"/>
              </a:rPr>
              <a:t>applied </a:t>
            </a:r>
            <a:r>
              <a:rPr sz="1200" spc="70" dirty="0">
                <a:latin typeface="Trebuchet MS"/>
                <a:cs typeface="Trebuchet MS"/>
              </a:rPr>
              <a:t>as </a:t>
            </a:r>
            <a:r>
              <a:rPr sz="1200" spc="-40" dirty="0" smtClean="0">
                <a:latin typeface="Trebuchet MS"/>
                <a:cs typeface="Trebuchet MS"/>
              </a:rPr>
              <a:t>no</a:t>
            </a:r>
            <a:r>
              <a:rPr lang="en-IN" sz="1200" spc="-40" dirty="0" smtClean="0">
                <a:latin typeface="Trebuchet MS"/>
                <a:cs typeface="Trebuchet MS"/>
              </a:rPr>
              <a:t> learnable </a:t>
            </a:r>
            <a:r>
              <a:rPr sz="1200" spc="-40" dirty="0" smtClean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parameters </a:t>
            </a:r>
            <a:endParaRPr lang="en-IN" sz="1200" spc="-10" dirty="0" smtClean="0">
              <a:latin typeface="Trebuchet MS"/>
              <a:cs typeface="Trebuchet MS"/>
            </a:endParaRPr>
          </a:p>
          <a:p>
            <a:pPr marL="184150" marR="508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200" dirty="0" smtClean="0">
                <a:latin typeface="Trebuchet MS"/>
                <a:cs typeface="Trebuchet MS"/>
              </a:rPr>
              <a:t>Pooling </a:t>
            </a:r>
            <a:r>
              <a:rPr sz="1200" spc="15" dirty="0">
                <a:latin typeface="Trebuchet MS"/>
                <a:cs typeface="Trebuchet MS"/>
              </a:rPr>
              <a:t>is </a:t>
            </a:r>
            <a:r>
              <a:rPr sz="1200" spc="-20" dirty="0">
                <a:latin typeface="Trebuchet MS"/>
                <a:cs typeface="Trebuchet MS"/>
              </a:rPr>
              <a:t>applied </a:t>
            </a:r>
            <a:r>
              <a:rPr sz="1200" spc="10" dirty="0">
                <a:latin typeface="Trebuchet MS"/>
                <a:cs typeface="Trebuchet MS"/>
              </a:rPr>
              <a:t>on each </a:t>
            </a:r>
            <a:r>
              <a:rPr sz="1200" spc="-50" dirty="0">
                <a:latin typeface="Trebuchet MS"/>
                <a:cs typeface="Trebuchet MS"/>
              </a:rPr>
              <a:t>of </a:t>
            </a:r>
            <a:r>
              <a:rPr sz="1200" spc="-45" dirty="0">
                <a:latin typeface="Trebuchet MS"/>
                <a:cs typeface="Trebuchet MS"/>
              </a:rPr>
              <a:t>the</a:t>
            </a:r>
            <a:r>
              <a:rPr sz="1200" spc="-18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Trebuchet MS"/>
                <a:cs typeface="Trebuchet MS"/>
              </a:rPr>
              <a:t>channels.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13404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Pooling</a:t>
            </a:r>
            <a:r>
              <a:rPr sz="17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Trebuchet MS"/>
                <a:cs typeface="Trebuchet MS"/>
              </a:rPr>
              <a:t>Layer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3100" y="631825"/>
            <a:ext cx="1878267" cy="7893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200" spc="-50" dirty="0">
                <a:latin typeface="Trebuchet MS"/>
                <a:cs typeface="Trebuchet MS"/>
              </a:rPr>
              <a:t>Two</a:t>
            </a:r>
            <a:r>
              <a:rPr sz="1200" spc="-90" dirty="0">
                <a:latin typeface="Trebuchet MS"/>
                <a:cs typeface="Trebuchet MS"/>
              </a:rPr>
              <a:t> </a:t>
            </a:r>
            <a:r>
              <a:rPr sz="1200" spc="-5" dirty="0" smtClean="0">
                <a:latin typeface="Trebuchet MS"/>
                <a:cs typeface="Trebuchet MS"/>
              </a:rPr>
              <a:t>types</a:t>
            </a:r>
            <a:endParaRPr lang="en-IN" sz="1200" spc="-5" dirty="0" smtClean="0">
              <a:latin typeface="Trebuchet MS"/>
              <a:cs typeface="Trebuchet MS"/>
            </a:endParaRPr>
          </a:p>
          <a:p>
            <a:pPr marL="641350" lvl="1" indent="-1714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1200" spc="-5" dirty="0" smtClean="0">
                <a:latin typeface="Trebuchet MS"/>
                <a:cs typeface="Trebuchet MS"/>
              </a:rPr>
              <a:t>Max Pooling</a:t>
            </a:r>
          </a:p>
          <a:p>
            <a:pPr marL="641350" lvl="1" indent="-171450"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1200" spc="-5" dirty="0" smtClean="0">
                <a:latin typeface="Trebuchet MS"/>
                <a:cs typeface="Trebuchet MS"/>
              </a:rPr>
              <a:t>Average Pooling</a:t>
            </a:r>
          </a:p>
          <a:p>
            <a:pPr marL="641350" lvl="1" indent="-171450">
              <a:spcBef>
                <a:spcPts val="95"/>
              </a:spcBef>
              <a:buFont typeface="Arial" panose="020B0604020202020204" pitchFamily="34" charset="0"/>
              <a:buChar char="•"/>
            </a:pP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95854"/>
            <a:ext cx="121793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100" dirty="0"/>
              <a:t>Max</a:t>
            </a:r>
            <a:r>
              <a:rPr spc="-114" dirty="0"/>
              <a:t> </a:t>
            </a:r>
            <a:r>
              <a:rPr spc="15" dirty="0"/>
              <a:t>Pooling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725103"/>
              </p:ext>
            </p:extLst>
          </p:nvPr>
        </p:nvGraphicFramePr>
        <p:xfrm>
          <a:off x="1138555" y="1165225"/>
          <a:ext cx="1132839" cy="1121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/>
                <a:gridCol w="283210"/>
                <a:gridCol w="283210"/>
                <a:gridCol w="283209"/>
              </a:tblGrid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307184" y="1279357"/>
            <a:ext cx="142621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 algn="ctr">
              <a:lnSpc>
                <a:spcPct val="100000"/>
              </a:lnSpc>
              <a:spcBef>
                <a:spcPts val="95"/>
              </a:spcBef>
            </a:pPr>
            <a:r>
              <a:rPr sz="1200" spc="55" dirty="0">
                <a:latin typeface="Trebuchet MS"/>
                <a:cs typeface="Trebuchet MS"/>
              </a:rPr>
              <a:t>Max</a:t>
            </a:r>
            <a:r>
              <a:rPr sz="1200" spc="-4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pooling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ts val="1435"/>
              </a:lnSpc>
              <a:spcBef>
                <a:spcPts val="15"/>
              </a:spcBef>
              <a:tabLst>
                <a:tab pos="547370" algn="l"/>
                <a:tab pos="1248410" algn="l"/>
              </a:tabLst>
            </a:pPr>
            <a:r>
              <a:rPr sz="1200" i="1" spc="-5" dirty="0">
                <a:latin typeface="LM Roman Demi 10"/>
                <a:cs typeface="LM Roman Demi 10"/>
              </a:rPr>
              <a:t>→	</a:t>
            </a:r>
            <a:r>
              <a:rPr sz="1200" i="1" spc="-90" dirty="0">
                <a:latin typeface="Verdana"/>
                <a:cs typeface="Verdana"/>
              </a:rPr>
              <a:t>f</a:t>
            </a:r>
            <a:r>
              <a:rPr sz="1200" i="1" spc="75" dirty="0">
                <a:latin typeface="Verdana"/>
                <a:cs typeface="Verdana"/>
              </a:rPr>
              <a:t> </a:t>
            </a:r>
            <a:r>
              <a:rPr sz="1200" spc="-75" dirty="0">
                <a:latin typeface="Verdana"/>
                <a:cs typeface="Verdana"/>
              </a:rPr>
              <a:t>=</a:t>
            </a:r>
            <a:r>
              <a:rPr sz="1200" spc="-90" dirty="0">
                <a:latin typeface="Verdana"/>
                <a:cs typeface="Verdana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2</a:t>
            </a:r>
            <a:r>
              <a:rPr sz="1200" dirty="0">
                <a:latin typeface="Trebuchet MS"/>
                <a:cs typeface="Trebuchet MS"/>
              </a:rPr>
              <a:t>	</a:t>
            </a:r>
            <a:r>
              <a:rPr sz="1200" i="1" spc="-5" dirty="0">
                <a:latin typeface="LM Roman Demi 10"/>
                <a:cs typeface="LM Roman Demi 10"/>
              </a:rPr>
              <a:t>→</a:t>
            </a:r>
            <a:endParaRPr sz="1200">
              <a:latin typeface="LM Roman Demi 10"/>
              <a:cs typeface="LM Roman Demi 10"/>
            </a:endParaRPr>
          </a:p>
          <a:p>
            <a:pPr marL="41910" algn="ctr">
              <a:lnSpc>
                <a:spcPts val="1435"/>
              </a:lnSpc>
            </a:pPr>
            <a:r>
              <a:rPr sz="1200" i="1" spc="-30" dirty="0">
                <a:latin typeface="Verdana"/>
                <a:cs typeface="Verdana"/>
              </a:rPr>
              <a:t>s </a:t>
            </a:r>
            <a:r>
              <a:rPr sz="1200" spc="-75" dirty="0">
                <a:latin typeface="Verdana"/>
                <a:cs typeface="Verdana"/>
              </a:rPr>
              <a:t>=</a:t>
            </a:r>
            <a:r>
              <a:rPr sz="1200" spc="-135" dirty="0">
                <a:latin typeface="Verdana"/>
                <a:cs typeface="Verdana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300" y="555625"/>
            <a:ext cx="44196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200" spc="-25" dirty="0">
                <a:latin typeface="Trebuchet MS"/>
                <a:cs typeface="Trebuchet MS"/>
              </a:rPr>
              <a:t>Take </a:t>
            </a:r>
            <a:r>
              <a:rPr sz="1200" spc="-45" dirty="0">
                <a:latin typeface="Trebuchet MS"/>
                <a:cs typeface="Trebuchet MS"/>
              </a:rPr>
              <a:t>the </a:t>
            </a:r>
            <a:r>
              <a:rPr sz="1200" spc="-10" dirty="0">
                <a:latin typeface="Trebuchet MS"/>
                <a:cs typeface="Trebuchet MS"/>
              </a:rPr>
              <a:t>maximum </a:t>
            </a:r>
            <a:r>
              <a:rPr sz="1200" spc="-50" dirty="0">
                <a:latin typeface="Trebuchet MS"/>
                <a:cs typeface="Trebuchet MS"/>
              </a:rPr>
              <a:t>of </a:t>
            </a:r>
            <a:r>
              <a:rPr sz="1200" spc="-45" dirty="0">
                <a:latin typeface="Trebuchet MS"/>
                <a:cs typeface="Trebuchet MS"/>
              </a:rPr>
              <a:t>the </a:t>
            </a:r>
            <a:r>
              <a:rPr sz="1200" spc="35" dirty="0">
                <a:latin typeface="Trebuchet MS"/>
                <a:cs typeface="Trebuchet MS"/>
              </a:rPr>
              <a:t>sub </a:t>
            </a:r>
            <a:r>
              <a:rPr sz="1200" spc="-10" dirty="0">
                <a:latin typeface="Trebuchet MS"/>
                <a:cs typeface="Trebuchet MS"/>
              </a:rPr>
              <a:t>region </a:t>
            </a:r>
            <a:r>
              <a:rPr sz="1200" spc="-65" dirty="0">
                <a:latin typeface="Trebuchet MS"/>
                <a:cs typeface="Trebuchet MS"/>
              </a:rPr>
              <a:t>that </a:t>
            </a:r>
            <a:r>
              <a:rPr sz="1200" spc="15" dirty="0">
                <a:latin typeface="Trebuchet MS"/>
                <a:cs typeface="Trebuchet MS"/>
              </a:rPr>
              <a:t>is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considered.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rebuchet MS"/>
              <a:cs typeface="Trebuchet MS"/>
            </a:endParaRPr>
          </a:p>
          <a:p>
            <a:pPr marL="495934" algn="ctr">
              <a:lnSpc>
                <a:spcPct val="100000"/>
              </a:lnSpc>
              <a:tabLst>
                <a:tab pos="3035935" algn="l"/>
              </a:tabLst>
            </a:pPr>
            <a:r>
              <a:rPr sz="1200" spc="-30" dirty="0">
                <a:latin typeface="Trebuchet MS"/>
                <a:cs typeface="Trebuchet MS"/>
              </a:rPr>
              <a:t>Input </a:t>
            </a:r>
            <a:r>
              <a:rPr sz="1200" spc="35" dirty="0">
                <a:latin typeface="Trebuchet MS"/>
                <a:cs typeface="Trebuchet MS"/>
              </a:rPr>
              <a:t>4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35" dirty="0">
                <a:latin typeface="LM Roman Demi 10"/>
                <a:cs typeface="LM Roman Demi 10"/>
              </a:rPr>
              <a:t> </a:t>
            </a:r>
            <a:r>
              <a:rPr sz="1200" spc="35" dirty="0" smtClean="0">
                <a:latin typeface="Trebuchet MS"/>
                <a:cs typeface="Trebuchet MS"/>
              </a:rPr>
              <a:t>4	</a:t>
            </a:r>
            <a:r>
              <a:rPr sz="1800" spc="-44" baseline="-50925" dirty="0" smtClean="0">
                <a:latin typeface="Trebuchet MS"/>
                <a:cs typeface="Trebuchet MS"/>
              </a:rPr>
              <a:t>Output</a:t>
            </a:r>
            <a:endParaRPr sz="1800" baseline="-50925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8827" y="1335986"/>
            <a:ext cx="3803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35" dirty="0">
                <a:latin typeface="Trebuchet MS"/>
                <a:cs typeface="Trebuchet MS"/>
              </a:rPr>
              <a:t>2</a:t>
            </a:r>
            <a:r>
              <a:rPr sz="1200" spc="-14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7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19486"/>
              </p:ext>
            </p:extLst>
          </p:nvPr>
        </p:nvGraphicFramePr>
        <p:xfrm>
          <a:off x="3804920" y="1583080"/>
          <a:ext cx="601980" cy="5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210"/>
                <a:gridCol w="318770"/>
              </a:tblGrid>
              <a:tr h="280250"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R="8826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95854"/>
            <a:ext cx="16027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25" dirty="0"/>
              <a:t>Average</a:t>
            </a:r>
            <a:r>
              <a:rPr spc="-110" dirty="0"/>
              <a:t> </a:t>
            </a:r>
            <a:r>
              <a:rPr spc="15" dirty="0"/>
              <a:t>Pooling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029592"/>
              </p:ext>
            </p:extLst>
          </p:nvPr>
        </p:nvGraphicFramePr>
        <p:xfrm>
          <a:off x="825500" y="1187212"/>
          <a:ext cx="1135379" cy="1121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/>
                <a:gridCol w="283845"/>
                <a:gridCol w="283845"/>
                <a:gridCol w="283844"/>
              </a:tblGrid>
              <a:tr h="280250"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994129" y="1486078"/>
            <a:ext cx="1778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LM Roman Demi 10"/>
                <a:cs typeface="LM Roman Demi 10"/>
              </a:rPr>
              <a:t>→</a:t>
            </a:r>
            <a:endParaRPr sz="1200">
              <a:latin typeface="LM Roman Demi 10"/>
              <a:cs typeface="LM Roman Demi 1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6295" y="1301344"/>
            <a:ext cx="111125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spc="5" dirty="0">
                <a:latin typeface="Trebuchet MS"/>
                <a:cs typeface="Trebuchet MS"/>
              </a:rPr>
              <a:t>Average</a:t>
            </a:r>
            <a:r>
              <a:rPr sz="1200" spc="-8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pooling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i="1" spc="-90" dirty="0">
                <a:latin typeface="Verdana"/>
                <a:cs typeface="Verdana"/>
              </a:rPr>
              <a:t>f </a:t>
            </a:r>
            <a:r>
              <a:rPr sz="1200" spc="-75" dirty="0">
                <a:latin typeface="Verdana"/>
                <a:cs typeface="Verdana"/>
              </a:rPr>
              <a:t>=</a:t>
            </a:r>
            <a:r>
              <a:rPr sz="1200" spc="-25" dirty="0">
                <a:latin typeface="Verdana"/>
                <a:cs typeface="Verdana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i="1" spc="-30" dirty="0">
                <a:latin typeface="Verdana"/>
                <a:cs typeface="Verdana"/>
              </a:rPr>
              <a:t>s </a:t>
            </a:r>
            <a:r>
              <a:rPr sz="1200" spc="-75" dirty="0">
                <a:latin typeface="Verdana"/>
                <a:cs typeface="Verdana"/>
              </a:rPr>
              <a:t>=</a:t>
            </a:r>
            <a:r>
              <a:rPr sz="1200" spc="-210" dirty="0">
                <a:latin typeface="Verdana"/>
                <a:cs typeface="Verdana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0141" y="1486078"/>
            <a:ext cx="1778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" dirty="0">
                <a:latin typeface="LM Roman Demi 10"/>
                <a:cs typeface="LM Roman Demi 10"/>
              </a:rPr>
              <a:t>→</a:t>
            </a:r>
            <a:endParaRPr sz="1200">
              <a:latin typeface="LM Roman Demi 10"/>
              <a:cs typeface="LM Roman Demi 1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6900" y="555625"/>
            <a:ext cx="432936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68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200" spc="5" dirty="0">
                <a:latin typeface="Trebuchet MS"/>
                <a:cs typeface="Trebuchet MS"/>
              </a:rPr>
              <a:t>Compute </a:t>
            </a:r>
            <a:r>
              <a:rPr sz="1200" spc="-45" dirty="0">
                <a:latin typeface="Trebuchet MS"/>
                <a:cs typeface="Trebuchet MS"/>
              </a:rPr>
              <a:t>the </a:t>
            </a:r>
            <a:r>
              <a:rPr sz="1200" dirty="0">
                <a:latin typeface="Trebuchet MS"/>
                <a:cs typeface="Trebuchet MS"/>
              </a:rPr>
              <a:t>average </a:t>
            </a:r>
            <a:r>
              <a:rPr sz="1200" spc="-50" dirty="0">
                <a:latin typeface="Trebuchet MS"/>
                <a:cs typeface="Trebuchet MS"/>
              </a:rPr>
              <a:t>of </a:t>
            </a:r>
            <a:r>
              <a:rPr sz="1200" spc="-45" dirty="0">
                <a:latin typeface="Trebuchet MS"/>
                <a:cs typeface="Trebuchet MS"/>
              </a:rPr>
              <a:t>the </a:t>
            </a:r>
            <a:r>
              <a:rPr sz="1200" spc="35" dirty="0">
                <a:latin typeface="Trebuchet MS"/>
                <a:cs typeface="Trebuchet MS"/>
              </a:rPr>
              <a:t>sub </a:t>
            </a:r>
            <a:r>
              <a:rPr sz="1200" spc="-10" dirty="0">
                <a:latin typeface="Trebuchet MS"/>
                <a:cs typeface="Trebuchet MS"/>
              </a:rPr>
              <a:t>region </a:t>
            </a:r>
            <a:r>
              <a:rPr sz="1200" spc="-65" dirty="0">
                <a:latin typeface="Trebuchet MS"/>
                <a:cs typeface="Trebuchet MS"/>
              </a:rPr>
              <a:t>that </a:t>
            </a:r>
            <a:r>
              <a:rPr sz="1200" spc="15" dirty="0">
                <a:latin typeface="Trebuchet MS"/>
                <a:cs typeface="Trebuchet MS"/>
              </a:rPr>
              <a:t>is</a:t>
            </a:r>
            <a:r>
              <a:rPr sz="1200" spc="-7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considered.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Trebuchet MS"/>
              <a:cs typeface="Trebuchet MS"/>
            </a:endParaRPr>
          </a:p>
          <a:p>
            <a:pPr marL="412115">
              <a:lnSpc>
                <a:spcPct val="100000"/>
              </a:lnSpc>
              <a:tabLst>
                <a:tab pos="3306445" algn="l"/>
              </a:tabLst>
            </a:pPr>
            <a:r>
              <a:rPr sz="1200" spc="-30" dirty="0">
                <a:latin typeface="Trebuchet MS"/>
                <a:cs typeface="Trebuchet MS"/>
              </a:rPr>
              <a:t>Input </a:t>
            </a:r>
            <a:r>
              <a:rPr sz="1200" spc="35" dirty="0">
                <a:latin typeface="Trebuchet MS"/>
                <a:cs typeface="Trebuchet MS"/>
              </a:rPr>
              <a:t>4</a:t>
            </a:r>
            <a:r>
              <a:rPr sz="1200" spc="-9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3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4	</a:t>
            </a:r>
            <a:r>
              <a:rPr sz="1800" spc="-44" baseline="-50925" dirty="0">
                <a:latin typeface="Trebuchet MS"/>
                <a:cs typeface="Trebuchet MS"/>
              </a:rPr>
              <a:t>Output</a:t>
            </a:r>
            <a:endParaRPr sz="1800" baseline="-50925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60762" y="1357973"/>
            <a:ext cx="3803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35" dirty="0">
                <a:latin typeface="Trebuchet MS"/>
                <a:cs typeface="Trebuchet MS"/>
              </a:rPr>
              <a:t>2</a:t>
            </a:r>
            <a:r>
              <a:rPr sz="1200" spc="-14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7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230063"/>
              </p:ext>
            </p:extLst>
          </p:nvPr>
        </p:nvGraphicFramePr>
        <p:xfrm>
          <a:off x="3759099" y="1605067"/>
          <a:ext cx="778510" cy="560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4665"/>
                <a:gridCol w="283845"/>
              </a:tblGrid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15" dirty="0">
                          <a:latin typeface="Trebuchet MS"/>
                          <a:cs typeface="Trebuchet MS"/>
                        </a:rPr>
                        <a:t>4.5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BFBF"/>
                    </a:solidFill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4.75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DFBF"/>
                    </a:solidFill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FF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"/>
            <a:ext cx="5759866" cy="32399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33303" y="2666789"/>
            <a:ext cx="93281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7F7F7F"/>
                </a:solidFill>
                <a:latin typeface="Trebuchet MS"/>
                <a:cs typeface="Trebuchet MS"/>
              </a:rPr>
              <a:t>Variants </a:t>
            </a:r>
            <a:r>
              <a:rPr sz="1000" spc="-40" dirty="0">
                <a:solidFill>
                  <a:srgbClr val="7F7F7F"/>
                </a:solidFill>
                <a:latin typeface="Trebuchet MS"/>
                <a:cs typeface="Trebuchet MS"/>
              </a:rPr>
              <a:t>of</a:t>
            </a:r>
            <a:r>
              <a:rPr sz="1000" spc="-100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1000" spc="90" dirty="0">
                <a:solidFill>
                  <a:srgbClr val="7F7F7F"/>
                </a:solidFill>
                <a:latin typeface="Trebuchet MS"/>
                <a:cs typeface="Trebuchet MS"/>
              </a:rPr>
              <a:t>CNN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"/>
            <a:ext cx="5760085" cy="3240405"/>
            <a:chOff x="0" y="4"/>
            <a:chExt cx="5760085" cy="3240405"/>
          </a:xfrm>
        </p:grpSpPr>
        <p:sp>
          <p:nvSpPr>
            <p:cNvPr id="3" name="object 3"/>
            <p:cNvSpPr/>
            <p:nvPr/>
          </p:nvSpPr>
          <p:spPr>
            <a:xfrm>
              <a:off x="0" y="4"/>
              <a:ext cx="5759866" cy="3239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2784979" y="0"/>
                  </a:moveTo>
                  <a:lnTo>
                    <a:pt x="0" y="0"/>
                  </a:lnTo>
                  <a:lnTo>
                    <a:pt x="0" y="488931"/>
                  </a:lnTo>
                  <a:lnTo>
                    <a:pt x="2784979" y="488931"/>
                  </a:lnTo>
                  <a:lnTo>
                    <a:pt x="2784979" y="0"/>
                  </a:lnTo>
                  <a:close/>
                </a:path>
              </a:pathLst>
            </a:custGeom>
            <a:solidFill>
              <a:srgbClr val="201D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0" y="488931"/>
                  </a:moveTo>
                  <a:lnTo>
                    <a:pt x="0" y="0"/>
                  </a:lnTo>
                  <a:lnTo>
                    <a:pt x="2784979" y="0"/>
                  </a:lnTo>
                  <a:lnTo>
                    <a:pt x="2784979" y="488931"/>
                  </a:lnTo>
                  <a:lnTo>
                    <a:pt x="0" y="48893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0" y="488931"/>
                  </a:moveTo>
                  <a:lnTo>
                    <a:pt x="0" y="0"/>
                  </a:lnTo>
                  <a:lnTo>
                    <a:pt x="2784979" y="0"/>
                  </a:lnTo>
                  <a:lnTo>
                    <a:pt x="2784979" y="488931"/>
                  </a:lnTo>
                  <a:lnTo>
                    <a:pt x="0" y="488931"/>
                  </a:lnTo>
                  <a:close/>
                </a:path>
              </a:pathLst>
            </a:custGeom>
            <a:ln w="5060">
              <a:solidFill>
                <a:srgbClr val="201D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63900" y="1317625"/>
            <a:ext cx="2529205" cy="49757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IN" sz="1700" spc="190" dirty="0" smtClean="0">
                <a:solidFill>
                  <a:srgbClr val="FFFFFF"/>
                </a:solidFill>
                <a:latin typeface="Trebuchet MS"/>
                <a:cs typeface="Trebuchet MS"/>
              </a:rPr>
              <a:t>Neural Networks II</a:t>
            </a: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3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63700" y="1546225"/>
            <a:ext cx="404300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IN" sz="1700" spc="220" dirty="0" smtClean="0">
                <a:solidFill>
                  <a:srgbClr val="FFFFFF"/>
                </a:solidFill>
                <a:latin typeface="Trebuchet MS"/>
                <a:cs typeface="Trebuchet MS"/>
              </a:rPr>
              <a:t>Architectures for Classification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2500" y="2079625"/>
            <a:ext cx="1920709" cy="592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Dr.</a:t>
            </a:r>
            <a:r>
              <a:rPr lang="en-IN" sz="1100" b="1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Sugata</a:t>
            </a:r>
            <a:r>
              <a:rPr lang="en-IN" sz="1100" b="1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Ghosal</a:t>
            </a:r>
            <a:endParaRPr lang="en-IN" sz="1100" b="1" spc="15" dirty="0" smtClean="0">
              <a:solidFill>
                <a:srgbClr val="201D71"/>
              </a:solidFill>
              <a:latin typeface="Trebuchet MS"/>
              <a:cs typeface="Trebuchet MS"/>
            </a:endParaRPr>
          </a:p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lang="en-IN" sz="1100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CSIS Off Campus Faculty</a:t>
            </a:r>
          </a:p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sz="1100" spc="80" dirty="0" smtClean="0">
                <a:solidFill>
                  <a:srgbClr val="201D71"/>
                </a:solidFill>
                <a:latin typeface="Trebuchet MS"/>
                <a:cs typeface="Trebuchet MS"/>
              </a:rPr>
              <a:t>BITS</a:t>
            </a:r>
            <a:r>
              <a:rPr sz="1100" spc="-160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01D71"/>
                </a:solidFill>
                <a:latin typeface="Trebuchet MS"/>
                <a:cs typeface="Trebuchet MS"/>
              </a:rPr>
              <a:t>Pilani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2205009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15900" y="174625"/>
            <a:ext cx="5215204" cy="261610"/>
          </a:xfrm>
        </p:spPr>
        <p:txBody>
          <a:bodyPr/>
          <a:lstStyle/>
          <a:p>
            <a:r>
              <a:rPr lang="en-IN" dirty="0" smtClean="0"/>
              <a:t>In This Session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596900" y="784225"/>
            <a:ext cx="4436110" cy="129266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LeNet-5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AlexNet</a:t>
            </a:r>
            <a:endParaRPr lang="en-IN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VGG 16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Resnet</a:t>
            </a:r>
            <a:endParaRPr lang="en-IN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Inception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Transfer Learning</a:t>
            </a:r>
            <a:endParaRPr lang="en-IN" sz="1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6710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8032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LeNet-5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0700" y="1470025"/>
            <a:ext cx="4897183" cy="1154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0700" y="555625"/>
            <a:ext cx="4469067" cy="68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663575" indent="-171450">
              <a:lnSpc>
                <a:spcPct val="121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200" spc="-30" dirty="0">
                <a:latin typeface="Trebuchet MS"/>
                <a:cs typeface="Trebuchet MS"/>
              </a:rPr>
              <a:t>Handwritten </a:t>
            </a:r>
            <a:r>
              <a:rPr sz="1200" spc="-10" dirty="0">
                <a:latin typeface="Trebuchet MS"/>
                <a:cs typeface="Trebuchet MS"/>
              </a:rPr>
              <a:t>Character </a:t>
            </a:r>
            <a:r>
              <a:rPr sz="1200" spc="-25" dirty="0">
                <a:latin typeface="Trebuchet MS"/>
                <a:cs typeface="Trebuchet MS"/>
              </a:rPr>
              <a:t>recognition  </a:t>
            </a:r>
            <a:r>
              <a:rPr sz="1200" dirty="0">
                <a:latin typeface="Trebuchet MS"/>
                <a:cs typeface="Trebuchet MS"/>
              </a:rPr>
              <a:t>10-categories </a:t>
            </a:r>
            <a:r>
              <a:rPr sz="1200" spc="-20" dirty="0">
                <a:latin typeface="Trebuchet MS"/>
                <a:cs typeface="Trebuchet MS"/>
              </a:rPr>
              <a:t>classification</a:t>
            </a:r>
            <a:r>
              <a:rPr sz="1200" spc="-10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problem</a:t>
            </a:r>
            <a:endParaRPr sz="1200" dirty="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200" spc="-20" dirty="0">
                <a:latin typeface="Trebuchet MS"/>
                <a:cs typeface="Trebuchet MS"/>
              </a:rPr>
              <a:t>Approx. </a:t>
            </a:r>
            <a:r>
              <a:rPr sz="1200" spc="35" dirty="0">
                <a:latin typeface="Trebuchet MS"/>
                <a:cs typeface="Trebuchet MS"/>
              </a:rPr>
              <a:t>60 </a:t>
            </a:r>
            <a:r>
              <a:rPr sz="1200" spc="5" dirty="0">
                <a:latin typeface="Trebuchet MS"/>
                <a:cs typeface="Trebuchet MS"/>
              </a:rPr>
              <a:t>thousand </a:t>
            </a:r>
            <a:r>
              <a:rPr sz="1200" spc="-10" dirty="0">
                <a:latin typeface="Trebuchet MS"/>
                <a:cs typeface="Trebuchet MS"/>
              </a:rPr>
              <a:t>parameters are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learned.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7848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700" dirty="0">
                <a:solidFill>
                  <a:srgbClr val="FFFFFF"/>
                </a:solidFill>
                <a:latin typeface="Trebuchet MS"/>
                <a:cs typeface="Trebuchet MS"/>
              </a:rPr>
              <a:t>xNet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6900" y="1241425"/>
            <a:ext cx="4904422" cy="18350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44501" y="539569"/>
            <a:ext cx="346271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200" spc="-10" dirty="0">
                <a:latin typeface="Trebuchet MS"/>
                <a:cs typeface="Trebuchet MS"/>
              </a:rPr>
              <a:t>ImagetNet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-15" dirty="0">
                <a:latin typeface="Trebuchet MS"/>
                <a:cs typeface="Trebuchet MS"/>
              </a:rPr>
              <a:t>dataset</a:t>
            </a:r>
            <a:endParaRPr sz="1200" dirty="0">
              <a:latin typeface="Trebuchet MS"/>
              <a:cs typeface="Trebuchet MS"/>
            </a:endParaRPr>
          </a:p>
          <a:p>
            <a:pPr marL="184150" marR="5080" indent="-1714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200" spc="5" dirty="0">
                <a:latin typeface="Trebuchet MS"/>
                <a:cs typeface="Trebuchet MS"/>
              </a:rPr>
              <a:t>1000-categories </a:t>
            </a:r>
            <a:r>
              <a:rPr sz="1200" spc="-20" dirty="0">
                <a:latin typeface="Trebuchet MS"/>
                <a:cs typeface="Trebuchet MS"/>
              </a:rPr>
              <a:t>classification </a:t>
            </a:r>
            <a:r>
              <a:rPr sz="1200" spc="-25" dirty="0" smtClean="0">
                <a:latin typeface="Trebuchet MS"/>
                <a:cs typeface="Trebuchet MS"/>
              </a:rPr>
              <a:t>problem</a:t>
            </a:r>
            <a:endParaRPr lang="en-IN" sz="1200" spc="-25" dirty="0" smtClean="0">
              <a:latin typeface="Trebuchet MS"/>
              <a:cs typeface="Trebuchet MS"/>
            </a:endParaRPr>
          </a:p>
          <a:p>
            <a:pPr marL="184150" marR="5080" indent="-17145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1200" spc="-20" dirty="0" smtClean="0">
                <a:latin typeface="Trebuchet MS"/>
                <a:cs typeface="Trebuchet MS"/>
              </a:rPr>
              <a:t>Approx</a:t>
            </a:r>
            <a:r>
              <a:rPr sz="1200" spc="-20" dirty="0">
                <a:latin typeface="Trebuchet MS"/>
                <a:cs typeface="Trebuchet MS"/>
              </a:rPr>
              <a:t>. </a:t>
            </a:r>
            <a:r>
              <a:rPr sz="1200" spc="35" dirty="0">
                <a:latin typeface="Trebuchet MS"/>
                <a:cs typeface="Trebuchet MS"/>
              </a:rPr>
              <a:t>60 </a:t>
            </a:r>
            <a:r>
              <a:rPr sz="1200" spc="-45" dirty="0">
                <a:latin typeface="Trebuchet MS"/>
                <a:cs typeface="Trebuchet MS"/>
              </a:rPr>
              <a:t>million </a:t>
            </a:r>
            <a:r>
              <a:rPr sz="1200" spc="-10" dirty="0">
                <a:latin typeface="Trebuchet MS"/>
                <a:cs typeface="Trebuchet MS"/>
              </a:rPr>
              <a:t>parameters are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learned.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8032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LeNet-5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73100" y="860425"/>
            <a:ext cx="4752022" cy="1864411"/>
            <a:chOff x="720001" y="1183271"/>
            <a:chExt cx="4752022" cy="1864411"/>
          </a:xfrm>
        </p:grpSpPr>
        <p:sp>
          <p:nvSpPr>
            <p:cNvPr id="6" name="object 6"/>
            <p:cNvSpPr/>
            <p:nvPr/>
          </p:nvSpPr>
          <p:spPr>
            <a:xfrm>
              <a:off x="720001" y="1183271"/>
              <a:ext cx="4752022" cy="16402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0001" y="3047682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92100" y="536168"/>
            <a:ext cx="5029199" cy="19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300"/>
              </a:lnSpc>
              <a:spcBef>
                <a:spcPts val="100"/>
              </a:spcBef>
            </a:pPr>
            <a:r>
              <a:rPr sz="1200" b="1" spc="-30" dirty="0">
                <a:latin typeface="Trebuchet MS"/>
                <a:cs typeface="Trebuchet MS"/>
              </a:rPr>
              <a:t>Handwritten </a:t>
            </a:r>
            <a:r>
              <a:rPr sz="1200" b="1" spc="-10" dirty="0">
                <a:latin typeface="Trebuchet MS"/>
                <a:cs typeface="Trebuchet MS"/>
              </a:rPr>
              <a:t>Character </a:t>
            </a:r>
            <a:r>
              <a:rPr sz="1200" b="1" spc="-25" dirty="0">
                <a:latin typeface="Trebuchet MS"/>
                <a:cs typeface="Trebuchet MS"/>
              </a:rPr>
              <a:t>recognition  </a:t>
            </a:r>
            <a:r>
              <a:rPr sz="1200" b="1" dirty="0">
                <a:latin typeface="Trebuchet MS"/>
                <a:cs typeface="Trebuchet MS"/>
              </a:rPr>
              <a:t>10-categories </a:t>
            </a:r>
            <a:r>
              <a:rPr sz="1200" b="1" spc="-20" dirty="0">
                <a:latin typeface="Trebuchet MS"/>
                <a:cs typeface="Trebuchet MS"/>
              </a:rPr>
              <a:t>classification</a:t>
            </a:r>
            <a:r>
              <a:rPr sz="1200" b="1" spc="-100" dirty="0">
                <a:latin typeface="Trebuchet MS"/>
                <a:cs typeface="Trebuchet MS"/>
              </a:rPr>
              <a:t> </a:t>
            </a:r>
            <a:r>
              <a:rPr sz="1200" b="1" spc="-25" dirty="0">
                <a:latin typeface="Trebuchet MS"/>
                <a:cs typeface="Trebuchet MS"/>
              </a:rPr>
              <a:t>problem</a:t>
            </a:r>
            <a:endParaRPr sz="1200" b="1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368300" y="174625"/>
            <a:ext cx="4114800" cy="8771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50" dirty="0">
                <a:solidFill>
                  <a:srgbClr val="FFFFFF"/>
                </a:solidFill>
                <a:latin typeface="Trebuchet MS"/>
                <a:cs typeface="Trebuchet MS"/>
              </a:rPr>
              <a:t>VGG</a:t>
            </a:r>
            <a:r>
              <a:rPr sz="17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65" dirty="0" smtClean="0">
                <a:solidFill>
                  <a:srgbClr val="FFFFFF"/>
                </a:solidFill>
                <a:latin typeface="Trebuchet MS"/>
                <a:cs typeface="Trebuchet MS"/>
              </a:rPr>
              <a:t>16</a:t>
            </a:r>
            <a:endParaRPr sz="1700" dirty="0" smtClean="0">
              <a:latin typeface="Trebuchet MS"/>
              <a:cs typeface="Trebuchet MS"/>
            </a:endParaRPr>
          </a:p>
          <a:p>
            <a:pPr marL="913130" indent="-171450">
              <a:lnSpc>
                <a:spcPct val="100000"/>
              </a:lnSpc>
              <a:spcBef>
                <a:spcPts val="1614"/>
              </a:spcBef>
              <a:buFont typeface="Arial" panose="020B0604020202020204" pitchFamily="34" charset="0"/>
              <a:buChar char="•"/>
            </a:pPr>
            <a:r>
              <a:rPr sz="1200" spc="35" dirty="0" smtClean="0">
                <a:latin typeface="Trebuchet MS"/>
                <a:cs typeface="Trebuchet MS"/>
              </a:rPr>
              <a:t>16</a:t>
            </a:r>
            <a:r>
              <a:rPr sz="1200" spc="-35" dirty="0" smtClean="0">
                <a:latin typeface="Trebuchet MS"/>
                <a:cs typeface="Trebuchet MS"/>
              </a:rPr>
              <a:t> </a:t>
            </a:r>
            <a:r>
              <a:rPr sz="1200" spc="10" dirty="0" smtClean="0">
                <a:latin typeface="Trebuchet MS"/>
                <a:cs typeface="Trebuchet MS"/>
              </a:rPr>
              <a:t>Layers</a:t>
            </a:r>
            <a:endParaRPr sz="1200" dirty="0" smtClean="0">
              <a:latin typeface="Trebuchet MS"/>
              <a:cs typeface="Trebuchet MS"/>
            </a:endParaRPr>
          </a:p>
          <a:p>
            <a:pPr marL="913130" indent="-171450">
              <a:lnSpc>
                <a:spcPct val="100000"/>
              </a:lnSpc>
              <a:spcBef>
                <a:spcPts val="229"/>
              </a:spcBef>
              <a:buFont typeface="Arial" panose="020B0604020202020204" pitchFamily="34" charset="0"/>
              <a:buChar char="•"/>
            </a:pPr>
            <a:r>
              <a:rPr sz="1200" spc="-20" dirty="0" smtClean="0">
                <a:latin typeface="Trebuchet MS"/>
                <a:cs typeface="Trebuchet MS"/>
              </a:rPr>
              <a:t>Approx</a:t>
            </a:r>
            <a:r>
              <a:rPr sz="1200" spc="-20" dirty="0">
                <a:latin typeface="Trebuchet MS"/>
                <a:cs typeface="Trebuchet MS"/>
              </a:rPr>
              <a:t>. </a:t>
            </a:r>
            <a:r>
              <a:rPr sz="1200" spc="35" dirty="0">
                <a:latin typeface="Trebuchet MS"/>
                <a:cs typeface="Trebuchet MS"/>
              </a:rPr>
              <a:t>138 </a:t>
            </a:r>
            <a:r>
              <a:rPr sz="1200" spc="-45" dirty="0">
                <a:latin typeface="Trebuchet MS"/>
                <a:cs typeface="Trebuchet MS"/>
              </a:rPr>
              <a:t>million </a:t>
            </a:r>
            <a:r>
              <a:rPr sz="1200" spc="-10" dirty="0">
                <a:latin typeface="Trebuchet MS"/>
                <a:cs typeface="Trebuchet MS"/>
              </a:rPr>
              <a:t>parameters are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learned.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6900" y="1089025"/>
            <a:ext cx="4523898" cy="19902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75438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70" dirty="0">
                <a:solidFill>
                  <a:srgbClr val="FFFFFF"/>
                </a:solidFill>
                <a:latin typeface="Trebuchet MS"/>
                <a:cs typeface="Trebuchet MS"/>
              </a:rPr>
              <a:t>ResNet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3100" y="1012825"/>
            <a:ext cx="4437030" cy="10220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20700" y="555625"/>
            <a:ext cx="4038600" cy="394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200" spc="20" dirty="0">
                <a:latin typeface="Trebuchet MS"/>
                <a:cs typeface="Trebuchet MS"/>
              </a:rPr>
              <a:t>Residual </a:t>
            </a:r>
            <a:r>
              <a:rPr sz="1200" spc="-30" dirty="0">
                <a:latin typeface="Trebuchet MS"/>
                <a:cs typeface="Trebuchet MS"/>
              </a:rPr>
              <a:t>block </a:t>
            </a:r>
            <a:r>
              <a:rPr sz="1200" spc="70" dirty="0">
                <a:latin typeface="Trebuchet MS"/>
                <a:cs typeface="Trebuchet MS"/>
              </a:rPr>
              <a:t>as </a:t>
            </a:r>
            <a:r>
              <a:rPr sz="1200" spc="30" dirty="0">
                <a:latin typeface="Trebuchet MS"/>
                <a:cs typeface="Trebuchet MS"/>
              </a:rPr>
              <a:t>a</a:t>
            </a:r>
            <a:r>
              <a:rPr sz="1200" spc="-235" dirty="0">
                <a:latin typeface="Trebuchet MS"/>
                <a:cs typeface="Trebuchet MS"/>
              </a:rPr>
              <a:t> </a:t>
            </a:r>
            <a:r>
              <a:rPr sz="1200" spc="-20" dirty="0" smtClean="0">
                <a:latin typeface="Trebuchet MS"/>
                <a:cs typeface="Trebuchet MS"/>
              </a:rPr>
              <a:t>shortcut</a:t>
            </a:r>
            <a:endParaRPr lang="en-IN" sz="1200" spc="-20" dirty="0" smtClean="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1200" spc="-20" dirty="0" smtClean="0">
                <a:latin typeface="Trebuchet MS"/>
                <a:cs typeface="Trebuchet MS"/>
              </a:rPr>
              <a:t>Reduces the impact of vanishing gradients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12528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InceptionNet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6900" y="555625"/>
            <a:ext cx="4147184" cy="25303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12528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5" dirty="0">
                <a:solidFill>
                  <a:srgbClr val="FFFFFF"/>
                </a:solidFill>
                <a:latin typeface="Trebuchet MS"/>
                <a:cs typeface="Trebuchet MS"/>
              </a:rPr>
              <a:t>InceptionNet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8300" y="784225"/>
            <a:ext cx="4953000" cy="2057400"/>
            <a:chOff x="720001" y="1183627"/>
            <a:chExt cx="4777105" cy="1866900"/>
          </a:xfrm>
        </p:grpSpPr>
        <p:sp>
          <p:nvSpPr>
            <p:cNvPr id="4" name="object 4"/>
            <p:cNvSpPr/>
            <p:nvPr/>
          </p:nvSpPr>
          <p:spPr>
            <a:xfrm>
              <a:off x="720001" y="1183627"/>
              <a:ext cx="4776597" cy="10694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0001" y="3047682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96900" y="2613025"/>
            <a:ext cx="3013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5" dirty="0">
                <a:latin typeface="Trebuchet MS"/>
                <a:cs typeface="Trebuchet MS"/>
              </a:rPr>
              <a:t>Szegedy </a:t>
            </a:r>
            <a:r>
              <a:rPr sz="1000" spc="-60" dirty="0">
                <a:latin typeface="Trebuchet MS"/>
                <a:cs typeface="Trebuchet MS"/>
              </a:rPr>
              <a:t>et </a:t>
            </a:r>
            <a:r>
              <a:rPr sz="1000" spc="-50" dirty="0">
                <a:latin typeface="Trebuchet MS"/>
                <a:cs typeface="Trebuchet MS"/>
              </a:rPr>
              <a:t>al. </a:t>
            </a:r>
            <a:r>
              <a:rPr sz="1000" spc="5" dirty="0">
                <a:latin typeface="Trebuchet MS"/>
                <a:cs typeface="Trebuchet MS"/>
              </a:rPr>
              <a:t>2014, </a:t>
            </a:r>
            <a:r>
              <a:rPr sz="1000" spc="20" dirty="0">
                <a:latin typeface="Trebuchet MS"/>
                <a:cs typeface="Trebuchet MS"/>
              </a:rPr>
              <a:t>Going </a:t>
            </a:r>
            <a:r>
              <a:rPr sz="1000" spc="-10" dirty="0">
                <a:latin typeface="Trebuchet MS"/>
                <a:cs typeface="Trebuchet MS"/>
              </a:rPr>
              <a:t>deeper </a:t>
            </a:r>
            <a:r>
              <a:rPr sz="1000" spc="-55" dirty="0">
                <a:latin typeface="Trebuchet MS"/>
                <a:cs typeface="Trebuchet MS"/>
              </a:rPr>
              <a:t>with</a:t>
            </a:r>
            <a:r>
              <a:rPr sz="1000" spc="-25" dirty="0">
                <a:latin typeface="Trebuchet MS"/>
                <a:cs typeface="Trebuchet MS"/>
              </a:rPr>
              <a:t> </a:t>
            </a:r>
            <a:r>
              <a:rPr sz="1000" spc="-20" dirty="0">
                <a:latin typeface="Trebuchet MS"/>
                <a:cs typeface="Trebuchet MS"/>
              </a:rPr>
              <a:t>convolutions.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17214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35" dirty="0">
                <a:solidFill>
                  <a:srgbClr val="FFFFFF"/>
                </a:solidFill>
                <a:latin typeface="Trebuchet MS"/>
                <a:cs typeface="Trebuchet MS"/>
              </a:rPr>
              <a:t>Transfer</a:t>
            </a:r>
            <a:r>
              <a:rPr sz="17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25" dirty="0">
                <a:solidFill>
                  <a:srgbClr val="FFFFFF"/>
                </a:solidFill>
                <a:latin typeface="Trebuchet MS"/>
                <a:cs typeface="Trebuchet MS"/>
              </a:rPr>
              <a:t>Learning</a:t>
            </a:r>
            <a:endParaRPr sz="17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8300" y="555625"/>
            <a:ext cx="3234055" cy="2419350"/>
            <a:chOff x="720001" y="631240"/>
            <a:chExt cx="3234055" cy="2419350"/>
          </a:xfrm>
        </p:grpSpPr>
        <p:sp>
          <p:nvSpPr>
            <p:cNvPr id="4" name="object 4"/>
            <p:cNvSpPr/>
            <p:nvPr/>
          </p:nvSpPr>
          <p:spPr>
            <a:xfrm>
              <a:off x="2166569" y="631240"/>
              <a:ext cx="1786890" cy="216408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0001" y="3047682"/>
              <a:ext cx="1828800" cy="0"/>
            </a:xfrm>
            <a:custGeom>
              <a:avLst/>
              <a:gdLst/>
              <a:ahLst/>
              <a:cxnLst/>
              <a:rect l="l" t="t" r="r" b="b"/>
              <a:pathLst>
                <a:path w="1828800">
                  <a:moveTo>
                    <a:pt x="0" y="0"/>
                  </a:moveTo>
                  <a:lnTo>
                    <a:pt x="182880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0700" y="2765425"/>
            <a:ext cx="7975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40" dirty="0">
                <a:latin typeface="Trebuchet MS"/>
                <a:cs typeface="Trebuchet MS"/>
              </a:rPr>
              <a:t>Intel</a:t>
            </a:r>
            <a:r>
              <a:rPr sz="1000" spc="-80" dirty="0">
                <a:latin typeface="Trebuchet MS"/>
                <a:cs typeface="Trebuchet MS"/>
              </a:rPr>
              <a:t> </a:t>
            </a:r>
            <a:r>
              <a:rPr sz="1000" spc="-10" dirty="0">
                <a:latin typeface="Trebuchet MS"/>
                <a:cs typeface="Trebuchet MS"/>
              </a:rPr>
              <a:t>Software</a:t>
            </a:r>
            <a:endParaRPr sz="1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"/>
            <a:ext cx="5759866" cy="3239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9298" y="2666789"/>
            <a:ext cx="14871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7F7F7F"/>
                </a:solidFill>
                <a:latin typeface="Trebuchet MS"/>
                <a:cs typeface="Trebuchet MS"/>
              </a:rPr>
              <a:t>Recurrent </a:t>
            </a:r>
            <a:r>
              <a:rPr sz="1000" spc="-5" dirty="0">
                <a:solidFill>
                  <a:srgbClr val="7F7F7F"/>
                </a:solidFill>
                <a:latin typeface="Trebuchet MS"/>
                <a:cs typeface="Trebuchet MS"/>
              </a:rPr>
              <a:t>Neural</a:t>
            </a:r>
            <a:r>
              <a:rPr sz="1000" spc="-85" dirty="0">
                <a:solidFill>
                  <a:srgbClr val="7F7F7F"/>
                </a:solidFill>
                <a:latin typeface="Trebuchet MS"/>
                <a:cs typeface="Trebuchet MS"/>
              </a:rPr>
              <a:t> </a:t>
            </a:r>
            <a:r>
              <a:rPr sz="1000" spc="-15" dirty="0">
                <a:solidFill>
                  <a:srgbClr val="7F7F7F"/>
                </a:solidFill>
                <a:latin typeface="Trebuchet MS"/>
                <a:cs typeface="Trebuchet MS"/>
              </a:rPr>
              <a:t>Network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"/>
            <a:ext cx="5760085" cy="3240405"/>
            <a:chOff x="0" y="4"/>
            <a:chExt cx="5760085" cy="3240405"/>
          </a:xfrm>
        </p:grpSpPr>
        <p:sp>
          <p:nvSpPr>
            <p:cNvPr id="3" name="object 3"/>
            <p:cNvSpPr/>
            <p:nvPr/>
          </p:nvSpPr>
          <p:spPr>
            <a:xfrm>
              <a:off x="0" y="4"/>
              <a:ext cx="5759866" cy="323999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2784979" y="0"/>
                  </a:moveTo>
                  <a:lnTo>
                    <a:pt x="0" y="0"/>
                  </a:lnTo>
                  <a:lnTo>
                    <a:pt x="0" y="488931"/>
                  </a:lnTo>
                  <a:lnTo>
                    <a:pt x="2784979" y="488931"/>
                  </a:lnTo>
                  <a:lnTo>
                    <a:pt x="2784979" y="0"/>
                  </a:lnTo>
                  <a:close/>
                </a:path>
              </a:pathLst>
            </a:custGeom>
            <a:solidFill>
              <a:srgbClr val="201D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0" y="488931"/>
                  </a:moveTo>
                  <a:lnTo>
                    <a:pt x="0" y="0"/>
                  </a:lnTo>
                  <a:lnTo>
                    <a:pt x="2784979" y="0"/>
                  </a:lnTo>
                  <a:lnTo>
                    <a:pt x="2784979" y="488931"/>
                  </a:lnTo>
                  <a:lnTo>
                    <a:pt x="0" y="48893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0" y="488931"/>
                  </a:moveTo>
                  <a:lnTo>
                    <a:pt x="0" y="0"/>
                  </a:lnTo>
                  <a:lnTo>
                    <a:pt x="2784979" y="0"/>
                  </a:lnTo>
                  <a:lnTo>
                    <a:pt x="2784979" y="488931"/>
                  </a:lnTo>
                  <a:lnTo>
                    <a:pt x="0" y="488931"/>
                  </a:lnTo>
                  <a:close/>
                </a:path>
              </a:pathLst>
            </a:custGeom>
            <a:ln w="5060">
              <a:solidFill>
                <a:srgbClr val="201D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63900" y="1317625"/>
            <a:ext cx="2529205" cy="49757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IN" sz="1700" spc="190" dirty="0" smtClean="0">
                <a:solidFill>
                  <a:srgbClr val="FFFFFF"/>
                </a:solidFill>
                <a:latin typeface="Trebuchet MS"/>
                <a:cs typeface="Trebuchet MS"/>
              </a:rPr>
              <a:t>Neural Networks II</a:t>
            </a: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3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3300" y="1622425"/>
            <a:ext cx="404300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IN" sz="1700" spc="220" dirty="0" smtClean="0">
                <a:solidFill>
                  <a:srgbClr val="FFFFFF"/>
                </a:solidFill>
                <a:latin typeface="Trebuchet MS"/>
                <a:cs typeface="Trebuchet MS"/>
              </a:rPr>
              <a:t>Recurrent Neural Network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2500" y="2079625"/>
            <a:ext cx="1920709" cy="592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Dr.</a:t>
            </a:r>
            <a:r>
              <a:rPr lang="en-IN" sz="1100" b="1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Sugata</a:t>
            </a:r>
            <a:r>
              <a:rPr lang="en-IN" sz="1100" b="1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Ghosal</a:t>
            </a:r>
            <a:endParaRPr lang="en-IN" sz="1100" b="1" spc="15" dirty="0" smtClean="0">
              <a:solidFill>
                <a:srgbClr val="201D71"/>
              </a:solidFill>
              <a:latin typeface="Trebuchet MS"/>
              <a:cs typeface="Trebuchet MS"/>
            </a:endParaRPr>
          </a:p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lang="en-IN" sz="1100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CSIS Off Campus Faculty</a:t>
            </a:r>
          </a:p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sz="1100" spc="80" dirty="0" smtClean="0">
                <a:solidFill>
                  <a:srgbClr val="201D71"/>
                </a:solidFill>
                <a:latin typeface="Trebuchet MS"/>
                <a:cs typeface="Trebuchet MS"/>
              </a:rPr>
              <a:t>BITS</a:t>
            </a:r>
            <a:r>
              <a:rPr sz="1100" spc="-160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01D71"/>
                </a:solidFill>
                <a:latin typeface="Trebuchet MS"/>
                <a:cs typeface="Trebuchet MS"/>
              </a:rPr>
              <a:t>Pilani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2886189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15900" y="174625"/>
            <a:ext cx="5215204" cy="261610"/>
          </a:xfrm>
        </p:spPr>
        <p:txBody>
          <a:bodyPr/>
          <a:lstStyle/>
          <a:p>
            <a:r>
              <a:rPr lang="en-IN" dirty="0" smtClean="0"/>
              <a:t>In This Session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596900" y="860425"/>
            <a:ext cx="4436110" cy="646331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Overview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Weights in Hidden Layer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Loss Function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98425"/>
            <a:ext cx="5215204" cy="261610"/>
          </a:xfrm>
        </p:spPr>
        <p:txBody>
          <a:bodyPr/>
          <a:lstStyle/>
          <a:p>
            <a:r>
              <a:rPr lang="en-IN" dirty="0" smtClean="0"/>
              <a:t>Recurrent Neural Networks</a:t>
            </a:r>
            <a:endParaRPr lang="en-IN" dirty="0"/>
          </a:p>
        </p:txBody>
      </p:sp>
      <p:sp>
        <p:nvSpPr>
          <p:cNvPr id="4" name="object 2"/>
          <p:cNvSpPr/>
          <p:nvPr/>
        </p:nvSpPr>
        <p:spPr>
          <a:xfrm>
            <a:off x="1810548" y="1743627"/>
            <a:ext cx="340329" cy="258363"/>
          </a:xfrm>
          <a:custGeom>
            <a:avLst/>
            <a:gdLst/>
            <a:ahLst/>
            <a:cxnLst/>
            <a:rect l="l" t="t" r="r" b="b"/>
            <a:pathLst>
              <a:path w="1022985" h="776604">
                <a:moveTo>
                  <a:pt x="511199" y="0"/>
                </a:moveTo>
                <a:lnTo>
                  <a:pt x="455498" y="2277"/>
                </a:lnTo>
                <a:lnTo>
                  <a:pt x="401534" y="8953"/>
                </a:lnTo>
                <a:lnTo>
                  <a:pt x="349620" y="19790"/>
                </a:lnTo>
                <a:lnTo>
                  <a:pt x="300067" y="34551"/>
                </a:lnTo>
                <a:lnTo>
                  <a:pt x="253187" y="53000"/>
                </a:lnTo>
                <a:lnTo>
                  <a:pt x="209291" y="74900"/>
                </a:lnTo>
                <a:lnTo>
                  <a:pt x="168692" y="100013"/>
                </a:lnTo>
                <a:lnTo>
                  <a:pt x="131702" y="128103"/>
                </a:lnTo>
                <a:lnTo>
                  <a:pt x="98631" y="158934"/>
                </a:lnTo>
                <a:lnTo>
                  <a:pt x="69793" y="192268"/>
                </a:lnTo>
                <a:lnTo>
                  <a:pt x="45499" y="227868"/>
                </a:lnTo>
                <a:lnTo>
                  <a:pt x="26061" y="265498"/>
                </a:lnTo>
                <a:lnTo>
                  <a:pt x="11790" y="304921"/>
                </a:lnTo>
                <a:lnTo>
                  <a:pt x="2999" y="345901"/>
                </a:lnTo>
                <a:lnTo>
                  <a:pt x="0" y="388199"/>
                </a:lnTo>
                <a:lnTo>
                  <a:pt x="2999" y="430498"/>
                </a:lnTo>
                <a:lnTo>
                  <a:pt x="11790" y="471477"/>
                </a:lnTo>
                <a:lnTo>
                  <a:pt x="26061" y="510901"/>
                </a:lnTo>
                <a:lnTo>
                  <a:pt x="45499" y="548531"/>
                </a:lnTo>
                <a:lnTo>
                  <a:pt x="69793" y="584132"/>
                </a:lnTo>
                <a:lnTo>
                  <a:pt x="98631" y="617466"/>
                </a:lnTo>
                <a:lnTo>
                  <a:pt x="131702" y="648296"/>
                </a:lnTo>
                <a:lnTo>
                  <a:pt x="168692" y="676387"/>
                </a:lnTo>
                <a:lnTo>
                  <a:pt x="209291" y="701500"/>
                </a:lnTo>
                <a:lnTo>
                  <a:pt x="253187" y="723399"/>
                </a:lnTo>
                <a:lnTo>
                  <a:pt x="300067" y="741848"/>
                </a:lnTo>
                <a:lnTo>
                  <a:pt x="349620" y="756609"/>
                </a:lnTo>
                <a:lnTo>
                  <a:pt x="401534" y="767446"/>
                </a:lnTo>
                <a:lnTo>
                  <a:pt x="455498" y="774122"/>
                </a:lnTo>
                <a:lnTo>
                  <a:pt x="511199" y="776400"/>
                </a:lnTo>
                <a:lnTo>
                  <a:pt x="566899" y="774122"/>
                </a:lnTo>
                <a:lnTo>
                  <a:pt x="620863" y="767446"/>
                </a:lnTo>
                <a:lnTo>
                  <a:pt x="672777" y="756609"/>
                </a:lnTo>
                <a:lnTo>
                  <a:pt x="722330" y="741848"/>
                </a:lnTo>
                <a:lnTo>
                  <a:pt x="769211" y="723399"/>
                </a:lnTo>
                <a:lnTo>
                  <a:pt x="813106" y="701500"/>
                </a:lnTo>
                <a:lnTo>
                  <a:pt x="853705" y="676387"/>
                </a:lnTo>
                <a:lnTo>
                  <a:pt x="890696" y="648296"/>
                </a:lnTo>
                <a:lnTo>
                  <a:pt x="923766" y="617466"/>
                </a:lnTo>
                <a:lnTo>
                  <a:pt x="952604" y="584132"/>
                </a:lnTo>
                <a:lnTo>
                  <a:pt x="976898" y="548531"/>
                </a:lnTo>
                <a:lnTo>
                  <a:pt x="996336" y="510901"/>
                </a:lnTo>
                <a:lnTo>
                  <a:pt x="1010607" y="471477"/>
                </a:lnTo>
                <a:lnTo>
                  <a:pt x="1019398" y="430498"/>
                </a:lnTo>
                <a:lnTo>
                  <a:pt x="1022398" y="388199"/>
                </a:lnTo>
                <a:lnTo>
                  <a:pt x="1019398" y="345901"/>
                </a:lnTo>
                <a:lnTo>
                  <a:pt x="1010607" y="304921"/>
                </a:lnTo>
                <a:lnTo>
                  <a:pt x="996336" y="265498"/>
                </a:lnTo>
                <a:lnTo>
                  <a:pt x="976898" y="227868"/>
                </a:lnTo>
                <a:lnTo>
                  <a:pt x="952604" y="192268"/>
                </a:lnTo>
                <a:lnTo>
                  <a:pt x="923766" y="158934"/>
                </a:lnTo>
                <a:lnTo>
                  <a:pt x="890696" y="128103"/>
                </a:lnTo>
                <a:lnTo>
                  <a:pt x="853705" y="100013"/>
                </a:lnTo>
                <a:lnTo>
                  <a:pt x="813106" y="74900"/>
                </a:lnTo>
                <a:lnTo>
                  <a:pt x="769211" y="53000"/>
                </a:lnTo>
                <a:lnTo>
                  <a:pt x="722330" y="34551"/>
                </a:lnTo>
                <a:lnTo>
                  <a:pt x="672777" y="19790"/>
                </a:lnTo>
                <a:lnTo>
                  <a:pt x="620863" y="8953"/>
                </a:lnTo>
                <a:lnTo>
                  <a:pt x="566899" y="2277"/>
                </a:lnTo>
                <a:lnTo>
                  <a:pt x="511199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1810548" y="1743627"/>
            <a:ext cx="340329" cy="258363"/>
          </a:xfrm>
          <a:custGeom>
            <a:avLst/>
            <a:gdLst/>
            <a:ahLst/>
            <a:cxnLst/>
            <a:rect l="l" t="t" r="r" b="b"/>
            <a:pathLst>
              <a:path w="1022985" h="776604">
                <a:moveTo>
                  <a:pt x="0" y="388199"/>
                </a:moveTo>
                <a:lnTo>
                  <a:pt x="2999" y="345901"/>
                </a:lnTo>
                <a:lnTo>
                  <a:pt x="11790" y="304922"/>
                </a:lnTo>
                <a:lnTo>
                  <a:pt x="26061" y="265498"/>
                </a:lnTo>
                <a:lnTo>
                  <a:pt x="45499" y="227868"/>
                </a:lnTo>
                <a:lnTo>
                  <a:pt x="69793" y="192268"/>
                </a:lnTo>
                <a:lnTo>
                  <a:pt x="98631" y="158934"/>
                </a:lnTo>
                <a:lnTo>
                  <a:pt x="131702" y="128103"/>
                </a:lnTo>
                <a:lnTo>
                  <a:pt x="168692" y="100013"/>
                </a:lnTo>
                <a:lnTo>
                  <a:pt x="209291" y="74900"/>
                </a:lnTo>
                <a:lnTo>
                  <a:pt x="253187" y="53000"/>
                </a:lnTo>
                <a:lnTo>
                  <a:pt x="300067" y="34551"/>
                </a:lnTo>
                <a:lnTo>
                  <a:pt x="349620" y="19790"/>
                </a:lnTo>
                <a:lnTo>
                  <a:pt x="401534" y="8953"/>
                </a:lnTo>
                <a:lnTo>
                  <a:pt x="455498" y="2277"/>
                </a:lnTo>
                <a:lnTo>
                  <a:pt x="511198" y="0"/>
                </a:lnTo>
                <a:lnTo>
                  <a:pt x="566899" y="2277"/>
                </a:lnTo>
                <a:lnTo>
                  <a:pt x="620862" y="8953"/>
                </a:lnTo>
                <a:lnTo>
                  <a:pt x="672776" y="19790"/>
                </a:lnTo>
                <a:lnTo>
                  <a:pt x="722330" y="34551"/>
                </a:lnTo>
                <a:lnTo>
                  <a:pt x="769210" y="53000"/>
                </a:lnTo>
                <a:lnTo>
                  <a:pt x="813105" y="74900"/>
                </a:lnTo>
                <a:lnTo>
                  <a:pt x="853704" y="100013"/>
                </a:lnTo>
                <a:lnTo>
                  <a:pt x="890695" y="128103"/>
                </a:lnTo>
                <a:lnTo>
                  <a:pt x="923765" y="158934"/>
                </a:lnTo>
                <a:lnTo>
                  <a:pt x="952603" y="192268"/>
                </a:lnTo>
                <a:lnTo>
                  <a:pt x="976897" y="227868"/>
                </a:lnTo>
                <a:lnTo>
                  <a:pt x="996336" y="265498"/>
                </a:lnTo>
                <a:lnTo>
                  <a:pt x="1010606" y="304922"/>
                </a:lnTo>
                <a:lnTo>
                  <a:pt x="1019397" y="345901"/>
                </a:lnTo>
                <a:lnTo>
                  <a:pt x="1022397" y="388199"/>
                </a:lnTo>
                <a:lnTo>
                  <a:pt x="1019397" y="430498"/>
                </a:lnTo>
                <a:lnTo>
                  <a:pt x="1010606" y="471478"/>
                </a:lnTo>
                <a:lnTo>
                  <a:pt x="996336" y="510901"/>
                </a:lnTo>
                <a:lnTo>
                  <a:pt x="976897" y="548531"/>
                </a:lnTo>
                <a:lnTo>
                  <a:pt x="952603" y="584131"/>
                </a:lnTo>
                <a:lnTo>
                  <a:pt x="923765" y="617465"/>
                </a:lnTo>
                <a:lnTo>
                  <a:pt x="890695" y="648296"/>
                </a:lnTo>
                <a:lnTo>
                  <a:pt x="853704" y="676386"/>
                </a:lnTo>
                <a:lnTo>
                  <a:pt x="813105" y="701499"/>
                </a:lnTo>
                <a:lnTo>
                  <a:pt x="769210" y="723399"/>
                </a:lnTo>
                <a:lnTo>
                  <a:pt x="722330" y="741848"/>
                </a:lnTo>
                <a:lnTo>
                  <a:pt x="672776" y="756609"/>
                </a:lnTo>
                <a:lnTo>
                  <a:pt x="620862" y="767446"/>
                </a:lnTo>
                <a:lnTo>
                  <a:pt x="566899" y="774122"/>
                </a:lnTo>
                <a:lnTo>
                  <a:pt x="511198" y="776399"/>
                </a:lnTo>
                <a:lnTo>
                  <a:pt x="455498" y="774122"/>
                </a:lnTo>
                <a:lnTo>
                  <a:pt x="401534" y="767446"/>
                </a:lnTo>
                <a:lnTo>
                  <a:pt x="349620" y="756609"/>
                </a:lnTo>
                <a:lnTo>
                  <a:pt x="300067" y="741848"/>
                </a:lnTo>
                <a:lnTo>
                  <a:pt x="253187" y="723399"/>
                </a:lnTo>
                <a:lnTo>
                  <a:pt x="209291" y="701499"/>
                </a:lnTo>
                <a:lnTo>
                  <a:pt x="168692" y="676386"/>
                </a:lnTo>
                <a:lnTo>
                  <a:pt x="131702" y="648296"/>
                </a:lnTo>
                <a:lnTo>
                  <a:pt x="98631" y="617465"/>
                </a:lnTo>
                <a:lnTo>
                  <a:pt x="69793" y="584131"/>
                </a:lnTo>
                <a:lnTo>
                  <a:pt x="45499" y="548531"/>
                </a:lnTo>
                <a:lnTo>
                  <a:pt x="26061" y="510901"/>
                </a:lnTo>
                <a:lnTo>
                  <a:pt x="11790" y="471478"/>
                </a:lnTo>
                <a:lnTo>
                  <a:pt x="2999" y="430498"/>
                </a:lnTo>
                <a:lnTo>
                  <a:pt x="0" y="388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937677" y="1787429"/>
            <a:ext cx="85980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1800909" y="1270474"/>
            <a:ext cx="357018" cy="235547"/>
          </a:xfrm>
          <a:custGeom>
            <a:avLst/>
            <a:gdLst/>
            <a:ahLst/>
            <a:cxnLst/>
            <a:rect l="l" t="t" r="r" b="b"/>
            <a:pathLst>
              <a:path w="1073150" h="708025">
                <a:moveTo>
                  <a:pt x="925584" y="0"/>
                </a:moveTo>
                <a:lnTo>
                  <a:pt x="147510" y="0"/>
                </a:lnTo>
                <a:lnTo>
                  <a:pt x="100885" y="7520"/>
                </a:lnTo>
                <a:lnTo>
                  <a:pt x="60392" y="28461"/>
                </a:lnTo>
                <a:lnTo>
                  <a:pt x="28460" y="60392"/>
                </a:lnTo>
                <a:lnTo>
                  <a:pt x="7520" y="100886"/>
                </a:lnTo>
                <a:lnTo>
                  <a:pt x="0" y="147511"/>
                </a:lnTo>
                <a:lnTo>
                  <a:pt x="0" y="560487"/>
                </a:lnTo>
                <a:lnTo>
                  <a:pt x="7520" y="607112"/>
                </a:lnTo>
                <a:lnTo>
                  <a:pt x="28460" y="647606"/>
                </a:lnTo>
                <a:lnTo>
                  <a:pt x="60392" y="679538"/>
                </a:lnTo>
                <a:lnTo>
                  <a:pt x="100885" y="700479"/>
                </a:lnTo>
                <a:lnTo>
                  <a:pt x="147510" y="707999"/>
                </a:lnTo>
                <a:lnTo>
                  <a:pt x="925584" y="707999"/>
                </a:lnTo>
                <a:lnTo>
                  <a:pt x="972210" y="700479"/>
                </a:lnTo>
                <a:lnTo>
                  <a:pt x="1012703" y="679538"/>
                </a:lnTo>
                <a:lnTo>
                  <a:pt x="1044635" y="647606"/>
                </a:lnTo>
                <a:lnTo>
                  <a:pt x="1065576" y="607112"/>
                </a:lnTo>
                <a:lnTo>
                  <a:pt x="1073096" y="560487"/>
                </a:lnTo>
                <a:lnTo>
                  <a:pt x="1073096" y="147511"/>
                </a:lnTo>
                <a:lnTo>
                  <a:pt x="1061868" y="91060"/>
                </a:lnTo>
                <a:lnTo>
                  <a:pt x="1029891" y="43204"/>
                </a:lnTo>
                <a:lnTo>
                  <a:pt x="982035" y="11228"/>
                </a:lnTo>
                <a:lnTo>
                  <a:pt x="925584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" name="object 6"/>
          <p:cNvSpPr/>
          <p:nvPr/>
        </p:nvSpPr>
        <p:spPr>
          <a:xfrm>
            <a:off x="1800909" y="1270474"/>
            <a:ext cx="357018" cy="235547"/>
          </a:xfrm>
          <a:custGeom>
            <a:avLst/>
            <a:gdLst/>
            <a:ahLst/>
            <a:cxnLst/>
            <a:rect l="l" t="t" r="r" b="b"/>
            <a:pathLst>
              <a:path w="1073150" h="708025">
                <a:moveTo>
                  <a:pt x="0" y="147511"/>
                </a:moveTo>
                <a:lnTo>
                  <a:pt x="7520" y="100886"/>
                </a:lnTo>
                <a:lnTo>
                  <a:pt x="28461" y="60393"/>
                </a:lnTo>
                <a:lnTo>
                  <a:pt x="60393" y="28461"/>
                </a:lnTo>
                <a:lnTo>
                  <a:pt x="100886" y="7520"/>
                </a:lnTo>
                <a:lnTo>
                  <a:pt x="147512" y="0"/>
                </a:lnTo>
                <a:lnTo>
                  <a:pt x="925585" y="0"/>
                </a:lnTo>
                <a:lnTo>
                  <a:pt x="982035" y="11228"/>
                </a:lnTo>
                <a:lnTo>
                  <a:pt x="1029892" y="43205"/>
                </a:lnTo>
                <a:lnTo>
                  <a:pt x="1061868" y="91061"/>
                </a:lnTo>
                <a:lnTo>
                  <a:pt x="1073097" y="147511"/>
                </a:lnTo>
                <a:lnTo>
                  <a:pt x="1073097" y="560488"/>
                </a:lnTo>
                <a:lnTo>
                  <a:pt x="1065577" y="607113"/>
                </a:lnTo>
                <a:lnTo>
                  <a:pt x="1044636" y="647606"/>
                </a:lnTo>
                <a:lnTo>
                  <a:pt x="1012704" y="679538"/>
                </a:lnTo>
                <a:lnTo>
                  <a:pt x="972210" y="700479"/>
                </a:lnTo>
                <a:lnTo>
                  <a:pt x="925585" y="707999"/>
                </a:lnTo>
                <a:lnTo>
                  <a:pt x="147512" y="707999"/>
                </a:lnTo>
                <a:lnTo>
                  <a:pt x="100886" y="700479"/>
                </a:lnTo>
                <a:lnTo>
                  <a:pt x="60393" y="679538"/>
                </a:lnTo>
                <a:lnTo>
                  <a:pt x="28461" y="647606"/>
                </a:lnTo>
                <a:lnTo>
                  <a:pt x="7520" y="607113"/>
                </a:lnTo>
                <a:lnTo>
                  <a:pt x="0" y="560488"/>
                </a:lnTo>
                <a:lnTo>
                  <a:pt x="0" y="147511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1939937" y="1302898"/>
            <a:ext cx="79009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1979636" y="1549430"/>
            <a:ext cx="1056" cy="194353"/>
          </a:xfrm>
          <a:custGeom>
            <a:avLst/>
            <a:gdLst/>
            <a:ahLst/>
            <a:cxnLst/>
            <a:rect l="l" t="t" r="r" b="b"/>
            <a:pathLst>
              <a:path w="3175" h="584200">
                <a:moveTo>
                  <a:pt x="2942" y="583729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1" name="object 9"/>
          <p:cNvSpPr/>
          <p:nvPr/>
        </p:nvSpPr>
        <p:spPr>
          <a:xfrm>
            <a:off x="1959116" y="1518184"/>
            <a:ext cx="41183" cy="519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1811746" y="2239536"/>
            <a:ext cx="335470" cy="258363"/>
          </a:xfrm>
          <a:custGeom>
            <a:avLst/>
            <a:gdLst/>
            <a:ahLst/>
            <a:cxnLst/>
            <a:rect l="l" t="t" r="r" b="b"/>
            <a:pathLst>
              <a:path w="1008379" h="776604">
                <a:moveTo>
                  <a:pt x="846235" y="0"/>
                </a:moveTo>
                <a:lnTo>
                  <a:pt x="161762" y="0"/>
                </a:lnTo>
                <a:lnTo>
                  <a:pt x="118759" y="5778"/>
                </a:lnTo>
                <a:lnTo>
                  <a:pt x="80117" y="22085"/>
                </a:lnTo>
                <a:lnTo>
                  <a:pt x="47378" y="47379"/>
                </a:lnTo>
                <a:lnTo>
                  <a:pt x="22085" y="80117"/>
                </a:lnTo>
                <a:lnTo>
                  <a:pt x="5778" y="118759"/>
                </a:lnTo>
                <a:lnTo>
                  <a:pt x="0" y="161762"/>
                </a:lnTo>
                <a:lnTo>
                  <a:pt x="0" y="614636"/>
                </a:lnTo>
                <a:lnTo>
                  <a:pt x="5778" y="657639"/>
                </a:lnTo>
                <a:lnTo>
                  <a:pt x="22085" y="696281"/>
                </a:lnTo>
                <a:lnTo>
                  <a:pt x="47378" y="729020"/>
                </a:lnTo>
                <a:lnTo>
                  <a:pt x="80117" y="754314"/>
                </a:lnTo>
                <a:lnTo>
                  <a:pt x="118759" y="770620"/>
                </a:lnTo>
                <a:lnTo>
                  <a:pt x="161762" y="776399"/>
                </a:lnTo>
                <a:lnTo>
                  <a:pt x="846235" y="776399"/>
                </a:lnTo>
                <a:lnTo>
                  <a:pt x="889237" y="770620"/>
                </a:lnTo>
                <a:lnTo>
                  <a:pt x="927879" y="754314"/>
                </a:lnTo>
                <a:lnTo>
                  <a:pt x="960618" y="729020"/>
                </a:lnTo>
                <a:lnTo>
                  <a:pt x="985912" y="696281"/>
                </a:lnTo>
                <a:lnTo>
                  <a:pt x="1002219" y="657639"/>
                </a:lnTo>
                <a:lnTo>
                  <a:pt x="1007997" y="614636"/>
                </a:lnTo>
                <a:lnTo>
                  <a:pt x="1007997" y="161762"/>
                </a:lnTo>
                <a:lnTo>
                  <a:pt x="995683" y="99859"/>
                </a:lnTo>
                <a:lnTo>
                  <a:pt x="960616" y="47378"/>
                </a:lnTo>
                <a:lnTo>
                  <a:pt x="908139" y="12313"/>
                </a:lnTo>
                <a:lnTo>
                  <a:pt x="846235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1811746" y="2239536"/>
            <a:ext cx="335470" cy="258363"/>
          </a:xfrm>
          <a:custGeom>
            <a:avLst/>
            <a:gdLst/>
            <a:ahLst/>
            <a:cxnLst/>
            <a:rect l="l" t="t" r="r" b="b"/>
            <a:pathLst>
              <a:path w="1008379" h="776604">
                <a:moveTo>
                  <a:pt x="0" y="161762"/>
                </a:moveTo>
                <a:lnTo>
                  <a:pt x="5778" y="118759"/>
                </a:lnTo>
                <a:lnTo>
                  <a:pt x="22085" y="80117"/>
                </a:lnTo>
                <a:lnTo>
                  <a:pt x="47378" y="47378"/>
                </a:lnTo>
                <a:lnTo>
                  <a:pt x="80117" y="22085"/>
                </a:lnTo>
                <a:lnTo>
                  <a:pt x="118758" y="5778"/>
                </a:lnTo>
                <a:lnTo>
                  <a:pt x="161762" y="0"/>
                </a:lnTo>
                <a:lnTo>
                  <a:pt x="846235" y="0"/>
                </a:lnTo>
                <a:lnTo>
                  <a:pt x="908139" y="12313"/>
                </a:lnTo>
                <a:lnTo>
                  <a:pt x="960617" y="47379"/>
                </a:lnTo>
                <a:lnTo>
                  <a:pt x="995684" y="99858"/>
                </a:lnTo>
                <a:lnTo>
                  <a:pt x="1007997" y="161762"/>
                </a:lnTo>
                <a:lnTo>
                  <a:pt x="1007997" y="614637"/>
                </a:lnTo>
                <a:lnTo>
                  <a:pt x="1002219" y="657639"/>
                </a:lnTo>
                <a:lnTo>
                  <a:pt x="985911" y="696281"/>
                </a:lnTo>
                <a:lnTo>
                  <a:pt x="960617" y="729020"/>
                </a:lnTo>
                <a:lnTo>
                  <a:pt x="927879" y="754314"/>
                </a:lnTo>
                <a:lnTo>
                  <a:pt x="889237" y="770621"/>
                </a:lnTo>
                <a:lnTo>
                  <a:pt x="846235" y="776399"/>
                </a:lnTo>
                <a:lnTo>
                  <a:pt x="161762" y="776399"/>
                </a:lnTo>
                <a:lnTo>
                  <a:pt x="118758" y="770621"/>
                </a:lnTo>
                <a:lnTo>
                  <a:pt x="80117" y="754314"/>
                </a:lnTo>
                <a:lnTo>
                  <a:pt x="47378" y="729020"/>
                </a:lnTo>
                <a:lnTo>
                  <a:pt x="22085" y="696281"/>
                </a:lnTo>
                <a:lnTo>
                  <a:pt x="5778" y="657639"/>
                </a:lnTo>
                <a:lnTo>
                  <a:pt x="0" y="614637"/>
                </a:lnTo>
                <a:lnTo>
                  <a:pt x="0" y="161762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4" name="object 12"/>
          <p:cNvSpPr txBox="1"/>
          <p:nvPr/>
        </p:nvSpPr>
        <p:spPr>
          <a:xfrm>
            <a:off x="1939945" y="2283337"/>
            <a:ext cx="79009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1979417" y="2045339"/>
            <a:ext cx="1056" cy="194353"/>
          </a:xfrm>
          <a:custGeom>
            <a:avLst/>
            <a:gdLst/>
            <a:ahLst/>
            <a:cxnLst/>
            <a:rect l="l" t="t" r="r" b="b"/>
            <a:pathLst>
              <a:path w="3175" h="584200">
                <a:moveTo>
                  <a:pt x="0" y="583729"/>
                </a:moveTo>
                <a:lnTo>
                  <a:pt x="2942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1959733" y="2014093"/>
            <a:ext cx="41183" cy="519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3677007" y="1755001"/>
            <a:ext cx="340329" cy="258363"/>
          </a:xfrm>
          <a:custGeom>
            <a:avLst/>
            <a:gdLst/>
            <a:ahLst/>
            <a:cxnLst/>
            <a:rect l="l" t="t" r="r" b="b"/>
            <a:pathLst>
              <a:path w="1022984" h="776604">
                <a:moveTo>
                  <a:pt x="511197" y="0"/>
                </a:moveTo>
                <a:lnTo>
                  <a:pt x="455497" y="2277"/>
                </a:lnTo>
                <a:lnTo>
                  <a:pt x="401533" y="8953"/>
                </a:lnTo>
                <a:lnTo>
                  <a:pt x="349619" y="19790"/>
                </a:lnTo>
                <a:lnTo>
                  <a:pt x="300066" y="34552"/>
                </a:lnTo>
                <a:lnTo>
                  <a:pt x="253186" y="53000"/>
                </a:lnTo>
                <a:lnTo>
                  <a:pt x="209290" y="74900"/>
                </a:lnTo>
                <a:lnTo>
                  <a:pt x="168691" y="100013"/>
                </a:lnTo>
                <a:lnTo>
                  <a:pt x="131701" y="128103"/>
                </a:lnTo>
                <a:lnTo>
                  <a:pt x="98631" y="158934"/>
                </a:lnTo>
                <a:lnTo>
                  <a:pt x="69793" y="192268"/>
                </a:lnTo>
                <a:lnTo>
                  <a:pt x="45499" y="227868"/>
                </a:lnTo>
                <a:lnTo>
                  <a:pt x="26061" y="265499"/>
                </a:lnTo>
                <a:lnTo>
                  <a:pt x="11790" y="304922"/>
                </a:lnTo>
                <a:lnTo>
                  <a:pt x="2999" y="345902"/>
                </a:lnTo>
                <a:lnTo>
                  <a:pt x="0" y="388200"/>
                </a:lnTo>
                <a:lnTo>
                  <a:pt x="2999" y="430499"/>
                </a:lnTo>
                <a:lnTo>
                  <a:pt x="11790" y="471478"/>
                </a:lnTo>
                <a:lnTo>
                  <a:pt x="26061" y="510901"/>
                </a:lnTo>
                <a:lnTo>
                  <a:pt x="45499" y="548532"/>
                </a:lnTo>
                <a:lnTo>
                  <a:pt x="69793" y="584132"/>
                </a:lnTo>
                <a:lnTo>
                  <a:pt x="98631" y="617466"/>
                </a:lnTo>
                <a:lnTo>
                  <a:pt x="131701" y="648296"/>
                </a:lnTo>
                <a:lnTo>
                  <a:pt x="168691" y="676387"/>
                </a:lnTo>
                <a:lnTo>
                  <a:pt x="209290" y="701500"/>
                </a:lnTo>
                <a:lnTo>
                  <a:pt x="253186" y="723399"/>
                </a:lnTo>
                <a:lnTo>
                  <a:pt x="300066" y="741848"/>
                </a:lnTo>
                <a:lnTo>
                  <a:pt x="349619" y="756609"/>
                </a:lnTo>
                <a:lnTo>
                  <a:pt x="401533" y="767446"/>
                </a:lnTo>
                <a:lnTo>
                  <a:pt x="455497" y="774122"/>
                </a:lnTo>
                <a:lnTo>
                  <a:pt x="511197" y="776400"/>
                </a:lnTo>
                <a:lnTo>
                  <a:pt x="566898" y="774122"/>
                </a:lnTo>
                <a:lnTo>
                  <a:pt x="620862" y="767446"/>
                </a:lnTo>
                <a:lnTo>
                  <a:pt x="672776" y="756609"/>
                </a:lnTo>
                <a:lnTo>
                  <a:pt x="722329" y="741848"/>
                </a:lnTo>
                <a:lnTo>
                  <a:pt x="769209" y="723399"/>
                </a:lnTo>
                <a:lnTo>
                  <a:pt x="813105" y="701500"/>
                </a:lnTo>
                <a:lnTo>
                  <a:pt x="853704" y="676387"/>
                </a:lnTo>
                <a:lnTo>
                  <a:pt x="890694" y="648296"/>
                </a:lnTo>
                <a:lnTo>
                  <a:pt x="923765" y="617466"/>
                </a:lnTo>
                <a:lnTo>
                  <a:pt x="952603" y="584132"/>
                </a:lnTo>
                <a:lnTo>
                  <a:pt x="976897" y="548532"/>
                </a:lnTo>
                <a:lnTo>
                  <a:pt x="996335" y="510901"/>
                </a:lnTo>
                <a:lnTo>
                  <a:pt x="1010606" y="471478"/>
                </a:lnTo>
                <a:lnTo>
                  <a:pt x="1019397" y="430499"/>
                </a:lnTo>
                <a:lnTo>
                  <a:pt x="1022396" y="388200"/>
                </a:lnTo>
                <a:lnTo>
                  <a:pt x="1019397" y="345902"/>
                </a:lnTo>
                <a:lnTo>
                  <a:pt x="1010606" y="304922"/>
                </a:lnTo>
                <a:lnTo>
                  <a:pt x="996335" y="265499"/>
                </a:lnTo>
                <a:lnTo>
                  <a:pt x="976897" y="227868"/>
                </a:lnTo>
                <a:lnTo>
                  <a:pt x="952603" y="192268"/>
                </a:lnTo>
                <a:lnTo>
                  <a:pt x="923765" y="158934"/>
                </a:lnTo>
                <a:lnTo>
                  <a:pt x="890694" y="128103"/>
                </a:lnTo>
                <a:lnTo>
                  <a:pt x="853704" y="100013"/>
                </a:lnTo>
                <a:lnTo>
                  <a:pt x="813105" y="74900"/>
                </a:lnTo>
                <a:lnTo>
                  <a:pt x="769209" y="53000"/>
                </a:lnTo>
                <a:lnTo>
                  <a:pt x="722329" y="34552"/>
                </a:lnTo>
                <a:lnTo>
                  <a:pt x="672776" y="19790"/>
                </a:lnTo>
                <a:lnTo>
                  <a:pt x="620862" y="8953"/>
                </a:lnTo>
                <a:lnTo>
                  <a:pt x="566898" y="2277"/>
                </a:lnTo>
                <a:lnTo>
                  <a:pt x="511197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3677008" y="1755001"/>
            <a:ext cx="340329" cy="258363"/>
          </a:xfrm>
          <a:custGeom>
            <a:avLst/>
            <a:gdLst/>
            <a:ahLst/>
            <a:cxnLst/>
            <a:rect l="l" t="t" r="r" b="b"/>
            <a:pathLst>
              <a:path w="1022984" h="776604">
                <a:moveTo>
                  <a:pt x="0" y="388199"/>
                </a:moveTo>
                <a:lnTo>
                  <a:pt x="2999" y="345901"/>
                </a:lnTo>
                <a:lnTo>
                  <a:pt x="11790" y="304921"/>
                </a:lnTo>
                <a:lnTo>
                  <a:pt x="26061" y="265498"/>
                </a:lnTo>
                <a:lnTo>
                  <a:pt x="45499" y="227868"/>
                </a:lnTo>
                <a:lnTo>
                  <a:pt x="69793" y="192267"/>
                </a:lnTo>
                <a:lnTo>
                  <a:pt x="98631" y="158934"/>
                </a:lnTo>
                <a:lnTo>
                  <a:pt x="131702" y="128103"/>
                </a:lnTo>
                <a:lnTo>
                  <a:pt x="168692" y="100013"/>
                </a:lnTo>
                <a:lnTo>
                  <a:pt x="209291" y="74900"/>
                </a:lnTo>
                <a:lnTo>
                  <a:pt x="253187" y="53000"/>
                </a:lnTo>
                <a:lnTo>
                  <a:pt x="300067" y="34551"/>
                </a:lnTo>
                <a:lnTo>
                  <a:pt x="349620" y="19790"/>
                </a:lnTo>
                <a:lnTo>
                  <a:pt x="401534" y="8953"/>
                </a:lnTo>
                <a:lnTo>
                  <a:pt x="455498" y="2277"/>
                </a:lnTo>
                <a:lnTo>
                  <a:pt x="511198" y="0"/>
                </a:lnTo>
                <a:lnTo>
                  <a:pt x="566899" y="2277"/>
                </a:lnTo>
                <a:lnTo>
                  <a:pt x="620862" y="8953"/>
                </a:lnTo>
                <a:lnTo>
                  <a:pt x="672776" y="19790"/>
                </a:lnTo>
                <a:lnTo>
                  <a:pt x="722330" y="34551"/>
                </a:lnTo>
                <a:lnTo>
                  <a:pt x="769210" y="53000"/>
                </a:lnTo>
                <a:lnTo>
                  <a:pt x="813105" y="74900"/>
                </a:lnTo>
                <a:lnTo>
                  <a:pt x="853704" y="100013"/>
                </a:lnTo>
                <a:lnTo>
                  <a:pt x="890695" y="128103"/>
                </a:lnTo>
                <a:lnTo>
                  <a:pt x="923765" y="158934"/>
                </a:lnTo>
                <a:lnTo>
                  <a:pt x="952603" y="192267"/>
                </a:lnTo>
                <a:lnTo>
                  <a:pt x="976897" y="227868"/>
                </a:lnTo>
                <a:lnTo>
                  <a:pt x="996336" y="265498"/>
                </a:lnTo>
                <a:lnTo>
                  <a:pt x="1010606" y="304921"/>
                </a:lnTo>
                <a:lnTo>
                  <a:pt x="1019397" y="345901"/>
                </a:lnTo>
                <a:lnTo>
                  <a:pt x="1022397" y="388199"/>
                </a:lnTo>
                <a:lnTo>
                  <a:pt x="1019397" y="430498"/>
                </a:lnTo>
                <a:lnTo>
                  <a:pt x="1010606" y="471478"/>
                </a:lnTo>
                <a:lnTo>
                  <a:pt x="996336" y="510901"/>
                </a:lnTo>
                <a:lnTo>
                  <a:pt x="976897" y="548531"/>
                </a:lnTo>
                <a:lnTo>
                  <a:pt x="952603" y="584131"/>
                </a:lnTo>
                <a:lnTo>
                  <a:pt x="923765" y="617465"/>
                </a:lnTo>
                <a:lnTo>
                  <a:pt x="890695" y="648296"/>
                </a:lnTo>
                <a:lnTo>
                  <a:pt x="853704" y="676386"/>
                </a:lnTo>
                <a:lnTo>
                  <a:pt x="813105" y="701499"/>
                </a:lnTo>
                <a:lnTo>
                  <a:pt x="769210" y="723399"/>
                </a:lnTo>
                <a:lnTo>
                  <a:pt x="722330" y="741848"/>
                </a:lnTo>
                <a:lnTo>
                  <a:pt x="672776" y="756609"/>
                </a:lnTo>
                <a:lnTo>
                  <a:pt x="620862" y="767446"/>
                </a:lnTo>
                <a:lnTo>
                  <a:pt x="566899" y="774122"/>
                </a:lnTo>
                <a:lnTo>
                  <a:pt x="511198" y="776399"/>
                </a:lnTo>
                <a:lnTo>
                  <a:pt x="455498" y="774122"/>
                </a:lnTo>
                <a:lnTo>
                  <a:pt x="401534" y="767446"/>
                </a:lnTo>
                <a:lnTo>
                  <a:pt x="349620" y="756609"/>
                </a:lnTo>
                <a:lnTo>
                  <a:pt x="300067" y="741848"/>
                </a:lnTo>
                <a:lnTo>
                  <a:pt x="253187" y="723399"/>
                </a:lnTo>
                <a:lnTo>
                  <a:pt x="209291" y="701499"/>
                </a:lnTo>
                <a:lnTo>
                  <a:pt x="168692" y="676386"/>
                </a:lnTo>
                <a:lnTo>
                  <a:pt x="131702" y="648296"/>
                </a:lnTo>
                <a:lnTo>
                  <a:pt x="98631" y="617465"/>
                </a:lnTo>
                <a:lnTo>
                  <a:pt x="69793" y="584131"/>
                </a:lnTo>
                <a:lnTo>
                  <a:pt x="45499" y="548531"/>
                </a:lnTo>
                <a:lnTo>
                  <a:pt x="26061" y="510901"/>
                </a:lnTo>
                <a:lnTo>
                  <a:pt x="11790" y="471478"/>
                </a:lnTo>
                <a:lnTo>
                  <a:pt x="2999" y="430498"/>
                </a:lnTo>
                <a:lnTo>
                  <a:pt x="0" y="38819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3745900" y="1767790"/>
            <a:ext cx="202381" cy="137316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297" b="1" spc="5" baseline="-21367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65" b="1" spc="3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3667368" y="1281848"/>
            <a:ext cx="357018" cy="235547"/>
          </a:xfrm>
          <a:custGeom>
            <a:avLst/>
            <a:gdLst/>
            <a:ahLst/>
            <a:cxnLst/>
            <a:rect l="l" t="t" r="r" b="b"/>
            <a:pathLst>
              <a:path w="1073150" h="708025">
                <a:moveTo>
                  <a:pt x="925586" y="0"/>
                </a:moveTo>
                <a:lnTo>
                  <a:pt x="147511" y="0"/>
                </a:lnTo>
                <a:lnTo>
                  <a:pt x="100886" y="7520"/>
                </a:lnTo>
                <a:lnTo>
                  <a:pt x="60392" y="28461"/>
                </a:lnTo>
                <a:lnTo>
                  <a:pt x="28461" y="60392"/>
                </a:lnTo>
                <a:lnTo>
                  <a:pt x="7520" y="100886"/>
                </a:lnTo>
                <a:lnTo>
                  <a:pt x="0" y="147511"/>
                </a:lnTo>
                <a:lnTo>
                  <a:pt x="0" y="560487"/>
                </a:lnTo>
                <a:lnTo>
                  <a:pt x="7520" y="607113"/>
                </a:lnTo>
                <a:lnTo>
                  <a:pt x="28461" y="647606"/>
                </a:lnTo>
                <a:lnTo>
                  <a:pt x="60392" y="679538"/>
                </a:lnTo>
                <a:lnTo>
                  <a:pt x="100886" y="700479"/>
                </a:lnTo>
                <a:lnTo>
                  <a:pt x="147511" y="707999"/>
                </a:lnTo>
                <a:lnTo>
                  <a:pt x="925586" y="707999"/>
                </a:lnTo>
                <a:lnTo>
                  <a:pt x="972210" y="700479"/>
                </a:lnTo>
                <a:lnTo>
                  <a:pt x="1012704" y="679538"/>
                </a:lnTo>
                <a:lnTo>
                  <a:pt x="1044635" y="647606"/>
                </a:lnTo>
                <a:lnTo>
                  <a:pt x="1065576" y="607113"/>
                </a:lnTo>
                <a:lnTo>
                  <a:pt x="1073096" y="560487"/>
                </a:lnTo>
                <a:lnTo>
                  <a:pt x="1073096" y="147511"/>
                </a:lnTo>
                <a:lnTo>
                  <a:pt x="1061868" y="91061"/>
                </a:lnTo>
                <a:lnTo>
                  <a:pt x="1029891" y="43205"/>
                </a:lnTo>
                <a:lnTo>
                  <a:pt x="982035" y="11228"/>
                </a:lnTo>
                <a:lnTo>
                  <a:pt x="925586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3667368" y="1281848"/>
            <a:ext cx="357018" cy="235547"/>
          </a:xfrm>
          <a:custGeom>
            <a:avLst/>
            <a:gdLst/>
            <a:ahLst/>
            <a:cxnLst/>
            <a:rect l="l" t="t" r="r" b="b"/>
            <a:pathLst>
              <a:path w="1073150" h="708025">
                <a:moveTo>
                  <a:pt x="0" y="147511"/>
                </a:moveTo>
                <a:lnTo>
                  <a:pt x="7520" y="100886"/>
                </a:lnTo>
                <a:lnTo>
                  <a:pt x="28460" y="60393"/>
                </a:lnTo>
                <a:lnTo>
                  <a:pt x="60392" y="28461"/>
                </a:lnTo>
                <a:lnTo>
                  <a:pt x="100886" y="7520"/>
                </a:lnTo>
                <a:lnTo>
                  <a:pt x="147512" y="0"/>
                </a:lnTo>
                <a:lnTo>
                  <a:pt x="925585" y="0"/>
                </a:lnTo>
                <a:lnTo>
                  <a:pt x="982035" y="11228"/>
                </a:lnTo>
                <a:lnTo>
                  <a:pt x="1029892" y="43205"/>
                </a:lnTo>
                <a:lnTo>
                  <a:pt x="1061868" y="91061"/>
                </a:lnTo>
                <a:lnTo>
                  <a:pt x="1073097" y="147511"/>
                </a:lnTo>
                <a:lnTo>
                  <a:pt x="1073097" y="560488"/>
                </a:lnTo>
                <a:lnTo>
                  <a:pt x="1065577" y="607113"/>
                </a:lnTo>
                <a:lnTo>
                  <a:pt x="1044636" y="647606"/>
                </a:lnTo>
                <a:lnTo>
                  <a:pt x="1012704" y="679538"/>
                </a:lnTo>
                <a:lnTo>
                  <a:pt x="972210" y="700479"/>
                </a:lnTo>
                <a:lnTo>
                  <a:pt x="925585" y="707999"/>
                </a:lnTo>
                <a:lnTo>
                  <a:pt x="147512" y="707999"/>
                </a:lnTo>
                <a:lnTo>
                  <a:pt x="100886" y="700479"/>
                </a:lnTo>
                <a:lnTo>
                  <a:pt x="60392" y="679538"/>
                </a:lnTo>
                <a:lnTo>
                  <a:pt x="28460" y="647606"/>
                </a:lnTo>
                <a:lnTo>
                  <a:pt x="7520" y="607113"/>
                </a:lnTo>
                <a:lnTo>
                  <a:pt x="0" y="560488"/>
                </a:lnTo>
                <a:lnTo>
                  <a:pt x="0" y="147511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3734555" y="1266739"/>
            <a:ext cx="222661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497" b="1" spc="-2" baseline="-21296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665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6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1"/>
          <p:cNvSpPr/>
          <p:nvPr/>
        </p:nvSpPr>
        <p:spPr>
          <a:xfrm>
            <a:off x="3846095" y="1560804"/>
            <a:ext cx="1056" cy="194353"/>
          </a:xfrm>
          <a:custGeom>
            <a:avLst/>
            <a:gdLst/>
            <a:ahLst/>
            <a:cxnLst/>
            <a:rect l="l" t="t" r="r" b="b"/>
            <a:pathLst>
              <a:path w="3175" h="584200">
                <a:moveTo>
                  <a:pt x="2942" y="583729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3825575" y="1529558"/>
            <a:ext cx="41183" cy="519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5" name="object 23"/>
          <p:cNvSpPr/>
          <p:nvPr/>
        </p:nvSpPr>
        <p:spPr>
          <a:xfrm>
            <a:off x="3678205" y="2250909"/>
            <a:ext cx="335470" cy="258363"/>
          </a:xfrm>
          <a:custGeom>
            <a:avLst/>
            <a:gdLst/>
            <a:ahLst/>
            <a:cxnLst/>
            <a:rect l="l" t="t" r="r" b="b"/>
            <a:pathLst>
              <a:path w="1008379" h="776604">
                <a:moveTo>
                  <a:pt x="846235" y="0"/>
                </a:moveTo>
                <a:lnTo>
                  <a:pt x="161763" y="0"/>
                </a:lnTo>
                <a:lnTo>
                  <a:pt x="118760" y="5778"/>
                </a:lnTo>
                <a:lnTo>
                  <a:pt x="80118" y="22085"/>
                </a:lnTo>
                <a:lnTo>
                  <a:pt x="47379" y="47379"/>
                </a:lnTo>
                <a:lnTo>
                  <a:pt x="22085" y="80118"/>
                </a:lnTo>
                <a:lnTo>
                  <a:pt x="5778" y="118760"/>
                </a:lnTo>
                <a:lnTo>
                  <a:pt x="0" y="161763"/>
                </a:lnTo>
                <a:lnTo>
                  <a:pt x="0" y="614636"/>
                </a:lnTo>
                <a:lnTo>
                  <a:pt x="5778" y="657639"/>
                </a:lnTo>
                <a:lnTo>
                  <a:pt x="22085" y="696281"/>
                </a:lnTo>
                <a:lnTo>
                  <a:pt x="47379" y="729020"/>
                </a:lnTo>
                <a:lnTo>
                  <a:pt x="80118" y="754314"/>
                </a:lnTo>
                <a:lnTo>
                  <a:pt x="118760" y="770622"/>
                </a:lnTo>
                <a:lnTo>
                  <a:pt x="161763" y="776400"/>
                </a:lnTo>
                <a:lnTo>
                  <a:pt x="846235" y="776400"/>
                </a:lnTo>
                <a:lnTo>
                  <a:pt x="889238" y="770622"/>
                </a:lnTo>
                <a:lnTo>
                  <a:pt x="927880" y="754314"/>
                </a:lnTo>
                <a:lnTo>
                  <a:pt x="960618" y="729020"/>
                </a:lnTo>
                <a:lnTo>
                  <a:pt x="985912" y="696281"/>
                </a:lnTo>
                <a:lnTo>
                  <a:pt x="1002219" y="657639"/>
                </a:lnTo>
                <a:lnTo>
                  <a:pt x="1007997" y="614636"/>
                </a:lnTo>
                <a:lnTo>
                  <a:pt x="1007997" y="161763"/>
                </a:lnTo>
                <a:lnTo>
                  <a:pt x="995684" y="99859"/>
                </a:lnTo>
                <a:lnTo>
                  <a:pt x="960618" y="47379"/>
                </a:lnTo>
                <a:lnTo>
                  <a:pt x="908139" y="12313"/>
                </a:lnTo>
                <a:lnTo>
                  <a:pt x="846235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3678205" y="2250909"/>
            <a:ext cx="335470" cy="258363"/>
          </a:xfrm>
          <a:custGeom>
            <a:avLst/>
            <a:gdLst/>
            <a:ahLst/>
            <a:cxnLst/>
            <a:rect l="l" t="t" r="r" b="b"/>
            <a:pathLst>
              <a:path w="1008379" h="776604">
                <a:moveTo>
                  <a:pt x="0" y="161762"/>
                </a:moveTo>
                <a:lnTo>
                  <a:pt x="5778" y="118759"/>
                </a:lnTo>
                <a:lnTo>
                  <a:pt x="22085" y="80117"/>
                </a:lnTo>
                <a:lnTo>
                  <a:pt x="47378" y="47378"/>
                </a:lnTo>
                <a:lnTo>
                  <a:pt x="80117" y="22085"/>
                </a:lnTo>
                <a:lnTo>
                  <a:pt x="118758" y="5778"/>
                </a:lnTo>
                <a:lnTo>
                  <a:pt x="161762" y="0"/>
                </a:lnTo>
                <a:lnTo>
                  <a:pt x="846235" y="0"/>
                </a:lnTo>
                <a:lnTo>
                  <a:pt x="908139" y="12313"/>
                </a:lnTo>
                <a:lnTo>
                  <a:pt x="960617" y="47377"/>
                </a:lnTo>
                <a:lnTo>
                  <a:pt x="995684" y="99858"/>
                </a:lnTo>
                <a:lnTo>
                  <a:pt x="1007997" y="161762"/>
                </a:lnTo>
                <a:lnTo>
                  <a:pt x="1007997" y="614637"/>
                </a:lnTo>
                <a:lnTo>
                  <a:pt x="1002219" y="657639"/>
                </a:lnTo>
                <a:lnTo>
                  <a:pt x="985912" y="696281"/>
                </a:lnTo>
                <a:lnTo>
                  <a:pt x="960618" y="729020"/>
                </a:lnTo>
                <a:lnTo>
                  <a:pt x="927880" y="754314"/>
                </a:lnTo>
                <a:lnTo>
                  <a:pt x="889238" y="770621"/>
                </a:lnTo>
                <a:lnTo>
                  <a:pt x="846235" y="776399"/>
                </a:lnTo>
                <a:lnTo>
                  <a:pt x="161762" y="776399"/>
                </a:lnTo>
                <a:lnTo>
                  <a:pt x="118758" y="770621"/>
                </a:lnTo>
                <a:lnTo>
                  <a:pt x="80117" y="754314"/>
                </a:lnTo>
                <a:lnTo>
                  <a:pt x="47378" y="729020"/>
                </a:lnTo>
                <a:lnTo>
                  <a:pt x="22085" y="696281"/>
                </a:lnTo>
                <a:lnTo>
                  <a:pt x="5778" y="657639"/>
                </a:lnTo>
                <a:lnTo>
                  <a:pt x="0" y="614637"/>
                </a:lnTo>
                <a:lnTo>
                  <a:pt x="0" y="161762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3734563" y="2247179"/>
            <a:ext cx="222661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497" b="1" spc="-2" baseline="-21296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665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6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6"/>
          <p:cNvSpPr/>
          <p:nvPr/>
        </p:nvSpPr>
        <p:spPr>
          <a:xfrm>
            <a:off x="3845877" y="2056712"/>
            <a:ext cx="1056" cy="194353"/>
          </a:xfrm>
          <a:custGeom>
            <a:avLst/>
            <a:gdLst/>
            <a:ahLst/>
            <a:cxnLst/>
            <a:rect l="l" t="t" r="r" b="b"/>
            <a:pathLst>
              <a:path w="3175" h="584200">
                <a:moveTo>
                  <a:pt x="0" y="583729"/>
                </a:moveTo>
                <a:lnTo>
                  <a:pt x="2942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9" name="object 27"/>
          <p:cNvSpPr/>
          <p:nvPr/>
        </p:nvSpPr>
        <p:spPr>
          <a:xfrm>
            <a:off x="3826192" y="2025467"/>
            <a:ext cx="41183" cy="519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0" name="object 28"/>
          <p:cNvSpPr/>
          <p:nvPr/>
        </p:nvSpPr>
        <p:spPr>
          <a:xfrm>
            <a:off x="3967330" y="1727774"/>
            <a:ext cx="379833" cy="304205"/>
          </a:xfrm>
          <a:custGeom>
            <a:avLst/>
            <a:gdLst/>
            <a:ahLst/>
            <a:cxnLst/>
            <a:rect l="l" t="t" r="r" b="b"/>
            <a:pathLst>
              <a:path w="1141729" h="914400">
                <a:moveTo>
                  <a:pt x="0" y="195542"/>
                </a:moveTo>
                <a:lnTo>
                  <a:pt x="16635" y="153295"/>
                </a:lnTo>
                <a:lnTo>
                  <a:pt x="63214" y="110082"/>
                </a:lnTo>
                <a:lnTo>
                  <a:pt x="96173" y="89245"/>
                </a:lnTo>
                <a:lnTo>
                  <a:pt x="134745" y="69524"/>
                </a:lnTo>
                <a:lnTo>
                  <a:pt x="178309" y="51373"/>
                </a:lnTo>
                <a:lnTo>
                  <a:pt x="226238" y="35244"/>
                </a:lnTo>
                <a:lnTo>
                  <a:pt x="277911" y="21589"/>
                </a:lnTo>
                <a:lnTo>
                  <a:pt x="332702" y="10861"/>
                </a:lnTo>
                <a:lnTo>
                  <a:pt x="389988" y="3514"/>
                </a:lnTo>
                <a:lnTo>
                  <a:pt x="449145" y="0"/>
                </a:lnTo>
                <a:lnTo>
                  <a:pt x="509548" y="770"/>
                </a:lnTo>
                <a:lnTo>
                  <a:pt x="570576" y="6279"/>
                </a:lnTo>
                <a:lnTo>
                  <a:pt x="620860" y="14617"/>
                </a:lnTo>
                <a:lnTo>
                  <a:pt x="670796" y="26266"/>
                </a:lnTo>
                <a:lnTo>
                  <a:pt x="720035" y="41016"/>
                </a:lnTo>
                <a:lnTo>
                  <a:pt x="768229" y="58660"/>
                </a:lnTo>
                <a:lnTo>
                  <a:pt x="815029" y="78987"/>
                </a:lnTo>
                <a:lnTo>
                  <a:pt x="860087" y="101789"/>
                </a:lnTo>
                <a:lnTo>
                  <a:pt x="903054" y="126855"/>
                </a:lnTo>
                <a:lnTo>
                  <a:pt x="943584" y="153978"/>
                </a:lnTo>
                <a:lnTo>
                  <a:pt x="981326" y="182947"/>
                </a:lnTo>
                <a:lnTo>
                  <a:pt x="1015934" y="213554"/>
                </a:lnTo>
                <a:lnTo>
                  <a:pt x="1047058" y="245589"/>
                </a:lnTo>
                <a:lnTo>
                  <a:pt x="1074351" y="278843"/>
                </a:lnTo>
                <a:lnTo>
                  <a:pt x="1097463" y="313107"/>
                </a:lnTo>
                <a:lnTo>
                  <a:pt x="1116048" y="348172"/>
                </a:lnTo>
                <a:lnTo>
                  <a:pt x="1129756" y="383828"/>
                </a:lnTo>
                <a:lnTo>
                  <a:pt x="1141149" y="456078"/>
                </a:lnTo>
                <a:lnTo>
                  <a:pt x="1138254" y="492255"/>
                </a:lnTo>
                <a:lnTo>
                  <a:pt x="1116093" y="563715"/>
                </a:lnTo>
                <a:lnTo>
                  <a:pt x="1097524" y="598605"/>
                </a:lnTo>
                <a:lnTo>
                  <a:pt x="1074427" y="632672"/>
                </a:lnTo>
                <a:lnTo>
                  <a:pt x="1047150" y="665722"/>
                </a:lnTo>
                <a:lnTo>
                  <a:pt x="1016042" y="697557"/>
                </a:lnTo>
                <a:lnTo>
                  <a:pt x="981451" y="727980"/>
                </a:lnTo>
                <a:lnTo>
                  <a:pt x="943725" y="756796"/>
                </a:lnTo>
                <a:lnTo>
                  <a:pt x="903214" y="783807"/>
                </a:lnTo>
                <a:lnTo>
                  <a:pt x="860264" y="808819"/>
                </a:lnTo>
                <a:lnTo>
                  <a:pt x="815224" y="831633"/>
                </a:lnTo>
                <a:lnTo>
                  <a:pt x="768444" y="852054"/>
                </a:lnTo>
                <a:lnTo>
                  <a:pt x="720270" y="869885"/>
                </a:lnTo>
                <a:lnTo>
                  <a:pt x="671052" y="884930"/>
                </a:lnTo>
                <a:lnTo>
                  <a:pt x="621138" y="896992"/>
                </a:lnTo>
                <a:lnTo>
                  <a:pt x="570876" y="905875"/>
                </a:lnTo>
                <a:lnTo>
                  <a:pt x="517480" y="911700"/>
                </a:lnTo>
                <a:lnTo>
                  <a:pt x="464502" y="914012"/>
                </a:lnTo>
                <a:lnTo>
                  <a:pt x="412361" y="913110"/>
                </a:lnTo>
                <a:lnTo>
                  <a:pt x="361472" y="909292"/>
                </a:lnTo>
                <a:lnTo>
                  <a:pt x="312255" y="902855"/>
                </a:lnTo>
                <a:lnTo>
                  <a:pt x="265127" y="894099"/>
                </a:lnTo>
                <a:lnTo>
                  <a:pt x="220505" y="883322"/>
                </a:lnTo>
                <a:lnTo>
                  <a:pt x="178807" y="870820"/>
                </a:lnTo>
                <a:lnTo>
                  <a:pt x="140449" y="856892"/>
                </a:lnTo>
                <a:lnTo>
                  <a:pt x="103137" y="840545"/>
                </a:lnTo>
                <a:lnTo>
                  <a:pt x="93862" y="835925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1" name="object 29"/>
          <p:cNvSpPr/>
          <p:nvPr/>
        </p:nvSpPr>
        <p:spPr>
          <a:xfrm>
            <a:off x="3974427" y="1982101"/>
            <a:ext cx="50624" cy="502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2" name="object 30"/>
          <p:cNvSpPr txBox="1"/>
          <p:nvPr/>
        </p:nvSpPr>
        <p:spPr>
          <a:xfrm>
            <a:off x="521530" y="1526416"/>
            <a:ext cx="1109291" cy="669364"/>
          </a:xfrm>
          <a:prstGeom prst="rect">
            <a:avLst/>
          </a:prstGeom>
        </p:spPr>
        <p:txBody>
          <a:bodyPr vert="horz" wrap="square" lIns="0" tIns="4014" rIns="0" bIns="0" rtlCol="0">
            <a:spAutoFit/>
          </a:bodyPr>
          <a:lstStyle/>
          <a:p>
            <a:pPr marL="4224" marR="1690">
              <a:lnSpc>
                <a:spcPct val="112100"/>
              </a:lnSpc>
              <a:spcBef>
                <a:spcPts val="32"/>
              </a:spcBef>
            </a:pPr>
            <a:r>
              <a:rPr sz="965" spc="-36" dirty="0">
                <a:solidFill>
                  <a:prstClr val="black"/>
                </a:solidFill>
                <a:latin typeface="Tahoma"/>
                <a:cs typeface="Tahoma"/>
              </a:rPr>
              <a:t>Networks </a:t>
            </a:r>
            <a:r>
              <a:rPr sz="965" spc="-83" dirty="0">
                <a:solidFill>
                  <a:prstClr val="black"/>
                </a:solidFill>
                <a:latin typeface="Tahoma"/>
                <a:cs typeface="Tahoma"/>
              </a:rPr>
              <a:t>we </a:t>
            </a:r>
            <a:r>
              <a:rPr sz="965" spc="-55" dirty="0">
                <a:solidFill>
                  <a:prstClr val="black"/>
                </a:solidFill>
                <a:latin typeface="Tahoma"/>
                <a:cs typeface="Tahoma"/>
              </a:rPr>
              <a:t>used  </a:t>
            </a:r>
            <a:r>
              <a:rPr sz="965" spc="-40" dirty="0">
                <a:solidFill>
                  <a:prstClr val="black"/>
                </a:solidFill>
                <a:latin typeface="Tahoma"/>
                <a:cs typeface="Tahoma"/>
              </a:rPr>
              <a:t>previously: </a:t>
            </a:r>
            <a:r>
              <a:rPr sz="965" spc="-35" dirty="0">
                <a:solidFill>
                  <a:prstClr val="black"/>
                </a:solidFill>
                <a:latin typeface="Tahoma"/>
                <a:cs typeface="Tahoma"/>
              </a:rPr>
              <a:t>also </a:t>
            </a:r>
            <a:r>
              <a:rPr sz="965" spc="-26" dirty="0">
                <a:solidFill>
                  <a:prstClr val="black"/>
                </a:solidFill>
                <a:latin typeface="Tahoma"/>
                <a:cs typeface="Tahoma"/>
              </a:rPr>
              <a:t>called  </a:t>
            </a:r>
            <a:r>
              <a:rPr sz="965" spc="-48" dirty="0">
                <a:solidFill>
                  <a:prstClr val="black"/>
                </a:solidFill>
                <a:latin typeface="Tahoma"/>
                <a:cs typeface="Tahoma"/>
              </a:rPr>
              <a:t>feedforward </a:t>
            </a:r>
            <a:r>
              <a:rPr sz="965" spc="-35" dirty="0">
                <a:solidFill>
                  <a:prstClr val="black"/>
                </a:solidFill>
                <a:latin typeface="Tahoma"/>
                <a:cs typeface="Tahoma"/>
              </a:rPr>
              <a:t>neural  </a:t>
            </a:r>
            <a:r>
              <a:rPr sz="965" spc="-46" dirty="0">
                <a:solidFill>
                  <a:prstClr val="black"/>
                </a:solidFill>
                <a:latin typeface="Tahoma"/>
                <a:cs typeface="Tahoma"/>
              </a:rPr>
              <a:t>networks</a:t>
            </a:r>
            <a:endParaRPr sz="965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3" name="object 31"/>
          <p:cNvSpPr txBox="1"/>
          <p:nvPr/>
        </p:nvSpPr>
        <p:spPr>
          <a:xfrm>
            <a:off x="2676313" y="1691194"/>
            <a:ext cx="880926" cy="336708"/>
          </a:xfrm>
          <a:prstGeom prst="rect">
            <a:avLst/>
          </a:prstGeom>
        </p:spPr>
        <p:txBody>
          <a:bodyPr vert="horz" wrap="square" lIns="0" tIns="4014" rIns="0" bIns="0" rtlCol="0">
            <a:spAutoFit/>
          </a:bodyPr>
          <a:lstStyle/>
          <a:p>
            <a:pPr marL="4224" marR="1690">
              <a:lnSpc>
                <a:spcPct val="112100"/>
              </a:lnSpc>
              <a:spcBef>
                <a:spcPts val="32"/>
              </a:spcBef>
            </a:pPr>
            <a:r>
              <a:rPr sz="965" spc="-26" dirty="0">
                <a:solidFill>
                  <a:prstClr val="black"/>
                </a:solidFill>
                <a:latin typeface="Tahoma"/>
                <a:cs typeface="Tahoma"/>
              </a:rPr>
              <a:t>Recurrent </a:t>
            </a:r>
            <a:r>
              <a:rPr sz="965" spc="-23" dirty="0">
                <a:solidFill>
                  <a:prstClr val="black"/>
                </a:solidFill>
                <a:latin typeface="Tahoma"/>
                <a:cs typeface="Tahoma"/>
              </a:rPr>
              <a:t>Neural  </a:t>
            </a:r>
            <a:r>
              <a:rPr sz="965" spc="-33" dirty="0">
                <a:solidFill>
                  <a:prstClr val="black"/>
                </a:solidFill>
                <a:latin typeface="Tahoma"/>
                <a:cs typeface="Tahoma"/>
              </a:rPr>
              <a:t>Network</a:t>
            </a:r>
            <a:r>
              <a:rPr sz="965" spc="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965" spc="22" dirty="0">
                <a:solidFill>
                  <a:prstClr val="black"/>
                </a:solidFill>
                <a:latin typeface="Tahoma"/>
                <a:cs typeface="Tahoma"/>
              </a:rPr>
              <a:t>(RNN)</a:t>
            </a:r>
            <a:endParaRPr sz="965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4" name="object 33"/>
          <p:cNvSpPr/>
          <p:nvPr/>
        </p:nvSpPr>
        <p:spPr>
          <a:xfrm>
            <a:off x="4049460" y="2038571"/>
            <a:ext cx="175974" cy="790721"/>
          </a:xfrm>
          <a:custGeom>
            <a:avLst/>
            <a:gdLst/>
            <a:ahLst/>
            <a:cxnLst/>
            <a:rect l="l" t="t" r="r" b="b"/>
            <a:pathLst>
              <a:path w="528954" h="2376804">
                <a:moveTo>
                  <a:pt x="0" y="2376487"/>
                </a:moveTo>
                <a:lnTo>
                  <a:pt x="528504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5" name="object 34"/>
          <p:cNvSpPr txBox="1"/>
          <p:nvPr/>
        </p:nvSpPr>
        <p:spPr>
          <a:xfrm>
            <a:off x="3838207" y="639998"/>
            <a:ext cx="568482" cy="152768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65" spc="-23" dirty="0">
                <a:solidFill>
                  <a:prstClr val="black"/>
                </a:solidFill>
                <a:latin typeface="Tahoma"/>
                <a:cs typeface="Tahoma"/>
              </a:rPr>
              <a:t>time </a:t>
            </a:r>
            <a:r>
              <a:rPr sz="965" spc="-38" dirty="0">
                <a:solidFill>
                  <a:prstClr val="black"/>
                </a:solidFill>
                <a:latin typeface="Tahoma"/>
                <a:cs typeface="Tahoma"/>
              </a:rPr>
              <a:t>step</a:t>
            </a:r>
            <a:r>
              <a:rPr sz="965" spc="36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965" i="1" spc="-58" dirty="0">
                <a:solidFill>
                  <a:prstClr val="black"/>
                </a:solidFill>
                <a:latin typeface="Trebuchet MS"/>
                <a:cs typeface="Trebuchet MS"/>
              </a:rPr>
              <a:t>t</a:t>
            </a:r>
            <a:endParaRPr sz="965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sp>
        <p:nvSpPr>
          <p:cNvPr id="36" name="object 35"/>
          <p:cNvSpPr txBox="1"/>
          <p:nvPr/>
        </p:nvSpPr>
        <p:spPr>
          <a:xfrm>
            <a:off x="3626953" y="2841257"/>
            <a:ext cx="779947" cy="152768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65" spc="-26" dirty="0">
                <a:solidFill>
                  <a:prstClr val="black"/>
                </a:solidFill>
                <a:latin typeface="Tahoma"/>
                <a:cs typeface="Tahoma"/>
              </a:rPr>
              <a:t>Recurrent</a:t>
            </a:r>
            <a:r>
              <a:rPr sz="965" spc="-1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965" spc="-62" dirty="0">
                <a:solidFill>
                  <a:prstClr val="black"/>
                </a:solidFill>
                <a:latin typeface="Tahoma"/>
                <a:cs typeface="Tahoma"/>
              </a:rPr>
              <a:t>edge</a:t>
            </a:r>
            <a:endParaRPr sz="965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37" name="object 36"/>
          <p:cNvSpPr/>
          <p:nvPr/>
        </p:nvSpPr>
        <p:spPr>
          <a:xfrm>
            <a:off x="3933974" y="851956"/>
            <a:ext cx="406874" cy="531724"/>
          </a:xfrm>
          <a:custGeom>
            <a:avLst/>
            <a:gdLst/>
            <a:ahLst/>
            <a:cxnLst/>
            <a:rect l="l" t="t" r="r" b="b"/>
            <a:pathLst>
              <a:path w="1223009" h="1598295">
                <a:moveTo>
                  <a:pt x="0" y="1598082"/>
                </a:moveTo>
                <a:lnTo>
                  <a:pt x="1222771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96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5" name="object 3"/>
          <p:cNvSpPr/>
          <p:nvPr/>
        </p:nvSpPr>
        <p:spPr>
          <a:xfrm>
            <a:off x="1202732" y="510785"/>
            <a:ext cx="3360406" cy="2676368"/>
          </a:xfrm>
          <a:custGeom>
            <a:avLst/>
            <a:gdLst/>
            <a:ahLst/>
            <a:cxnLst/>
            <a:rect l="l" t="t" r="r" b="b"/>
            <a:pathLst>
              <a:path w="10100945" h="8044815">
                <a:moveTo>
                  <a:pt x="0" y="0"/>
                </a:moveTo>
                <a:lnTo>
                  <a:pt x="10100732" y="0"/>
                </a:lnTo>
                <a:lnTo>
                  <a:pt x="10100732" y="8044431"/>
                </a:lnTo>
                <a:lnTo>
                  <a:pt x="0" y="804443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" name="object 4"/>
          <p:cNvSpPr/>
          <p:nvPr/>
        </p:nvSpPr>
        <p:spPr>
          <a:xfrm>
            <a:off x="1252566" y="2194497"/>
            <a:ext cx="302726" cy="229844"/>
          </a:xfrm>
          <a:custGeom>
            <a:avLst/>
            <a:gdLst/>
            <a:ahLst/>
            <a:cxnLst/>
            <a:rect l="l" t="t" r="r" b="b"/>
            <a:pathLst>
              <a:path w="909955" h="690879">
                <a:moveTo>
                  <a:pt x="454781" y="0"/>
                </a:moveTo>
                <a:lnTo>
                  <a:pt x="401744" y="2323"/>
                </a:lnTo>
                <a:lnTo>
                  <a:pt x="350504" y="9121"/>
                </a:lnTo>
                <a:lnTo>
                  <a:pt x="301402" y="20133"/>
                </a:lnTo>
                <a:lnTo>
                  <a:pt x="254780" y="35102"/>
                </a:lnTo>
                <a:lnTo>
                  <a:pt x="210978" y="53767"/>
                </a:lnTo>
                <a:lnTo>
                  <a:pt x="170339" y="75870"/>
                </a:lnTo>
                <a:lnTo>
                  <a:pt x="133202" y="101152"/>
                </a:lnTo>
                <a:lnTo>
                  <a:pt x="99910" y="129353"/>
                </a:lnTo>
                <a:lnTo>
                  <a:pt x="70804" y="160214"/>
                </a:lnTo>
                <a:lnTo>
                  <a:pt x="46224" y="193477"/>
                </a:lnTo>
                <a:lnTo>
                  <a:pt x="26513" y="228881"/>
                </a:lnTo>
                <a:lnTo>
                  <a:pt x="12011" y="266169"/>
                </a:lnTo>
                <a:lnTo>
                  <a:pt x="3059" y="305080"/>
                </a:lnTo>
                <a:lnTo>
                  <a:pt x="0" y="345356"/>
                </a:lnTo>
                <a:lnTo>
                  <a:pt x="3059" y="385632"/>
                </a:lnTo>
                <a:lnTo>
                  <a:pt x="12011" y="424543"/>
                </a:lnTo>
                <a:lnTo>
                  <a:pt x="26513" y="461830"/>
                </a:lnTo>
                <a:lnTo>
                  <a:pt x="46224" y="497235"/>
                </a:lnTo>
                <a:lnTo>
                  <a:pt x="70804" y="530497"/>
                </a:lnTo>
                <a:lnTo>
                  <a:pt x="99910" y="561358"/>
                </a:lnTo>
                <a:lnTo>
                  <a:pt x="133202" y="589559"/>
                </a:lnTo>
                <a:lnTo>
                  <a:pt x="170339" y="614841"/>
                </a:lnTo>
                <a:lnTo>
                  <a:pt x="210978" y="636944"/>
                </a:lnTo>
                <a:lnTo>
                  <a:pt x="254780" y="655609"/>
                </a:lnTo>
                <a:lnTo>
                  <a:pt x="301402" y="670578"/>
                </a:lnTo>
                <a:lnTo>
                  <a:pt x="350504" y="681591"/>
                </a:lnTo>
                <a:lnTo>
                  <a:pt x="401744" y="688388"/>
                </a:lnTo>
                <a:lnTo>
                  <a:pt x="454781" y="690712"/>
                </a:lnTo>
                <a:lnTo>
                  <a:pt x="507818" y="688388"/>
                </a:lnTo>
                <a:lnTo>
                  <a:pt x="559058" y="681591"/>
                </a:lnTo>
                <a:lnTo>
                  <a:pt x="608160" y="670578"/>
                </a:lnTo>
                <a:lnTo>
                  <a:pt x="654782" y="655609"/>
                </a:lnTo>
                <a:lnTo>
                  <a:pt x="698584" y="636944"/>
                </a:lnTo>
                <a:lnTo>
                  <a:pt x="739223" y="614841"/>
                </a:lnTo>
                <a:lnTo>
                  <a:pt x="776360" y="589559"/>
                </a:lnTo>
                <a:lnTo>
                  <a:pt x="809652" y="561358"/>
                </a:lnTo>
                <a:lnTo>
                  <a:pt x="838758" y="530497"/>
                </a:lnTo>
                <a:lnTo>
                  <a:pt x="863338" y="497235"/>
                </a:lnTo>
                <a:lnTo>
                  <a:pt x="883049" y="461830"/>
                </a:lnTo>
                <a:lnTo>
                  <a:pt x="897551" y="424543"/>
                </a:lnTo>
                <a:lnTo>
                  <a:pt x="906502" y="385632"/>
                </a:lnTo>
                <a:lnTo>
                  <a:pt x="909562" y="345356"/>
                </a:lnTo>
                <a:lnTo>
                  <a:pt x="906502" y="305080"/>
                </a:lnTo>
                <a:lnTo>
                  <a:pt x="897551" y="266169"/>
                </a:lnTo>
                <a:lnTo>
                  <a:pt x="883049" y="228881"/>
                </a:lnTo>
                <a:lnTo>
                  <a:pt x="863338" y="193477"/>
                </a:lnTo>
                <a:lnTo>
                  <a:pt x="838758" y="160214"/>
                </a:lnTo>
                <a:lnTo>
                  <a:pt x="809652" y="129353"/>
                </a:lnTo>
                <a:lnTo>
                  <a:pt x="776360" y="101152"/>
                </a:lnTo>
                <a:lnTo>
                  <a:pt x="739223" y="75870"/>
                </a:lnTo>
                <a:lnTo>
                  <a:pt x="698584" y="53767"/>
                </a:lnTo>
                <a:lnTo>
                  <a:pt x="654782" y="35102"/>
                </a:lnTo>
                <a:lnTo>
                  <a:pt x="608160" y="20133"/>
                </a:lnTo>
                <a:lnTo>
                  <a:pt x="559058" y="9121"/>
                </a:lnTo>
                <a:lnTo>
                  <a:pt x="507818" y="2323"/>
                </a:lnTo>
                <a:lnTo>
                  <a:pt x="454781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1252566" y="2194497"/>
            <a:ext cx="302726" cy="229844"/>
          </a:xfrm>
          <a:custGeom>
            <a:avLst/>
            <a:gdLst/>
            <a:ahLst/>
            <a:cxnLst/>
            <a:rect l="l" t="t" r="r" b="b"/>
            <a:pathLst>
              <a:path w="909955" h="690879">
                <a:moveTo>
                  <a:pt x="0" y="345356"/>
                </a:moveTo>
                <a:lnTo>
                  <a:pt x="3059" y="305080"/>
                </a:lnTo>
                <a:lnTo>
                  <a:pt x="12011" y="266168"/>
                </a:lnTo>
                <a:lnTo>
                  <a:pt x="26513" y="228881"/>
                </a:lnTo>
                <a:lnTo>
                  <a:pt x="46224" y="193477"/>
                </a:lnTo>
                <a:lnTo>
                  <a:pt x="70803" y="160214"/>
                </a:lnTo>
                <a:lnTo>
                  <a:pt x="99910" y="129353"/>
                </a:lnTo>
                <a:lnTo>
                  <a:pt x="133202" y="101152"/>
                </a:lnTo>
                <a:lnTo>
                  <a:pt x="170338" y="75870"/>
                </a:lnTo>
                <a:lnTo>
                  <a:pt x="210978" y="53767"/>
                </a:lnTo>
                <a:lnTo>
                  <a:pt x="254779" y="35102"/>
                </a:lnTo>
                <a:lnTo>
                  <a:pt x="301402" y="20133"/>
                </a:lnTo>
                <a:lnTo>
                  <a:pt x="350503" y="9121"/>
                </a:lnTo>
                <a:lnTo>
                  <a:pt x="401744" y="2323"/>
                </a:lnTo>
                <a:lnTo>
                  <a:pt x="454781" y="0"/>
                </a:lnTo>
                <a:lnTo>
                  <a:pt x="507818" y="2323"/>
                </a:lnTo>
                <a:lnTo>
                  <a:pt x="559058" y="9121"/>
                </a:lnTo>
                <a:lnTo>
                  <a:pt x="608160" y="20133"/>
                </a:lnTo>
                <a:lnTo>
                  <a:pt x="654782" y="35102"/>
                </a:lnTo>
                <a:lnTo>
                  <a:pt x="698583" y="53767"/>
                </a:lnTo>
                <a:lnTo>
                  <a:pt x="739223" y="75870"/>
                </a:lnTo>
                <a:lnTo>
                  <a:pt x="776359" y="101152"/>
                </a:lnTo>
                <a:lnTo>
                  <a:pt x="809651" y="129353"/>
                </a:lnTo>
                <a:lnTo>
                  <a:pt x="838758" y="160214"/>
                </a:lnTo>
                <a:lnTo>
                  <a:pt x="863337" y="193477"/>
                </a:lnTo>
                <a:lnTo>
                  <a:pt x="883049" y="228881"/>
                </a:lnTo>
                <a:lnTo>
                  <a:pt x="897551" y="266168"/>
                </a:lnTo>
                <a:lnTo>
                  <a:pt x="906502" y="305080"/>
                </a:lnTo>
                <a:lnTo>
                  <a:pt x="909562" y="345356"/>
                </a:lnTo>
                <a:lnTo>
                  <a:pt x="906502" y="385632"/>
                </a:lnTo>
                <a:lnTo>
                  <a:pt x="897551" y="424543"/>
                </a:lnTo>
                <a:lnTo>
                  <a:pt x="883049" y="461830"/>
                </a:lnTo>
                <a:lnTo>
                  <a:pt x="863337" y="497235"/>
                </a:lnTo>
                <a:lnTo>
                  <a:pt x="838758" y="530497"/>
                </a:lnTo>
                <a:lnTo>
                  <a:pt x="809651" y="561358"/>
                </a:lnTo>
                <a:lnTo>
                  <a:pt x="776359" y="589559"/>
                </a:lnTo>
                <a:lnTo>
                  <a:pt x="739223" y="614841"/>
                </a:lnTo>
                <a:lnTo>
                  <a:pt x="698583" y="636944"/>
                </a:lnTo>
                <a:lnTo>
                  <a:pt x="654782" y="655609"/>
                </a:lnTo>
                <a:lnTo>
                  <a:pt x="608160" y="670578"/>
                </a:lnTo>
                <a:lnTo>
                  <a:pt x="559058" y="681591"/>
                </a:lnTo>
                <a:lnTo>
                  <a:pt x="507818" y="688388"/>
                </a:lnTo>
                <a:lnTo>
                  <a:pt x="454781" y="690712"/>
                </a:lnTo>
                <a:lnTo>
                  <a:pt x="401744" y="688388"/>
                </a:lnTo>
                <a:lnTo>
                  <a:pt x="350503" y="681591"/>
                </a:lnTo>
                <a:lnTo>
                  <a:pt x="301402" y="670578"/>
                </a:lnTo>
                <a:lnTo>
                  <a:pt x="254779" y="655609"/>
                </a:lnTo>
                <a:lnTo>
                  <a:pt x="210978" y="636944"/>
                </a:lnTo>
                <a:lnTo>
                  <a:pt x="170338" y="614841"/>
                </a:lnTo>
                <a:lnTo>
                  <a:pt x="133202" y="589559"/>
                </a:lnTo>
                <a:lnTo>
                  <a:pt x="99910" y="561358"/>
                </a:lnTo>
                <a:lnTo>
                  <a:pt x="70803" y="530497"/>
                </a:lnTo>
                <a:lnTo>
                  <a:pt x="46224" y="497235"/>
                </a:lnTo>
                <a:lnTo>
                  <a:pt x="26513" y="461830"/>
                </a:lnTo>
                <a:lnTo>
                  <a:pt x="12011" y="424543"/>
                </a:lnTo>
                <a:lnTo>
                  <a:pt x="3059" y="385632"/>
                </a:lnTo>
                <a:lnTo>
                  <a:pt x="0" y="345356"/>
                </a:lnTo>
                <a:close/>
              </a:path>
            </a:pathLst>
          </a:custGeom>
          <a:ln w="25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1315485" y="2209787"/>
            <a:ext cx="176819" cy="117992"/>
          </a:xfrm>
          <a:prstGeom prst="rect">
            <a:avLst/>
          </a:prstGeom>
        </p:spPr>
        <p:txBody>
          <a:bodyPr vert="horz" wrap="square" lIns="0" tIns="5281" rIns="0" bIns="0" rtlCol="0">
            <a:spAutoFit/>
          </a:bodyPr>
          <a:lstStyle/>
          <a:p>
            <a:pPr marL="12673">
              <a:spcBef>
                <a:spcPts val="42"/>
              </a:spcBef>
            </a:pPr>
            <a:r>
              <a:rPr sz="1098" b="1" spc="5" baseline="-21464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482" b="1" spc="3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48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/>
          <p:nvPr/>
        </p:nvSpPr>
        <p:spPr>
          <a:xfrm>
            <a:off x="1243990" y="1841221"/>
            <a:ext cx="317725" cy="209563"/>
          </a:xfrm>
          <a:custGeom>
            <a:avLst/>
            <a:gdLst/>
            <a:ahLst/>
            <a:cxnLst/>
            <a:rect l="l" t="t" r="r" b="b"/>
            <a:pathLst>
              <a:path w="955039" h="629920">
                <a:moveTo>
                  <a:pt x="823434" y="0"/>
                </a:moveTo>
                <a:lnTo>
                  <a:pt x="131231" y="0"/>
                </a:lnTo>
                <a:lnTo>
                  <a:pt x="80150" y="10312"/>
                </a:lnTo>
                <a:lnTo>
                  <a:pt x="38436" y="38436"/>
                </a:lnTo>
                <a:lnTo>
                  <a:pt x="10312" y="80150"/>
                </a:lnTo>
                <a:lnTo>
                  <a:pt x="0" y="131231"/>
                </a:lnTo>
                <a:lnTo>
                  <a:pt x="0" y="498629"/>
                </a:lnTo>
                <a:lnTo>
                  <a:pt x="10312" y="549710"/>
                </a:lnTo>
                <a:lnTo>
                  <a:pt x="38436" y="591424"/>
                </a:lnTo>
                <a:lnTo>
                  <a:pt x="80150" y="619548"/>
                </a:lnTo>
                <a:lnTo>
                  <a:pt x="131231" y="629861"/>
                </a:lnTo>
                <a:lnTo>
                  <a:pt x="823434" y="629861"/>
                </a:lnTo>
                <a:lnTo>
                  <a:pt x="874516" y="619548"/>
                </a:lnTo>
                <a:lnTo>
                  <a:pt x="916229" y="591424"/>
                </a:lnTo>
                <a:lnTo>
                  <a:pt x="944353" y="549710"/>
                </a:lnTo>
                <a:lnTo>
                  <a:pt x="954666" y="498629"/>
                </a:lnTo>
                <a:lnTo>
                  <a:pt x="954666" y="131231"/>
                </a:lnTo>
                <a:lnTo>
                  <a:pt x="944677" y="81011"/>
                </a:lnTo>
                <a:lnTo>
                  <a:pt x="916230" y="38436"/>
                </a:lnTo>
                <a:lnTo>
                  <a:pt x="873655" y="9989"/>
                </a:lnTo>
                <a:lnTo>
                  <a:pt x="823434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" name="object 8"/>
          <p:cNvSpPr/>
          <p:nvPr/>
        </p:nvSpPr>
        <p:spPr>
          <a:xfrm>
            <a:off x="1243990" y="1841221"/>
            <a:ext cx="317725" cy="209563"/>
          </a:xfrm>
          <a:custGeom>
            <a:avLst/>
            <a:gdLst/>
            <a:ahLst/>
            <a:cxnLst/>
            <a:rect l="l" t="t" r="r" b="b"/>
            <a:pathLst>
              <a:path w="955039" h="629920">
                <a:moveTo>
                  <a:pt x="0" y="131232"/>
                </a:moveTo>
                <a:lnTo>
                  <a:pt x="10312" y="80150"/>
                </a:lnTo>
                <a:lnTo>
                  <a:pt x="38436" y="38436"/>
                </a:lnTo>
                <a:lnTo>
                  <a:pt x="80150" y="10312"/>
                </a:lnTo>
                <a:lnTo>
                  <a:pt x="131231" y="0"/>
                </a:lnTo>
                <a:lnTo>
                  <a:pt x="823435" y="0"/>
                </a:lnTo>
                <a:lnTo>
                  <a:pt x="873655" y="9988"/>
                </a:lnTo>
                <a:lnTo>
                  <a:pt x="916229" y="38436"/>
                </a:lnTo>
                <a:lnTo>
                  <a:pt x="944677" y="81011"/>
                </a:lnTo>
                <a:lnTo>
                  <a:pt x="954666" y="131232"/>
                </a:lnTo>
                <a:lnTo>
                  <a:pt x="954666" y="498629"/>
                </a:lnTo>
                <a:lnTo>
                  <a:pt x="944353" y="549710"/>
                </a:lnTo>
                <a:lnTo>
                  <a:pt x="916229" y="591424"/>
                </a:lnTo>
                <a:lnTo>
                  <a:pt x="874516" y="619548"/>
                </a:lnTo>
                <a:lnTo>
                  <a:pt x="823435" y="629861"/>
                </a:lnTo>
                <a:lnTo>
                  <a:pt x="131231" y="629861"/>
                </a:lnTo>
                <a:lnTo>
                  <a:pt x="80150" y="619548"/>
                </a:lnTo>
                <a:lnTo>
                  <a:pt x="38436" y="591424"/>
                </a:lnTo>
                <a:lnTo>
                  <a:pt x="10312" y="549710"/>
                </a:lnTo>
                <a:lnTo>
                  <a:pt x="0" y="498629"/>
                </a:lnTo>
                <a:lnTo>
                  <a:pt x="0" y="131232"/>
                </a:lnTo>
                <a:close/>
              </a:path>
            </a:pathLst>
          </a:custGeom>
          <a:ln w="25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1311118" y="1839040"/>
            <a:ext cx="1833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1403084" y="2089390"/>
            <a:ext cx="845" cy="105204"/>
          </a:xfrm>
          <a:custGeom>
            <a:avLst/>
            <a:gdLst/>
            <a:ahLst/>
            <a:cxnLst/>
            <a:rect l="l" t="t" r="r" b="b"/>
            <a:pathLst>
              <a:path w="2539" h="316229">
                <a:moveTo>
                  <a:pt x="1170" y="-16947"/>
                </a:moveTo>
                <a:lnTo>
                  <a:pt x="1170" y="332885"/>
                </a:lnTo>
              </a:path>
            </a:pathLst>
          </a:custGeom>
          <a:ln w="36236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1384859" y="2061593"/>
            <a:ext cx="36638" cy="462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1253631" y="2928858"/>
            <a:ext cx="298501" cy="229844"/>
          </a:xfrm>
          <a:custGeom>
            <a:avLst/>
            <a:gdLst/>
            <a:ahLst/>
            <a:cxnLst/>
            <a:rect l="l" t="t" r="r" b="b"/>
            <a:pathLst>
              <a:path w="897255" h="690879">
                <a:moveTo>
                  <a:pt x="752842" y="0"/>
                </a:moveTo>
                <a:lnTo>
                  <a:pt x="143910" y="0"/>
                </a:lnTo>
                <a:lnTo>
                  <a:pt x="98423" y="7336"/>
                </a:lnTo>
                <a:lnTo>
                  <a:pt x="58918" y="27766"/>
                </a:lnTo>
                <a:lnTo>
                  <a:pt x="27766" y="58918"/>
                </a:lnTo>
                <a:lnTo>
                  <a:pt x="7336" y="98423"/>
                </a:lnTo>
                <a:lnTo>
                  <a:pt x="0" y="143909"/>
                </a:lnTo>
                <a:lnTo>
                  <a:pt x="0" y="546802"/>
                </a:lnTo>
                <a:lnTo>
                  <a:pt x="7336" y="592288"/>
                </a:lnTo>
                <a:lnTo>
                  <a:pt x="27766" y="631793"/>
                </a:lnTo>
                <a:lnTo>
                  <a:pt x="58918" y="662945"/>
                </a:lnTo>
                <a:lnTo>
                  <a:pt x="98423" y="683375"/>
                </a:lnTo>
                <a:lnTo>
                  <a:pt x="143910" y="690711"/>
                </a:lnTo>
                <a:lnTo>
                  <a:pt x="752842" y="690711"/>
                </a:lnTo>
                <a:lnTo>
                  <a:pt x="798328" y="683375"/>
                </a:lnTo>
                <a:lnTo>
                  <a:pt x="837833" y="662945"/>
                </a:lnTo>
                <a:lnTo>
                  <a:pt x="868985" y="631793"/>
                </a:lnTo>
                <a:lnTo>
                  <a:pt x="889415" y="592288"/>
                </a:lnTo>
                <a:lnTo>
                  <a:pt x="896752" y="546802"/>
                </a:lnTo>
                <a:lnTo>
                  <a:pt x="896752" y="143909"/>
                </a:lnTo>
                <a:lnTo>
                  <a:pt x="885797" y="88837"/>
                </a:lnTo>
                <a:lnTo>
                  <a:pt x="854600" y="42150"/>
                </a:lnTo>
                <a:lnTo>
                  <a:pt x="807913" y="10954"/>
                </a:lnTo>
                <a:lnTo>
                  <a:pt x="752842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1253631" y="2928858"/>
            <a:ext cx="298501" cy="229844"/>
          </a:xfrm>
          <a:custGeom>
            <a:avLst/>
            <a:gdLst/>
            <a:ahLst/>
            <a:cxnLst/>
            <a:rect l="l" t="t" r="r" b="b"/>
            <a:pathLst>
              <a:path w="897255" h="690879">
                <a:moveTo>
                  <a:pt x="0" y="143909"/>
                </a:moveTo>
                <a:lnTo>
                  <a:pt x="7336" y="98422"/>
                </a:lnTo>
                <a:lnTo>
                  <a:pt x="27766" y="58918"/>
                </a:lnTo>
                <a:lnTo>
                  <a:pt x="58918" y="27765"/>
                </a:lnTo>
                <a:lnTo>
                  <a:pt x="98423" y="7336"/>
                </a:lnTo>
                <a:lnTo>
                  <a:pt x="143909" y="0"/>
                </a:lnTo>
                <a:lnTo>
                  <a:pt x="752841" y="0"/>
                </a:lnTo>
                <a:lnTo>
                  <a:pt x="807913" y="10954"/>
                </a:lnTo>
                <a:lnTo>
                  <a:pt x="854601" y="42150"/>
                </a:lnTo>
                <a:lnTo>
                  <a:pt x="885797" y="88837"/>
                </a:lnTo>
                <a:lnTo>
                  <a:pt x="896751" y="143909"/>
                </a:lnTo>
                <a:lnTo>
                  <a:pt x="896751" y="546802"/>
                </a:lnTo>
                <a:lnTo>
                  <a:pt x="889414" y="592288"/>
                </a:lnTo>
                <a:lnTo>
                  <a:pt x="868985" y="631793"/>
                </a:lnTo>
                <a:lnTo>
                  <a:pt x="837832" y="662945"/>
                </a:lnTo>
                <a:lnTo>
                  <a:pt x="798328" y="683375"/>
                </a:lnTo>
                <a:lnTo>
                  <a:pt x="752841" y="690712"/>
                </a:lnTo>
                <a:lnTo>
                  <a:pt x="143909" y="690712"/>
                </a:lnTo>
                <a:lnTo>
                  <a:pt x="98423" y="683375"/>
                </a:lnTo>
                <a:lnTo>
                  <a:pt x="58918" y="662945"/>
                </a:lnTo>
                <a:lnTo>
                  <a:pt x="27766" y="631793"/>
                </a:lnTo>
                <a:lnTo>
                  <a:pt x="7336" y="592288"/>
                </a:lnTo>
                <a:lnTo>
                  <a:pt x="0" y="546802"/>
                </a:lnTo>
                <a:lnTo>
                  <a:pt x="0" y="143909"/>
                </a:lnTo>
                <a:close/>
              </a:path>
            </a:pathLst>
          </a:custGeom>
          <a:ln w="25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6" name="object 14"/>
          <p:cNvSpPr txBox="1"/>
          <p:nvPr/>
        </p:nvSpPr>
        <p:spPr>
          <a:xfrm>
            <a:off x="1311125" y="2936799"/>
            <a:ext cx="1833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1402798" y="2819740"/>
            <a:ext cx="3380" cy="109218"/>
          </a:xfrm>
          <a:custGeom>
            <a:avLst/>
            <a:gdLst/>
            <a:ahLst/>
            <a:cxnLst/>
            <a:rect l="l" t="t" r="r" b="b"/>
            <a:pathLst>
              <a:path w="10160" h="328295">
                <a:moveTo>
                  <a:pt x="4829" y="-16947"/>
                </a:moveTo>
                <a:lnTo>
                  <a:pt x="4829" y="344942"/>
                </a:lnTo>
              </a:path>
            </a:pathLst>
          </a:custGeom>
          <a:ln w="43553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1387324" y="2791951"/>
            <a:ext cx="36627" cy="464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1510847" y="2152613"/>
            <a:ext cx="231534" cy="312021"/>
          </a:xfrm>
          <a:custGeom>
            <a:avLst/>
            <a:gdLst/>
            <a:ahLst/>
            <a:cxnLst/>
            <a:rect l="l" t="t" r="r" b="b"/>
            <a:pathLst>
              <a:path w="695960" h="937895">
                <a:moveTo>
                  <a:pt x="0" y="227052"/>
                </a:moveTo>
                <a:lnTo>
                  <a:pt x="19473" y="158061"/>
                </a:lnTo>
                <a:lnTo>
                  <a:pt x="42250" y="123674"/>
                </a:lnTo>
                <a:lnTo>
                  <a:pt x="72329" y="91078"/>
                </a:lnTo>
                <a:lnTo>
                  <a:pt x="108667" y="61558"/>
                </a:lnTo>
                <a:lnTo>
                  <a:pt x="150221" y="36403"/>
                </a:lnTo>
                <a:lnTo>
                  <a:pt x="195947" y="16900"/>
                </a:lnTo>
                <a:lnTo>
                  <a:pt x="244802" y="4336"/>
                </a:lnTo>
                <a:lnTo>
                  <a:pt x="295742" y="0"/>
                </a:lnTo>
                <a:lnTo>
                  <a:pt x="347725" y="5177"/>
                </a:lnTo>
                <a:lnTo>
                  <a:pt x="387766" y="16263"/>
                </a:lnTo>
                <a:lnTo>
                  <a:pt x="427331" y="33247"/>
                </a:lnTo>
                <a:lnTo>
                  <a:pt x="465946" y="55638"/>
                </a:lnTo>
                <a:lnTo>
                  <a:pt x="503137" y="82943"/>
                </a:lnTo>
                <a:lnTo>
                  <a:pt x="538429" y="114669"/>
                </a:lnTo>
                <a:lnTo>
                  <a:pt x="571348" y="150324"/>
                </a:lnTo>
                <a:lnTo>
                  <a:pt x="601418" y="189414"/>
                </a:lnTo>
                <a:lnTo>
                  <a:pt x="628166" y="231449"/>
                </a:lnTo>
                <a:lnTo>
                  <a:pt x="651116" y="275934"/>
                </a:lnTo>
                <a:lnTo>
                  <a:pt x="669794" y="322377"/>
                </a:lnTo>
                <a:lnTo>
                  <a:pt x="683725" y="370286"/>
                </a:lnTo>
                <a:lnTo>
                  <a:pt x="692436" y="419168"/>
                </a:lnTo>
                <a:lnTo>
                  <a:pt x="695451" y="468530"/>
                </a:lnTo>
                <a:lnTo>
                  <a:pt x="692454" y="517882"/>
                </a:lnTo>
                <a:lnTo>
                  <a:pt x="683761" y="566734"/>
                </a:lnTo>
                <a:lnTo>
                  <a:pt x="669847" y="614600"/>
                </a:lnTo>
                <a:lnTo>
                  <a:pt x="651187" y="660993"/>
                </a:lnTo>
                <a:lnTo>
                  <a:pt x="628256" y="705426"/>
                </a:lnTo>
                <a:lnTo>
                  <a:pt x="601527" y="747412"/>
                </a:lnTo>
                <a:lnTo>
                  <a:pt x="571477" y="786464"/>
                </a:lnTo>
                <a:lnTo>
                  <a:pt x="538579" y="822095"/>
                </a:lnTo>
                <a:lnTo>
                  <a:pt x="503308" y="853817"/>
                </a:lnTo>
                <a:lnTo>
                  <a:pt x="466140" y="881144"/>
                </a:lnTo>
                <a:lnTo>
                  <a:pt x="427548" y="903589"/>
                </a:lnTo>
                <a:lnTo>
                  <a:pt x="388007" y="920665"/>
                </a:lnTo>
                <a:lnTo>
                  <a:pt x="347992" y="931885"/>
                </a:lnTo>
                <a:lnTo>
                  <a:pt x="296045" y="937306"/>
                </a:lnTo>
                <a:lnTo>
                  <a:pt x="245141" y="933291"/>
                </a:lnTo>
                <a:lnTo>
                  <a:pt x="196322" y="921123"/>
                </a:lnTo>
                <a:lnTo>
                  <a:pt x="150631" y="902086"/>
                </a:lnTo>
                <a:lnTo>
                  <a:pt x="109110" y="877462"/>
                </a:lnTo>
                <a:lnTo>
                  <a:pt x="74899" y="850444"/>
                </a:lnTo>
                <a:lnTo>
                  <a:pt x="55060" y="830854"/>
                </a:lnTo>
                <a:lnTo>
                  <a:pt x="53515" y="829179"/>
                </a:lnTo>
                <a:lnTo>
                  <a:pt x="51997" y="827495"/>
                </a:lnTo>
                <a:lnTo>
                  <a:pt x="50508" y="825803"/>
                </a:lnTo>
                <a:lnTo>
                  <a:pt x="49763" y="824958"/>
                </a:lnTo>
                <a:lnTo>
                  <a:pt x="49026" y="824108"/>
                </a:lnTo>
                <a:lnTo>
                  <a:pt x="48296" y="823258"/>
                </a:lnTo>
                <a:lnTo>
                  <a:pt x="47119" y="821871"/>
                </a:lnTo>
              </a:path>
            </a:pathLst>
          </a:custGeom>
          <a:ln w="3389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1511998" y="2400097"/>
            <a:ext cx="36865" cy="482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2880170" y="2207811"/>
            <a:ext cx="2490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2882932" y="1839037"/>
            <a:ext cx="243575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2886260" y="2936796"/>
            <a:ext cx="243575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3440214" y="2206330"/>
            <a:ext cx="188860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3442973" y="1842929"/>
            <a:ext cx="1833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3446301" y="2940695"/>
            <a:ext cx="1833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3937637" y="2206312"/>
            <a:ext cx="232167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(t+1)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3940412" y="1843994"/>
            <a:ext cx="226463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(t+1)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7"/>
          <p:cNvSpPr txBox="1"/>
          <p:nvPr/>
        </p:nvSpPr>
        <p:spPr>
          <a:xfrm>
            <a:off x="3943728" y="2940695"/>
            <a:ext cx="226463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(t+1)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0" name="object 28"/>
          <p:cNvSpPr/>
          <p:nvPr/>
        </p:nvSpPr>
        <p:spPr>
          <a:xfrm>
            <a:off x="1852240" y="2314759"/>
            <a:ext cx="614535" cy="396100"/>
          </a:xfrm>
          <a:custGeom>
            <a:avLst/>
            <a:gdLst/>
            <a:ahLst/>
            <a:cxnLst/>
            <a:rect l="l" t="t" r="r" b="b"/>
            <a:pathLst>
              <a:path w="1847214" h="1190625">
                <a:moveTo>
                  <a:pt x="1251582" y="0"/>
                </a:moveTo>
                <a:lnTo>
                  <a:pt x="1251582" y="297649"/>
                </a:lnTo>
                <a:lnTo>
                  <a:pt x="0" y="297649"/>
                </a:lnTo>
                <a:lnTo>
                  <a:pt x="0" y="892948"/>
                </a:lnTo>
                <a:lnTo>
                  <a:pt x="1251582" y="892948"/>
                </a:lnTo>
                <a:lnTo>
                  <a:pt x="1251582" y="1190598"/>
                </a:lnTo>
                <a:lnTo>
                  <a:pt x="1846882" y="595299"/>
                </a:lnTo>
                <a:lnTo>
                  <a:pt x="1251582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1" name="object 29"/>
          <p:cNvSpPr/>
          <p:nvPr/>
        </p:nvSpPr>
        <p:spPr>
          <a:xfrm>
            <a:off x="1852240" y="2314759"/>
            <a:ext cx="614535" cy="396100"/>
          </a:xfrm>
          <a:custGeom>
            <a:avLst/>
            <a:gdLst/>
            <a:ahLst/>
            <a:cxnLst/>
            <a:rect l="l" t="t" r="r" b="b"/>
            <a:pathLst>
              <a:path w="1847214" h="1190625">
                <a:moveTo>
                  <a:pt x="0" y="297649"/>
                </a:moveTo>
                <a:lnTo>
                  <a:pt x="1251582" y="297649"/>
                </a:lnTo>
                <a:lnTo>
                  <a:pt x="1251582" y="0"/>
                </a:lnTo>
                <a:lnTo>
                  <a:pt x="1846881" y="595298"/>
                </a:lnTo>
                <a:lnTo>
                  <a:pt x="1251582" y="1190597"/>
                </a:lnTo>
                <a:lnTo>
                  <a:pt x="1251582" y="892948"/>
                </a:lnTo>
                <a:lnTo>
                  <a:pt x="0" y="892948"/>
                </a:lnTo>
                <a:lnTo>
                  <a:pt x="0" y="297649"/>
                </a:lnTo>
                <a:close/>
              </a:path>
            </a:pathLst>
          </a:custGeom>
          <a:ln w="8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2679283" y="1836989"/>
            <a:ext cx="1679455" cy="132978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3" name="object 31"/>
          <p:cNvSpPr txBox="1"/>
          <p:nvPr/>
        </p:nvSpPr>
        <p:spPr>
          <a:xfrm>
            <a:off x="1927239" y="2436410"/>
            <a:ext cx="365046" cy="140455"/>
          </a:xfrm>
          <a:prstGeom prst="rect">
            <a:avLst/>
          </a:prstGeom>
        </p:spPr>
        <p:txBody>
          <a:bodyPr vert="horz" wrap="square" lIns="0" tIns="4858" rIns="0" bIns="0" rtlCol="0">
            <a:spAutoFit/>
          </a:bodyPr>
          <a:lstStyle/>
          <a:p>
            <a:pPr marL="4224">
              <a:spcBef>
                <a:spcPts val="38"/>
              </a:spcBef>
            </a:pPr>
            <a:r>
              <a:rPr sz="881" b="1" i="1" spc="2" dirty="0">
                <a:solidFill>
                  <a:prstClr val="black"/>
                </a:solidFill>
                <a:latin typeface="Arial"/>
                <a:cs typeface="Arial"/>
              </a:rPr>
              <a:t>Unf</a:t>
            </a:r>
            <a:r>
              <a:rPr sz="881" b="1" i="1" dirty="0">
                <a:solidFill>
                  <a:prstClr val="black"/>
                </a:solidFill>
                <a:latin typeface="Arial"/>
                <a:cs typeface="Arial"/>
              </a:rPr>
              <a:t>ol</a:t>
            </a:r>
            <a:r>
              <a:rPr sz="881" b="1" i="1" spc="3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88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32"/>
          <p:cNvSpPr/>
          <p:nvPr/>
        </p:nvSpPr>
        <p:spPr>
          <a:xfrm>
            <a:off x="1285174" y="1022014"/>
            <a:ext cx="302726" cy="229844"/>
          </a:xfrm>
          <a:custGeom>
            <a:avLst/>
            <a:gdLst/>
            <a:ahLst/>
            <a:cxnLst/>
            <a:rect l="l" t="t" r="r" b="b"/>
            <a:pathLst>
              <a:path w="909955" h="690879">
                <a:moveTo>
                  <a:pt x="454780" y="0"/>
                </a:moveTo>
                <a:lnTo>
                  <a:pt x="401743" y="2323"/>
                </a:lnTo>
                <a:lnTo>
                  <a:pt x="350503" y="9121"/>
                </a:lnTo>
                <a:lnTo>
                  <a:pt x="301401" y="20133"/>
                </a:lnTo>
                <a:lnTo>
                  <a:pt x="254779" y="35102"/>
                </a:lnTo>
                <a:lnTo>
                  <a:pt x="210977" y="53767"/>
                </a:lnTo>
                <a:lnTo>
                  <a:pt x="170338" y="75870"/>
                </a:lnTo>
                <a:lnTo>
                  <a:pt x="133201" y="101152"/>
                </a:lnTo>
                <a:lnTo>
                  <a:pt x="99909" y="129353"/>
                </a:lnTo>
                <a:lnTo>
                  <a:pt x="70803" y="160214"/>
                </a:lnTo>
                <a:lnTo>
                  <a:pt x="46224" y="193477"/>
                </a:lnTo>
                <a:lnTo>
                  <a:pt x="26513" y="228881"/>
                </a:lnTo>
                <a:lnTo>
                  <a:pt x="12011" y="266169"/>
                </a:lnTo>
                <a:lnTo>
                  <a:pt x="3059" y="305080"/>
                </a:lnTo>
                <a:lnTo>
                  <a:pt x="0" y="345356"/>
                </a:lnTo>
                <a:lnTo>
                  <a:pt x="3059" y="385632"/>
                </a:lnTo>
                <a:lnTo>
                  <a:pt x="12011" y="424543"/>
                </a:lnTo>
                <a:lnTo>
                  <a:pt x="26513" y="461830"/>
                </a:lnTo>
                <a:lnTo>
                  <a:pt x="46224" y="497235"/>
                </a:lnTo>
                <a:lnTo>
                  <a:pt x="70803" y="530497"/>
                </a:lnTo>
                <a:lnTo>
                  <a:pt x="99909" y="561358"/>
                </a:lnTo>
                <a:lnTo>
                  <a:pt x="133201" y="589559"/>
                </a:lnTo>
                <a:lnTo>
                  <a:pt x="170338" y="614841"/>
                </a:lnTo>
                <a:lnTo>
                  <a:pt x="210977" y="636944"/>
                </a:lnTo>
                <a:lnTo>
                  <a:pt x="254779" y="655609"/>
                </a:lnTo>
                <a:lnTo>
                  <a:pt x="301401" y="670578"/>
                </a:lnTo>
                <a:lnTo>
                  <a:pt x="350503" y="681591"/>
                </a:lnTo>
                <a:lnTo>
                  <a:pt x="401743" y="688388"/>
                </a:lnTo>
                <a:lnTo>
                  <a:pt x="454780" y="690712"/>
                </a:lnTo>
                <a:lnTo>
                  <a:pt x="507817" y="688388"/>
                </a:lnTo>
                <a:lnTo>
                  <a:pt x="559057" y="681591"/>
                </a:lnTo>
                <a:lnTo>
                  <a:pt x="608159" y="670578"/>
                </a:lnTo>
                <a:lnTo>
                  <a:pt x="654782" y="655609"/>
                </a:lnTo>
                <a:lnTo>
                  <a:pt x="698583" y="636944"/>
                </a:lnTo>
                <a:lnTo>
                  <a:pt x="739223" y="614841"/>
                </a:lnTo>
                <a:lnTo>
                  <a:pt x="776360" y="589559"/>
                </a:lnTo>
                <a:lnTo>
                  <a:pt x="809652" y="561358"/>
                </a:lnTo>
                <a:lnTo>
                  <a:pt x="838758" y="530497"/>
                </a:lnTo>
                <a:lnTo>
                  <a:pt x="863338" y="497235"/>
                </a:lnTo>
                <a:lnTo>
                  <a:pt x="883049" y="461830"/>
                </a:lnTo>
                <a:lnTo>
                  <a:pt x="897551" y="424543"/>
                </a:lnTo>
                <a:lnTo>
                  <a:pt x="906502" y="385632"/>
                </a:lnTo>
                <a:lnTo>
                  <a:pt x="909562" y="345356"/>
                </a:lnTo>
                <a:lnTo>
                  <a:pt x="906502" y="305080"/>
                </a:lnTo>
                <a:lnTo>
                  <a:pt x="897551" y="266169"/>
                </a:lnTo>
                <a:lnTo>
                  <a:pt x="883049" y="228881"/>
                </a:lnTo>
                <a:lnTo>
                  <a:pt x="863338" y="193477"/>
                </a:lnTo>
                <a:lnTo>
                  <a:pt x="838758" y="160214"/>
                </a:lnTo>
                <a:lnTo>
                  <a:pt x="809652" y="129353"/>
                </a:lnTo>
                <a:lnTo>
                  <a:pt x="776360" y="101152"/>
                </a:lnTo>
                <a:lnTo>
                  <a:pt x="739223" y="75870"/>
                </a:lnTo>
                <a:lnTo>
                  <a:pt x="698583" y="53767"/>
                </a:lnTo>
                <a:lnTo>
                  <a:pt x="654782" y="35102"/>
                </a:lnTo>
                <a:lnTo>
                  <a:pt x="608159" y="20133"/>
                </a:lnTo>
                <a:lnTo>
                  <a:pt x="559057" y="9121"/>
                </a:lnTo>
                <a:lnTo>
                  <a:pt x="507817" y="2323"/>
                </a:lnTo>
                <a:lnTo>
                  <a:pt x="45478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5" name="object 33"/>
          <p:cNvSpPr/>
          <p:nvPr/>
        </p:nvSpPr>
        <p:spPr>
          <a:xfrm>
            <a:off x="1285173" y="1022014"/>
            <a:ext cx="302726" cy="229844"/>
          </a:xfrm>
          <a:custGeom>
            <a:avLst/>
            <a:gdLst/>
            <a:ahLst/>
            <a:cxnLst/>
            <a:rect l="l" t="t" r="r" b="b"/>
            <a:pathLst>
              <a:path w="909955" h="690879">
                <a:moveTo>
                  <a:pt x="0" y="345356"/>
                </a:moveTo>
                <a:lnTo>
                  <a:pt x="3059" y="305080"/>
                </a:lnTo>
                <a:lnTo>
                  <a:pt x="12011" y="266169"/>
                </a:lnTo>
                <a:lnTo>
                  <a:pt x="26513" y="228881"/>
                </a:lnTo>
                <a:lnTo>
                  <a:pt x="46224" y="193477"/>
                </a:lnTo>
                <a:lnTo>
                  <a:pt x="70803" y="160214"/>
                </a:lnTo>
                <a:lnTo>
                  <a:pt x="99910" y="129353"/>
                </a:lnTo>
                <a:lnTo>
                  <a:pt x="133202" y="101152"/>
                </a:lnTo>
                <a:lnTo>
                  <a:pt x="170338" y="75870"/>
                </a:lnTo>
                <a:lnTo>
                  <a:pt x="210978" y="53767"/>
                </a:lnTo>
                <a:lnTo>
                  <a:pt x="254779" y="35102"/>
                </a:lnTo>
                <a:lnTo>
                  <a:pt x="301402" y="20133"/>
                </a:lnTo>
                <a:lnTo>
                  <a:pt x="350503" y="9121"/>
                </a:lnTo>
                <a:lnTo>
                  <a:pt x="401744" y="2323"/>
                </a:lnTo>
                <a:lnTo>
                  <a:pt x="454781" y="0"/>
                </a:lnTo>
                <a:lnTo>
                  <a:pt x="507818" y="2323"/>
                </a:lnTo>
                <a:lnTo>
                  <a:pt x="559058" y="9121"/>
                </a:lnTo>
                <a:lnTo>
                  <a:pt x="608160" y="20133"/>
                </a:lnTo>
                <a:lnTo>
                  <a:pt x="654782" y="35102"/>
                </a:lnTo>
                <a:lnTo>
                  <a:pt x="698583" y="53767"/>
                </a:lnTo>
                <a:lnTo>
                  <a:pt x="739223" y="75870"/>
                </a:lnTo>
                <a:lnTo>
                  <a:pt x="776359" y="101152"/>
                </a:lnTo>
                <a:lnTo>
                  <a:pt x="809651" y="129353"/>
                </a:lnTo>
                <a:lnTo>
                  <a:pt x="838758" y="160214"/>
                </a:lnTo>
                <a:lnTo>
                  <a:pt x="863337" y="193477"/>
                </a:lnTo>
                <a:lnTo>
                  <a:pt x="883049" y="228881"/>
                </a:lnTo>
                <a:lnTo>
                  <a:pt x="897551" y="266169"/>
                </a:lnTo>
                <a:lnTo>
                  <a:pt x="906502" y="305080"/>
                </a:lnTo>
                <a:lnTo>
                  <a:pt x="909562" y="345356"/>
                </a:lnTo>
                <a:lnTo>
                  <a:pt x="906502" y="385631"/>
                </a:lnTo>
                <a:lnTo>
                  <a:pt x="897551" y="424543"/>
                </a:lnTo>
                <a:lnTo>
                  <a:pt x="883049" y="461830"/>
                </a:lnTo>
                <a:lnTo>
                  <a:pt x="863337" y="497234"/>
                </a:lnTo>
                <a:lnTo>
                  <a:pt x="838758" y="530497"/>
                </a:lnTo>
                <a:lnTo>
                  <a:pt x="809651" y="561358"/>
                </a:lnTo>
                <a:lnTo>
                  <a:pt x="776359" y="589559"/>
                </a:lnTo>
                <a:lnTo>
                  <a:pt x="739223" y="614841"/>
                </a:lnTo>
                <a:lnTo>
                  <a:pt x="698583" y="636944"/>
                </a:lnTo>
                <a:lnTo>
                  <a:pt x="654782" y="655609"/>
                </a:lnTo>
                <a:lnTo>
                  <a:pt x="608160" y="670578"/>
                </a:lnTo>
                <a:lnTo>
                  <a:pt x="559058" y="681591"/>
                </a:lnTo>
                <a:lnTo>
                  <a:pt x="507818" y="688388"/>
                </a:lnTo>
                <a:lnTo>
                  <a:pt x="454781" y="690712"/>
                </a:lnTo>
                <a:lnTo>
                  <a:pt x="401744" y="688388"/>
                </a:lnTo>
                <a:lnTo>
                  <a:pt x="350503" y="681591"/>
                </a:lnTo>
                <a:lnTo>
                  <a:pt x="301402" y="670578"/>
                </a:lnTo>
                <a:lnTo>
                  <a:pt x="254779" y="655609"/>
                </a:lnTo>
                <a:lnTo>
                  <a:pt x="210978" y="636944"/>
                </a:lnTo>
                <a:lnTo>
                  <a:pt x="170338" y="614841"/>
                </a:lnTo>
                <a:lnTo>
                  <a:pt x="133202" y="589559"/>
                </a:lnTo>
                <a:lnTo>
                  <a:pt x="99910" y="561358"/>
                </a:lnTo>
                <a:lnTo>
                  <a:pt x="70803" y="530497"/>
                </a:lnTo>
                <a:lnTo>
                  <a:pt x="46224" y="497234"/>
                </a:lnTo>
                <a:lnTo>
                  <a:pt x="26513" y="461830"/>
                </a:lnTo>
                <a:lnTo>
                  <a:pt x="12011" y="424543"/>
                </a:lnTo>
                <a:lnTo>
                  <a:pt x="3059" y="385631"/>
                </a:lnTo>
                <a:lnTo>
                  <a:pt x="0" y="345356"/>
                </a:lnTo>
                <a:close/>
              </a:path>
            </a:pathLst>
          </a:custGeom>
          <a:ln w="25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6" name="object 34"/>
          <p:cNvSpPr txBox="1"/>
          <p:nvPr/>
        </p:nvSpPr>
        <p:spPr>
          <a:xfrm>
            <a:off x="1348093" y="1037304"/>
            <a:ext cx="176819" cy="117992"/>
          </a:xfrm>
          <a:prstGeom prst="rect">
            <a:avLst/>
          </a:prstGeom>
        </p:spPr>
        <p:txBody>
          <a:bodyPr vert="horz" wrap="square" lIns="0" tIns="5281" rIns="0" bIns="0" rtlCol="0">
            <a:spAutoFit/>
          </a:bodyPr>
          <a:lstStyle/>
          <a:p>
            <a:pPr marL="12673">
              <a:spcBef>
                <a:spcPts val="42"/>
              </a:spcBef>
            </a:pPr>
            <a:r>
              <a:rPr sz="1098" b="1" spc="5" baseline="-21464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482" b="1" spc="3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48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object 35"/>
          <p:cNvSpPr/>
          <p:nvPr/>
        </p:nvSpPr>
        <p:spPr>
          <a:xfrm>
            <a:off x="1276598" y="601081"/>
            <a:ext cx="317725" cy="209563"/>
          </a:xfrm>
          <a:custGeom>
            <a:avLst/>
            <a:gdLst/>
            <a:ahLst/>
            <a:cxnLst/>
            <a:rect l="l" t="t" r="r" b="b"/>
            <a:pathLst>
              <a:path w="955039" h="629919">
                <a:moveTo>
                  <a:pt x="823434" y="0"/>
                </a:moveTo>
                <a:lnTo>
                  <a:pt x="131231" y="0"/>
                </a:lnTo>
                <a:lnTo>
                  <a:pt x="80150" y="10312"/>
                </a:lnTo>
                <a:lnTo>
                  <a:pt x="38436" y="38436"/>
                </a:lnTo>
                <a:lnTo>
                  <a:pt x="10312" y="80150"/>
                </a:lnTo>
                <a:lnTo>
                  <a:pt x="0" y="131231"/>
                </a:lnTo>
                <a:lnTo>
                  <a:pt x="0" y="498629"/>
                </a:lnTo>
                <a:lnTo>
                  <a:pt x="10312" y="549710"/>
                </a:lnTo>
                <a:lnTo>
                  <a:pt x="38436" y="591424"/>
                </a:lnTo>
                <a:lnTo>
                  <a:pt x="80150" y="619548"/>
                </a:lnTo>
                <a:lnTo>
                  <a:pt x="131231" y="629861"/>
                </a:lnTo>
                <a:lnTo>
                  <a:pt x="823434" y="629861"/>
                </a:lnTo>
                <a:lnTo>
                  <a:pt x="874516" y="619548"/>
                </a:lnTo>
                <a:lnTo>
                  <a:pt x="916229" y="591424"/>
                </a:lnTo>
                <a:lnTo>
                  <a:pt x="944353" y="549710"/>
                </a:lnTo>
                <a:lnTo>
                  <a:pt x="954666" y="498629"/>
                </a:lnTo>
                <a:lnTo>
                  <a:pt x="954666" y="131231"/>
                </a:lnTo>
                <a:lnTo>
                  <a:pt x="944677" y="81011"/>
                </a:lnTo>
                <a:lnTo>
                  <a:pt x="916230" y="38436"/>
                </a:lnTo>
                <a:lnTo>
                  <a:pt x="873654" y="9989"/>
                </a:lnTo>
                <a:lnTo>
                  <a:pt x="823434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8" name="object 36"/>
          <p:cNvSpPr/>
          <p:nvPr/>
        </p:nvSpPr>
        <p:spPr>
          <a:xfrm>
            <a:off x="1276598" y="601081"/>
            <a:ext cx="317725" cy="209563"/>
          </a:xfrm>
          <a:custGeom>
            <a:avLst/>
            <a:gdLst/>
            <a:ahLst/>
            <a:cxnLst/>
            <a:rect l="l" t="t" r="r" b="b"/>
            <a:pathLst>
              <a:path w="955039" h="629919">
                <a:moveTo>
                  <a:pt x="0" y="131231"/>
                </a:moveTo>
                <a:lnTo>
                  <a:pt x="10312" y="80150"/>
                </a:lnTo>
                <a:lnTo>
                  <a:pt x="38436" y="38436"/>
                </a:lnTo>
                <a:lnTo>
                  <a:pt x="80150" y="10312"/>
                </a:lnTo>
                <a:lnTo>
                  <a:pt x="131231" y="0"/>
                </a:lnTo>
                <a:lnTo>
                  <a:pt x="823435" y="0"/>
                </a:lnTo>
                <a:lnTo>
                  <a:pt x="873655" y="9989"/>
                </a:lnTo>
                <a:lnTo>
                  <a:pt x="916229" y="38436"/>
                </a:lnTo>
                <a:lnTo>
                  <a:pt x="944677" y="81011"/>
                </a:lnTo>
                <a:lnTo>
                  <a:pt x="954666" y="131231"/>
                </a:lnTo>
                <a:lnTo>
                  <a:pt x="954666" y="498629"/>
                </a:lnTo>
                <a:lnTo>
                  <a:pt x="944353" y="549710"/>
                </a:lnTo>
                <a:lnTo>
                  <a:pt x="916229" y="591424"/>
                </a:lnTo>
                <a:lnTo>
                  <a:pt x="874516" y="619548"/>
                </a:lnTo>
                <a:lnTo>
                  <a:pt x="823435" y="629861"/>
                </a:lnTo>
                <a:lnTo>
                  <a:pt x="131231" y="629861"/>
                </a:lnTo>
                <a:lnTo>
                  <a:pt x="80150" y="619548"/>
                </a:lnTo>
                <a:lnTo>
                  <a:pt x="38436" y="591424"/>
                </a:lnTo>
                <a:lnTo>
                  <a:pt x="10312" y="549710"/>
                </a:lnTo>
                <a:lnTo>
                  <a:pt x="0" y="498629"/>
                </a:lnTo>
                <a:lnTo>
                  <a:pt x="0" y="131231"/>
                </a:lnTo>
                <a:close/>
              </a:path>
            </a:pathLst>
          </a:custGeom>
          <a:ln w="25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9" name="object 37"/>
          <p:cNvSpPr txBox="1"/>
          <p:nvPr/>
        </p:nvSpPr>
        <p:spPr>
          <a:xfrm>
            <a:off x="1343726" y="598900"/>
            <a:ext cx="1833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38"/>
          <p:cNvSpPr/>
          <p:nvPr/>
        </p:nvSpPr>
        <p:spPr>
          <a:xfrm>
            <a:off x="1435600" y="849250"/>
            <a:ext cx="1056" cy="172805"/>
          </a:xfrm>
          <a:custGeom>
            <a:avLst/>
            <a:gdLst/>
            <a:ahLst/>
            <a:cxnLst/>
            <a:rect l="l" t="t" r="r" b="b"/>
            <a:pathLst>
              <a:path w="3175" h="519430">
                <a:moveTo>
                  <a:pt x="2617" y="519306"/>
                </a:moveTo>
                <a:lnTo>
                  <a:pt x="0" y="0"/>
                </a:lnTo>
              </a:path>
            </a:pathLst>
          </a:custGeom>
          <a:ln w="3389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1" name="object 39"/>
          <p:cNvSpPr/>
          <p:nvPr/>
        </p:nvSpPr>
        <p:spPr>
          <a:xfrm>
            <a:off x="1417345" y="821452"/>
            <a:ext cx="36638" cy="461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2" name="object 40"/>
          <p:cNvSpPr/>
          <p:nvPr/>
        </p:nvSpPr>
        <p:spPr>
          <a:xfrm>
            <a:off x="1286239" y="1463191"/>
            <a:ext cx="298501" cy="229844"/>
          </a:xfrm>
          <a:custGeom>
            <a:avLst/>
            <a:gdLst/>
            <a:ahLst/>
            <a:cxnLst/>
            <a:rect l="l" t="t" r="r" b="b"/>
            <a:pathLst>
              <a:path w="897255" h="690879">
                <a:moveTo>
                  <a:pt x="752842" y="0"/>
                </a:moveTo>
                <a:lnTo>
                  <a:pt x="143910" y="0"/>
                </a:lnTo>
                <a:lnTo>
                  <a:pt x="98423" y="7336"/>
                </a:lnTo>
                <a:lnTo>
                  <a:pt x="58918" y="27766"/>
                </a:lnTo>
                <a:lnTo>
                  <a:pt x="27766" y="58918"/>
                </a:lnTo>
                <a:lnTo>
                  <a:pt x="7336" y="98423"/>
                </a:lnTo>
                <a:lnTo>
                  <a:pt x="0" y="143910"/>
                </a:lnTo>
                <a:lnTo>
                  <a:pt x="0" y="546802"/>
                </a:lnTo>
                <a:lnTo>
                  <a:pt x="7336" y="592288"/>
                </a:lnTo>
                <a:lnTo>
                  <a:pt x="27766" y="631793"/>
                </a:lnTo>
                <a:lnTo>
                  <a:pt x="58918" y="662946"/>
                </a:lnTo>
                <a:lnTo>
                  <a:pt x="98423" y="683375"/>
                </a:lnTo>
                <a:lnTo>
                  <a:pt x="143910" y="690712"/>
                </a:lnTo>
                <a:lnTo>
                  <a:pt x="752842" y="690712"/>
                </a:lnTo>
                <a:lnTo>
                  <a:pt x="798328" y="683375"/>
                </a:lnTo>
                <a:lnTo>
                  <a:pt x="837833" y="662946"/>
                </a:lnTo>
                <a:lnTo>
                  <a:pt x="868985" y="631793"/>
                </a:lnTo>
                <a:lnTo>
                  <a:pt x="889415" y="592288"/>
                </a:lnTo>
                <a:lnTo>
                  <a:pt x="896752" y="546802"/>
                </a:lnTo>
                <a:lnTo>
                  <a:pt x="896752" y="143910"/>
                </a:lnTo>
                <a:lnTo>
                  <a:pt x="885797" y="88838"/>
                </a:lnTo>
                <a:lnTo>
                  <a:pt x="854602" y="42150"/>
                </a:lnTo>
                <a:lnTo>
                  <a:pt x="807913" y="10954"/>
                </a:lnTo>
                <a:lnTo>
                  <a:pt x="752842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3" name="object 41"/>
          <p:cNvSpPr/>
          <p:nvPr/>
        </p:nvSpPr>
        <p:spPr>
          <a:xfrm>
            <a:off x="1286239" y="1463192"/>
            <a:ext cx="298501" cy="229844"/>
          </a:xfrm>
          <a:custGeom>
            <a:avLst/>
            <a:gdLst/>
            <a:ahLst/>
            <a:cxnLst/>
            <a:rect l="l" t="t" r="r" b="b"/>
            <a:pathLst>
              <a:path w="897255" h="690879">
                <a:moveTo>
                  <a:pt x="0" y="143909"/>
                </a:moveTo>
                <a:lnTo>
                  <a:pt x="7336" y="98422"/>
                </a:lnTo>
                <a:lnTo>
                  <a:pt x="27766" y="58918"/>
                </a:lnTo>
                <a:lnTo>
                  <a:pt x="58918" y="27765"/>
                </a:lnTo>
                <a:lnTo>
                  <a:pt x="98423" y="7336"/>
                </a:lnTo>
                <a:lnTo>
                  <a:pt x="143909" y="0"/>
                </a:lnTo>
                <a:lnTo>
                  <a:pt x="752841" y="0"/>
                </a:lnTo>
                <a:lnTo>
                  <a:pt x="807913" y="10954"/>
                </a:lnTo>
                <a:lnTo>
                  <a:pt x="854601" y="42150"/>
                </a:lnTo>
                <a:lnTo>
                  <a:pt x="885797" y="88837"/>
                </a:lnTo>
                <a:lnTo>
                  <a:pt x="896751" y="143909"/>
                </a:lnTo>
                <a:lnTo>
                  <a:pt x="896751" y="546802"/>
                </a:lnTo>
                <a:lnTo>
                  <a:pt x="889414" y="592288"/>
                </a:lnTo>
                <a:lnTo>
                  <a:pt x="868985" y="631793"/>
                </a:lnTo>
                <a:lnTo>
                  <a:pt x="837832" y="662945"/>
                </a:lnTo>
                <a:lnTo>
                  <a:pt x="798328" y="683375"/>
                </a:lnTo>
                <a:lnTo>
                  <a:pt x="752841" y="690712"/>
                </a:lnTo>
                <a:lnTo>
                  <a:pt x="143909" y="690712"/>
                </a:lnTo>
                <a:lnTo>
                  <a:pt x="98423" y="683375"/>
                </a:lnTo>
                <a:lnTo>
                  <a:pt x="58918" y="662945"/>
                </a:lnTo>
                <a:lnTo>
                  <a:pt x="27766" y="631793"/>
                </a:lnTo>
                <a:lnTo>
                  <a:pt x="7336" y="592288"/>
                </a:lnTo>
                <a:lnTo>
                  <a:pt x="0" y="546802"/>
                </a:lnTo>
                <a:lnTo>
                  <a:pt x="0" y="143909"/>
                </a:lnTo>
                <a:close/>
              </a:path>
            </a:pathLst>
          </a:custGeom>
          <a:ln w="25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4" name="object 42"/>
          <p:cNvSpPr txBox="1"/>
          <p:nvPr/>
        </p:nvSpPr>
        <p:spPr>
          <a:xfrm>
            <a:off x="1343733" y="1471133"/>
            <a:ext cx="1833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5" name="object 43"/>
          <p:cNvSpPr/>
          <p:nvPr/>
        </p:nvSpPr>
        <p:spPr>
          <a:xfrm>
            <a:off x="1435406" y="1290427"/>
            <a:ext cx="1056" cy="172805"/>
          </a:xfrm>
          <a:custGeom>
            <a:avLst/>
            <a:gdLst/>
            <a:ahLst/>
            <a:cxnLst/>
            <a:rect l="l" t="t" r="r" b="b"/>
            <a:pathLst>
              <a:path w="3175" h="519429">
                <a:moveTo>
                  <a:pt x="0" y="519306"/>
                </a:moveTo>
                <a:lnTo>
                  <a:pt x="2617" y="0"/>
                </a:lnTo>
              </a:path>
            </a:pathLst>
          </a:custGeom>
          <a:ln w="3389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1417894" y="1262630"/>
            <a:ext cx="36638" cy="461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7" name="object 45"/>
          <p:cNvSpPr/>
          <p:nvPr/>
        </p:nvSpPr>
        <p:spPr>
          <a:xfrm>
            <a:off x="1543455" y="950173"/>
            <a:ext cx="220126" cy="373496"/>
          </a:xfrm>
          <a:custGeom>
            <a:avLst/>
            <a:gdLst/>
            <a:ahLst/>
            <a:cxnLst/>
            <a:rect l="l" t="t" r="r" b="b"/>
            <a:pathLst>
              <a:path w="661669" h="1122679">
                <a:moveTo>
                  <a:pt x="0" y="317097"/>
                </a:moveTo>
                <a:lnTo>
                  <a:pt x="3975" y="273747"/>
                </a:lnTo>
                <a:lnTo>
                  <a:pt x="15406" y="229844"/>
                </a:lnTo>
                <a:lnTo>
                  <a:pt x="33545" y="186566"/>
                </a:lnTo>
                <a:lnTo>
                  <a:pt x="57649" y="145090"/>
                </a:lnTo>
                <a:lnTo>
                  <a:pt x="86970" y="106593"/>
                </a:lnTo>
                <a:lnTo>
                  <a:pt x="120763" y="72252"/>
                </a:lnTo>
                <a:lnTo>
                  <a:pt x="158283" y="43245"/>
                </a:lnTo>
                <a:lnTo>
                  <a:pt x="198785" y="20749"/>
                </a:lnTo>
                <a:lnTo>
                  <a:pt x="241522" y="5942"/>
                </a:lnTo>
                <a:lnTo>
                  <a:pt x="285750" y="0"/>
                </a:lnTo>
                <a:lnTo>
                  <a:pt x="330722" y="4100"/>
                </a:lnTo>
                <a:lnTo>
                  <a:pt x="396470" y="29586"/>
                </a:lnTo>
                <a:lnTo>
                  <a:pt x="428609" y="50374"/>
                </a:lnTo>
                <a:lnTo>
                  <a:pt x="459865" y="75989"/>
                </a:lnTo>
                <a:lnTo>
                  <a:pt x="489946" y="106029"/>
                </a:lnTo>
                <a:lnTo>
                  <a:pt x="518557" y="140092"/>
                </a:lnTo>
                <a:lnTo>
                  <a:pt x="545405" y="177775"/>
                </a:lnTo>
                <a:lnTo>
                  <a:pt x="570196" y="218676"/>
                </a:lnTo>
                <a:lnTo>
                  <a:pt x="592635" y="262393"/>
                </a:lnTo>
                <a:lnTo>
                  <a:pt x="612430" y="308523"/>
                </a:lnTo>
                <a:lnTo>
                  <a:pt x="629285" y="356665"/>
                </a:lnTo>
                <a:lnTo>
                  <a:pt x="642909" y="406416"/>
                </a:lnTo>
                <a:lnTo>
                  <a:pt x="653005" y="457373"/>
                </a:lnTo>
                <a:lnTo>
                  <a:pt x="659282" y="509135"/>
                </a:lnTo>
                <a:lnTo>
                  <a:pt x="661445" y="561300"/>
                </a:lnTo>
                <a:lnTo>
                  <a:pt x="659297" y="613464"/>
                </a:lnTo>
                <a:lnTo>
                  <a:pt x="653036" y="665226"/>
                </a:lnTo>
                <a:lnTo>
                  <a:pt x="642955" y="716183"/>
                </a:lnTo>
                <a:lnTo>
                  <a:pt x="629347" y="765934"/>
                </a:lnTo>
                <a:lnTo>
                  <a:pt x="612507" y="814075"/>
                </a:lnTo>
                <a:lnTo>
                  <a:pt x="592729" y="860206"/>
                </a:lnTo>
                <a:lnTo>
                  <a:pt x="570306" y="903923"/>
                </a:lnTo>
                <a:lnTo>
                  <a:pt x="545533" y="944824"/>
                </a:lnTo>
                <a:lnTo>
                  <a:pt x="518703" y="982507"/>
                </a:lnTo>
                <a:lnTo>
                  <a:pt x="490110" y="1016569"/>
                </a:lnTo>
                <a:lnTo>
                  <a:pt x="460048" y="1046609"/>
                </a:lnTo>
                <a:lnTo>
                  <a:pt x="428811" y="1072225"/>
                </a:lnTo>
                <a:lnTo>
                  <a:pt x="396693" y="1093013"/>
                </a:lnTo>
                <a:lnTo>
                  <a:pt x="330989" y="1118499"/>
                </a:lnTo>
                <a:lnTo>
                  <a:pt x="281583" y="1122438"/>
                </a:lnTo>
                <a:lnTo>
                  <a:pt x="233170" y="1114368"/>
                </a:lnTo>
                <a:lnTo>
                  <a:pt x="186741" y="1095855"/>
                </a:lnTo>
                <a:lnTo>
                  <a:pt x="143286" y="1068467"/>
                </a:lnTo>
                <a:lnTo>
                  <a:pt x="103797" y="1033770"/>
                </a:lnTo>
                <a:lnTo>
                  <a:pt x="61523" y="982511"/>
                </a:lnTo>
                <a:lnTo>
                  <a:pt x="28930" y="925339"/>
                </a:lnTo>
                <a:lnTo>
                  <a:pt x="26030" y="918836"/>
                </a:lnTo>
              </a:path>
            </a:pathLst>
          </a:custGeom>
          <a:ln w="3389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8" name="object 46"/>
          <p:cNvSpPr/>
          <p:nvPr/>
        </p:nvSpPr>
        <p:spPr>
          <a:xfrm>
            <a:off x="1536888" y="1228596"/>
            <a:ext cx="36020" cy="4805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9" name="object 47"/>
          <p:cNvSpPr txBox="1"/>
          <p:nvPr/>
        </p:nvSpPr>
        <p:spPr>
          <a:xfrm>
            <a:off x="2912778" y="1035327"/>
            <a:ext cx="2490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0" name="object 48"/>
          <p:cNvSpPr txBox="1"/>
          <p:nvPr/>
        </p:nvSpPr>
        <p:spPr>
          <a:xfrm>
            <a:off x="2915540" y="598896"/>
            <a:ext cx="243575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1" name="object 49"/>
          <p:cNvSpPr txBox="1"/>
          <p:nvPr/>
        </p:nvSpPr>
        <p:spPr>
          <a:xfrm>
            <a:off x="2915567" y="1471129"/>
            <a:ext cx="243575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2" name="object 50"/>
          <p:cNvSpPr txBox="1"/>
          <p:nvPr/>
        </p:nvSpPr>
        <p:spPr>
          <a:xfrm>
            <a:off x="3472822" y="1033848"/>
            <a:ext cx="188860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3" name="object 51"/>
          <p:cNvSpPr/>
          <p:nvPr/>
        </p:nvSpPr>
        <p:spPr>
          <a:xfrm>
            <a:off x="2609675" y="596848"/>
            <a:ext cx="1778355" cy="110425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4" name="object 52"/>
          <p:cNvSpPr txBox="1"/>
          <p:nvPr/>
        </p:nvSpPr>
        <p:spPr>
          <a:xfrm>
            <a:off x="3475581" y="602788"/>
            <a:ext cx="1833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5" name="object 53"/>
          <p:cNvSpPr txBox="1"/>
          <p:nvPr/>
        </p:nvSpPr>
        <p:spPr>
          <a:xfrm>
            <a:off x="3475587" y="1475029"/>
            <a:ext cx="1833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6" name="object 54"/>
          <p:cNvSpPr txBox="1"/>
          <p:nvPr/>
        </p:nvSpPr>
        <p:spPr>
          <a:xfrm>
            <a:off x="3970246" y="1033829"/>
            <a:ext cx="232167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(t+1)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7" name="object 55"/>
          <p:cNvSpPr txBox="1"/>
          <p:nvPr/>
        </p:nvSpPr>
        <p:spPr>
          <a:xfrm>
            <a:off x="3969150" y="602773"/>
            <a:ext cx="226463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(t+1)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object 56"/>
          <p:cNvSpPr txBox="1"/>
          <p:nvPr/>
        </p:nvSpPr>
        <p:spPr>
          <a:xfrm>
            <a:off x="3971053" y="1475013"/>
            <a:ext cx="226463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(t+1)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57"/>
          <p:cNvSpPr/>
          <p:nvPr/>
        </p:nvSpPr>
        <p:spPr>
          <a:xfrm>
            <a:off x="1867161" y="925777"/>
            <a:ext cx="614535" cy="396100"/>
          </a:xfrm>
          <a:custGeom>
            <a:avLst/>
            <a:gdLst/>
            <a:ahLst/>
            <a:cxnLst/>
            <a:rect l="l" t="t" r="r" b="b"/>
            <a:pathLst>
              <a:path w="1847214" h="1190625">
                <a:moveTo>
                  <a:pt x="1251582" y="0"/>
                </a:moveTo>
                <a:lnTo>
                  <a:pt x="1251582" y="297649"/>
                </a:lnTo>
                <a:lnTo>
                  <a:pt x="0" y="297649"/>
                </a:lnTo>
                <a:lnTo>
                  <a:pt x="0" y="892948"/>
                </a:lnTo>
                <a:lnTo>
                  <a:pt x="1251582" y="892948"/>
                </a:lnTo>
                <a:lnTo>
                  <a:pt x="1251582" y="1190598"/>
                </a:lnTo>
                <a:lnTo>
                  <a:pt x="1846882" y="595298"/>
                </a:lnTo>
                <a:lnTo>
                  <a:pt x="1251582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0" name="object 58"/>
          <p:cNvSpPr/>
          <p:nvPr/>
        </p:nvSpPr>
        <p:spPr>
          <a:xfrm>
            <a:off x="1867160" y="925777"/>
            <a:ext cx="614535" cy="396100"/>
          </a:xfrm>
          <a:custGeom>
            <a:avLst/>
            <a:gdLst/>
            <a:ahLst/>
            <a:cxnLst/>
            <a:rect l="l" t="t" r="r" b="b"/>
            <a:pathLst>
              <a:path w="1847214" h="1190625">
                <a:moveTo>
                  <a:pt x="0" y="297649"/>
                </a:moveTo>
                <a:lnTo>
                  <a:pt x="1251582" y="297649"/>
                </a:lnTo>
                <a:lnTo>
                  <a:pt x="1251582" y="0"/>
                </a:lnTo>
                <a:lnTo>
                  <a:pt x="1846881" y="595298"/>
                </a:lnTo>
                <a:lnTo>
                  <a:pt x="1251582" y="1190597"/>
                </a:lnTo>
                <a:lnTo>
                  <a:pt x="1251582" y="892948"/>
                </a:lnTo>
                <a:lnTo>
                  <a:pt x="0" y="892948"/>
                </a:lnTo>
                <a:lnTo>
                  <a:pt x="0" y="297649"/>
                </a:lnTo>
                <a:close/>
              </a:path>
            </a:pathLst>
          </a:custGeom>
          <a:ln w="8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1" name="object 59"/>
          <p:cNvSpPr txBox="1"/>
          <p:nvPr/>
        </p:nvSpPr>
        <p:spPr>
          <a:xfrm>
            <a:off x="1942159" y="1047429"/>
            <a:ext cx="365046" cy="140455"/>
          </a:xfrm>
          <a:prstGeom prst="rect">
            <a:avLst/>
          </a:prstGeom>
        </p:spPr>
        <p:txBody>
          <a:bodyPr vert="horz" wrap="square" lIns="0" tIns="4858" rIns="0" bIns="0" rtlCol="0">
            <a:spAutoFit/>
          </a:bodyPr>
          <a:lstStyle/>
          <a:p>
            <a:pPr marL="4224">
              <a:spcBef>
                <a:spcPts val="38"/>
              </a:spcBef>
            </a:pPr>
            <a:r>
              <a:rPr sz="881" b="1" i="1" spc="2" dirty="0">
                <a:solidFill>
                  <a:prstClr val="black"/>
                </a:solidFill>
                <a:latin typeface="Arial"/>
                <a:cs typeface="Arial"/>
              </a:rPr>
              <a:t>Unf</a:t>
            </a:r>
            <a:r>
              <a:rPr sz="881" b="1" i="1" dirty="0">
                <a:solidFill>
                  <a:prstClr val="black"/>
                </a:solidFill>
                <a:latin typeface="Arial"/>
                <a:cs typeface="Arial"/>
              </a:rPr>
              <a:t>ol</a:t>
            </a:r>
            <a:r>
              <a:rPr sz="881" b="1" i="1" spc="3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88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2" name="object 60"/>
          <p:cNvSpPr/>
          <p:nvPr/>
        </p:nvSpPr>
        <p:spPr>
          <a:xfrm>
            <a:off x="1255881" y="2551310"/>
            <a:ext cx="302726" cy="229844"/>
          </a:xfrm>
          <a:custGeom>
            <a:avLst/>
            <a:gdLst/>
            <a:ahLst/>
            <a:cxnLst/>
            <a:rect l="l" t="t" r="r" b="b"/>
            <a:pathLst>
              <a:path w="909955" h="690879">
                <a:moveTo>
                  <a:pt x="454780" y="0"/>
                </a:moveTo>
                <a:lnTo>
                  <a:pt x="401743" y="2323"/>
                </a:lnTo>
                <a:lnTo>
                  <a:pt x="350503" y="9121"/>
                </a:lnTo>
                <a:lnTo>
                  <a:pt x="301401" y="20133"/>
                </a:lnTo>
                <a:lnTo>
                  <a:pt x="254779" y="35102"/>
                </a:lnTo>
                <a:lnTo>
                  <a:pt x="210977" y="53767"/>
                </a:lnTo>
                <a:lnTo>
                  <a:pt x="170338" y="75870"/>
                </a:lnTo>
                <a:lnTo>
                  <a:pt x="133201" y="101152"/>
                </a:lnTo>
                <a:lnTo>
                  <a:pt x="99909" y="129353"/>
                </a:lnTo>
                <a:lnTo>
                  <a:pt x="70803" y="160214"/>
                </a:lnTo>
                <a:lnTo>
                  <a:pt x="46224" y="193477"/>
                </a:lnTo>
                <a:lnTo>
                  <a:pt x="26513" y="228881"/>
                </a:lnTo>
                <a:lnTo>
                  <a:pt x="12011" y="266169"/>
                </a:lnTo>
                <a:lnTo>
                  <a:pt x="3059" y="305080"/>
                </a:lnTo>
                <a:lnTo>
                  <a:pt x="0" y="345356"/>
                </a:lnTo>
                <a:lnTo>
                  <a:pt x="3059" y="385632"/>
                </a:lnTo>
                <a:lnTo>
                  <a:pt x="12011" y="424543"/>
                </a:lnTo>
                <a:lnTo>
                  <a:pt x="26513" y="461830"/>
                </a:lnTo>
                <a:lnTo>
                  <a:pt x="46224" y="497235"/>
                </a:lnTo>
                <a:lnTo>
                  <a:pt x="70803" y="530497"/>
                </a:lnTo>
                <a:lnTo>
                  <a:pt x="99909" y="561358"/>
                </a:lnTo>
                <a:lnTo>
                  <a:pt x="133201" y="589559"/>
                </a:lnTo>
                <a:lnTo>
                  <a:pt x="170338" y="614841"/>
                </a:lnTo>
                <a:lnTo>
                  <a:pt x="210977" y="636944"/>
                </a:lnTo>
                <a:lnTo>
                  <a:pt x="254779" y="655609"/>
                </a:lnTo>
                <a:lnTo>
                  <a:pt x="301401" y="670578"/>
                </a:lnTo>
                <a:lnTo>
                  <a:pt x="350503" y="681591"/>
                </a:lnTo>
                <a:lnTo>
                  <a:pt x="401743" y="688388"/>
                </a:lnTo>
                <a:lnTo>
                  <a:pt x="454780" y="690712"/>
                </a:lnTo>
                <a:lnTo>
                  <a:pt x="507817" y="688388"/>
                </a:lnTo>
                <a:lnTo>
                  <a:pt x="559057" y="681591"/>
                </a:lnTo>
                <a:lnTo>
                  <a:pt x="608159" y="670578"/>
                </a:lnTo>
                <a:lnTo>
                  <a:pt x="654782" y="655609"/>
                </a:lnTo>
                <a:lnTo>
                  <a:pt x="698583" y="636944"/>
                </a:lnTo>
                <a:lnTo>
                  <a:pt x="739223" y="614841"/>
                </a:lnTo>
                <a:lnTo>
                  <a:pt x="776360" y="589559"/>
                </a:lnTo>
                <a:lnTo>
                  <a:pt x="809652" y="561358"/>
                </a:lnTo>
                <a:lnTo>
                  <a:pt x="838758" y="530497"/>
                </a:lnTo>
                <a:lnTo>
                  <a:pt x="863338" y="497235"/>
                </a:lnTo>
                <a:lnTo>
                  <a:pt x="883049" y="461830"/>
                </a:lnTo>
                <a:lnTo>
                  <a:pt x="897551" y="424543"/>
                </a:lnTo>
                <a:lnTo>
                  <a:pt x="906502" y="385632"/>
                </a:lnTo>
                <a:lnTo>
                  <a:pt x="909562" y="345356"/>
                </a:lnTo>
                <a:lnTo>
                  <a:pt x="906502" y="305080"/>
                </a:lnTo>
                <a:lnTo>
                  <a:pt x="897551" y="266169"/>
                </a:lnTo>
                <a:lnTo>
                  <a:pt x="883049" y="228881"/>
                </a:lnTo>
                <a:lnTo>
                  <a:pt x="863338" y="193477"/>
                </a:lnTo>
                <a:lnTo>
                  <a:pt x="838758" y="160214"/>
                </a:lnTo>
                <a:lnTo>
                  <a:pt x="809652" y="129353"/>
                </a:lnTo>
                <a:lnTo>
                  <a:pt x="776360" y="101152"/>
                </a:lnTo>
                <a:lnTo>
                  <a:pt x="739223" y="75870"/>
                </a:lnTo>
                <a:lnTo>
                  <a:pt x="698583" y="53767"/>
                </a:lnTo>
                <a:lnTo>
                  <a:pt x="654782" y="35102"/>
                </a:lnTo>
                <a:lnTo>
                  <a:pt x="608159" y="20133"/>
                </a:lnTo>
                <a:lnTo>
                  <a:pt x="559057" y="9121"/>
                </a:lnTo>
                <a:lnTo>
                  <a:pt x="507817" y="2323"/>
                </a:lnTo>
                <a:lnTo>
                  <a:pt x="45478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3" name="object 61"/>
          <p:cNvSpPr/>
          <p:nvPr/>
        </p:nvSpPr>
        <p:spPr>
          <a:xfrm>
            <a:off x="1255881" y="2551309"/>
            <a:ext cx="302726" cy="229844"/>
          </a:xfrm>
          <a:custGeom>
            <a:avLst/>
            <a:gdLst/>
            <a:ahLst/>
            <a:cxnLst/>
            <a:rect l="l" t="t" r="r" b="b"/>
            <a:pathLst>
              <a:path w="909955" h="690879">
                <a:moveTo>
                  <a:pt x="0" y="345356"/>
                </a:moveTo>
                <a:lnTo>
                  <a:pt x="3059" y="305080"/>
                </a:lnTo>
                <a:lnTo>
                  <a:pt x="12011" y="266168"/>
                </a:lnTo>
                <a:lnTo>
                  <a:pt x="26513" y="228881"/>
                </a:lnTo>
                <a:lnTo>
                  <a:pt x="46224" y="193477"/>
                </a:lnTo>
                <a:lnTo>
                  <a:pt x="70803" y="160214"/>
                </a:lnTo>
                <a:lnTo>
                  <a:pt x="99910" y="129353"/>
                </a:lnTo>
                <a:lnTo>
                  <a:pt x="133202" y="101152"/>
                </a:lnTo>
                <a:lnTo>
                  <a:pt x="170338" y="75870"/>
                </a:lnTo>
                <a:lnTo>
                  <a:pt x="210978" y="53767"/>
                </a:lnTo>
                <a:lnTo>
                  <a:pt x="254779" y="35102"/>
                </a:lnTo>
                <a:lnTo>
                  <a:pt x="301402" y="20133"/>
                </a:lnTo>
                <a:lnTo>
                  <a:pt x="350503" y="9121"/>
                </a:lnTo>
                <a:lnTo>
                  <a:pt x="401744" y="2323"/>
                </a:lnTo>
                <a:lnTo>
                  <a:pt x="454781" y="0"/>
                </a:lnTo>
                <a:lnTo>
                  <a:pt x="507818" y="2323"/>
                </a:lnTo>
                <a:lnTo>
                  <a:pt x="559058" y="9121"/>
                </a:lnTo>
                <a:lnTo>
                  <a:pt x="608160" y="20133"/>
                </a:lnTo>
                <a:lnTo>
                  <a:pt x="654782" y="35102"/>
                </a:lnTo>
                <a:lnTo>
                  <a:pt x="698583" y="53767"/>
                </a:lnTo>
                <a:lnTo>
                  <a:pt x="739223" y="75870"/>
                </a:lnTo>
                <a:lnTo>
                  <a:pt x="776359" y="101152"/>
                </a:lnTo>
                <a:lnTo>
                  <a:pt x="809651" y="129353"/>
                </a:lnTo>
                <a:lnTo>
                  <a:pt x="838758" y="160214"/>
                </a:lnTo>
                <a:lnTo>
                  <a:pt x="863337" y="193477"/>
                </a:lnTo>
                <a:lnTo>
                  <a:pt x="883049" y="228881"/>
                </a:lnTo>
                <a:lnTo>
                  <a:pt x="897551" y="266168"/>
                </a:lnTo>
                <a:lnTo>
                  <a:pt x="906502" y="305080"/>
                </a:lnTo>
                <a:lnTo>
                  <a:pt x="909562" y="345356"/>
                </a:lnTo>
                <a:lnTo>
                  <a:pt x="906502" y="385632"/>
                </a:lnTo>
                <a:lnTo>
                  <a:pt x="897551" y="424543"/>
                </a:lnTo>
                <a:lnTo>
                  <a:pt x="883049" y="461830"/>
                </a:lnTo>
                <a:lnTo>
                  <a:pt x="863337" y="497235"/>
                </a:lnTo>
                <a:lnTo>
                  <a:pt x="838758" y="530497"/>
                </a:lnTo>
                <a:lnTo>
                  <a:pt x="809651" y="561358"/>
                </a:lnTo>
                <a:lnTo>
                  <a:pt x="776359" y="589559"/>
                </a:lnTo>
                <a:lnTo>
                  <a:pt x="739223" y="614841"/>
                </a:lnTo>
                <a:lnTo>
                  <a:pt x="698583" y="636944"/>
                </a:lnTo>
                <a:lnTo>
                  <a:pt x="654782" y="655609"/>
                </a:lnTo>
                <a:lnTo>
                  <a:pt x="608160" y="670578"/>
                </a:lnTo>
                <a:lnTo>
                  <a:pt x="559058" y="681591"/>
                </a:lnTo>
                <a:lnTo>
                  <a:pt x="507818" y="688388"/>
                </a:lnTo>
                <a:lnTo>
                  <a:pt x="454781" y="690712"/>
                </a:lnTo>
                <a:lnTo>
                  <a:pt x="401744" y="688388"/>
                </a:lnTo>
                <a:lnTo>
                  <a:pt x="350503" y="681591"/>
                </a:lnTo>
                <a:lnTo>
                  <a:pt x="301402" y="670578"/>
                </a:lnTo>
                <a:lnTo>
                  <a:pt x="254779" y="655609"/>
                </a:lnTo>
                <a:lnTo>
                  <a:pt x="210978" y="636944"/>
                </a:lnTo>
                <a:lnTo>
                  <a:pt x="170338" y="614841"/>
                </a:lnTo>
                <a:lnTo>
                  <a:pt x="133202" y="589559"/>
                </a:lnTo>
                <a:lnTo>
                  <a:pt x="99910" y="561358"/>
                </a:lnTo>
                <a:lnTo>
                  <a:pt x="70803" y="530497"/>
                </a:lnTo>
                <a:lnTo>
                  <a:pt x="46224" y="497235"/>
                </a:lnTo>
                <a:lnTo>
                  <a:pt x="26513" y="461830"/>
                </a:lnTo>
                <a:lnTo>
                  <a:pt x="12011" y="424543"/>
                </a:lnTo>
                <a:lnTo>
                  <a:pt x="3059" y="385632"/>
                </a:lnTo>
                <a:lnTo>
                  <a:pt x="0" y="345356"/>
                </a:lnTo>
                <a:close/>
              </a:path>
            </a:pathLst>
          </a:custGeom>
          <a:ln w="2542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4" name="object 62"/>
          <p:cNvSpPr txBox="1"/>
          <p:nvPr/>
        </p:nvSpPr>
        <p:spPr>
          <a:xfrm>
            <a:off x="1318800" y="2566600"/>
            <a:ext cx="176819" cy="117992"/>
          </a:xfrm>
          <a:prstGeom prst="rect">
            <a:avLst/>
          </a:prstGeom>
        </p:spPr>
        <p:txBody>
          <a:bodyPr vert="horz" wrap="square" lIns="0" tIns="5281" rIns="0" bIns="0" rtlCol="0">
            <a:spAutoFit/>
          </a:bodyPr>
          <a:lstStyle/>
          <a:p>
            <a:pPr marL="12673">
              <a:spcBef>
                <a:spcPts val="42"/>
              </a:spcBef>
            </a:pPr>
            <a:r>
              <a:rPr sz="1098" b="1" spc="5" baseline="-21464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482" b="1" spc="3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48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object 63"/>
          <p:cNvSpPr/>
          <p:nvPr/>
        </p:nvSpPr>
        <p:spPr>
          <a:xfrm>
            <a:off x="1514162" y="2517267"/>
            <a:ext cx="226463" cy="315824"/>
          </a:xfrm>
          <a:custGeom>
            <a:avLst/>
            <a:gdLst/>
            <a:ahLst/>
            <a:cxnLst/>
            <a:rect l="l" t="t" r="r" b="b"/>
            <a:pathLst>
              <a:path w="680719" h="949325">
                <a:moveTo>
                  <a:pt x="0" y="203476"/>
                </a:moveTo>
                <a:lnTo>
                  <a:pt x="19044" y="141477"/>
                </a:lnTo>
                <a:lnTo>
                  <a:pt x="41319" y="110226"/>
                </a:lnTo>
                <a:lnTo>
                  <a:pt x="70735" y="80518"/>
                </a:lnTo>
                <a:lnTo>
                  <a:pt x="106273" y="53635"/>
                </a:lnTo>
                <a:lnTo>
                  <a:pt x="146911" y="30859"/>
                </a:lnTo>
                <a:lnTo>
                  <a:pt x="191630" y="13472"/>
                </a:lnTo>
                <a:lnTo>
                  <a:pt x="239408" y="2759"/>
                </a:lnTo>
                <a:lnTo>
                  <a:pt x="289226" y="0"/>
                </a:lnTo>
                <a:lnTo>
                  <a:pt x="340063" y="6478"/>
                </a:lnTo>
                <a:lnTo>
                  <a:pt x="379221" y="18376"/>
                </a:lnTo>
                <a:lnTo>
                  <a:pt x="417915" y="36030"/>
                </a:lnTo>
                <a:lnTo>
                  <a:pt x="455679" y="58970"/>
                </a:lnTo>
                <a:lnTo>
                  <a:pt x="492051" y="86727"/>
                </a:lnTo>
                <a:lnTo>
                  <a:pt x="526565" y="118832"/>
                </a:lnTo>
                <a:lnTo>
                  <a:pt x="558758" y="154816"/>
                </a:lnTo>
                <a:lnTo>
                  <a:pt x="588166" y="194209"/>
                </a:lnTo>
                <a:lnTo>
                  <a:pt x="614324" y="236543"/>
                </a:lnTo>
                <a:lnTo>
                  <a:pt x="636768" y="281348"/>
                </a:lnTo>
                <a:lnTo>
                  <a:pt x="655035" y="328154"/>
                </a:lnTo>
                <a:lnTo>
                  <a:pt x="668660" y="376493"/>
                </a:lnTo>
                <a:lnTo>
                  <a:pt x="677178" y="425896"/>
                </a:lnTo>
                <a:lnTo>
                  <a:pt x="680127" y="475893"/>
                </a:lnTo>
                <a:lnTo>
                  <a:pt x="677196" y="526006"/>
                </a:lnTo>
                <a:lnTo>
                  <a:pt x="668695" y="575717"/>
                </a:lnTo>
                <a:lnTo>
                  <a:pt x="655088" y="624499"/>
                </a:lnTo>
                <a:lnTo>
                  <a:pt x="636840" y="671825"/>
                </a:lnTo>
                <a:lnTo>
                  <a:pt x="614414" y="717169"/>
                </a:lnTo>
                <a:lnTo>
                  <a:pt x="588275" y="760003"/>
                </a:lnTo>
                <a:lnTo>
                  <a:pt x="558887" y="799800"/>
                </a:lnTo>
                <a:lnTo>
                  <a:pt x="526715" y="836034"/>
                </a:lnTo>
                <a:lnTo>
                  <a:pt x="492222" y="868178"/>
                </a:lnTo>
                <a:lnTo>
                  <a:pt x="455873" y="895704"/>
                </a:lnTo>
                <a:lnTo>
                  <a:pt x="418131" y="918085"/>
                </a:lnTo>
                <a:lnTo>
                  <a:pt x="379463" y="934795"/>
                </a:lnTo>
                <a:lnTo>
                  <a:pt x="340330" y="945307"/>
                </a:lnTo>
                <a:lnTo>
                  <a:pt x="289528" y="949253"/>
                </a:lnTo>
                <a:lnTo>
                  <a:pt x="239747" y="943157"/>
                </a:lnTo>
                <a:lnTo>
                  <a:pt x="192005" y="928346"/>
                </a:lnTo>
                <a:lnTo>
                  <a:pt x="147321" y="906142"/>
                </a:lnTo>
                <a:lnTo>
                  <a:pt x="106716" y="877872"/>
                </a:lnTo>
                <a:lnTo>
                  <a:pt x="73259" y="847038"/>
                </a:lnTo>
                <a:lnTo>
                  <a:pt x="45121" y="813127"/>
                </a:lnTo>
                <a:lnTo>
                  <a:pt x="37513" y="802004"/>
                </a:lnTo>
              </a:path>
            </a:pathLst>
          </a:custGeom>
          <a:ln w="33895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6" name="object 64"/>
          <p:cNvSpPr/>
          <p:nvPr/>
        </p:nvSpPr>
        <p:spPr>
          <a:xfrm>
            <a:off x="1513019" y="2757435"/>
            <a:ext cx="35319" cy="4834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7" name="object 65"/>
          <p:cNvSpPr txBox="1"/>
          <p:nvPr/>
        </p:nvSpPr>
        <p:spPr>
          <a:xfrm>
            <a:off x="2883485" y="2564623"/>
            <a:ext cx="2490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8" name="object 66"/>
          <p:cNvSpPr txBox="1"/>
          <p:nvPr/>
        </p:nvSpPr>
        <p:spPr>
          <a:xfrm>
            <a:off x="3443528" y="2563143"/>
            <a:ext cx="188860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9" name="object 67"/>
          <p:cNvSpPr txBox="1"/>
          <p:nvPr/>
        </p:nvSpPr>
        <p:spPr>
          <a:xfrm>
            <a:off x="3940952" y="2563125"/>
            <a:ext cx="232167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(t+1)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0" name="object 68"/>
          <p:cNvSpPr/>
          <p:nvPr/>
        </p:nvSpPr>
        <p:spPr>
          <a:xfrm>
            <a:off x="1404892" y="2462883"/>
            <a:ext cx="2324" cy="88515"/>
          </a:xfrm>
          <a:custGeom>
            <a:avLst/>
            <a:gdLst/>
            <a:ahLst/>
            <a:cxnLst/>
            <a:rect l="l" t="t" r="r" b="b"/>
            <a:pathLst>
              <a:path w="6985" h="266065">
                <a:moveTo>
                  <a:pt x="3436" y="-16947"/>
                </a:moveTo>
                <a:lnTo>
                  <a:pt x="3436" y="282745"/>
                </a:lnTo>
              </a:path>
            </a:pathLst>
          </a:custGeom>
          <a:ln w="40767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1" name="object 69"/>
          <p:cNvSpPr/>
          <p:nvPr/>
        </p:nvSpPr>
        <p:spPr>
          <a:xfrm>
            <a:off x="1386905" y="2435093"/>
            <a:ext cx="36630" cy="464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2" name="object 70"/>
          <p:cNvSpPr txBox="1"/>
          <p:nvPr/>
        </p:nvSpPr>
        <p:spPr>
          <a:xfrm>
            <a:off x="1708338" y="1820093"/>
            <a:ext cx="676221" cy="117992"/>
          </a:xfrm>
          <a:prstGeom prst="rect">
            <a:avLst/>
          </a:prstGeom>
        </p:spPr>
        <p:txBody>
          <a:bodyPr vert="horz" wrap="square" lIns="0" tIns="5281" rIns="0" bIns="0" rtlCol="0">
            <a:spAutoFit/>
          </a:bodyPr>
          <a:lstStyle/>
          <a:p>
            <a:pPr marL="4224">
              <a:spcBef>
                <a:spcPts val="42"/>
              </a:spcBef>
            </a:pPr>
            <a:r>
              <a:rPr sz="732" b="1" u="heavy" spc="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Multilayer</a:t>
            </a:r>
            <a:r>
              <a:rPr sz="732" b="1" u="heavy" spc="-18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32" b="1" u="heavy" spc="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RNN</a:t>
            </a:r>
            <a:endParaRPr sz="7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3" name="object 71"/>
          <p:cNvSpPr txBox="1"/>
          <p:nvPr/>
        </p:nvSpPr>
        <p:spPr>
          <a:xfrm>
            <a:off x="1737805" y="622353"/>
            <a:ext cx="765371" cy="117992"/>
          </a:xfrm>
          <a:prstGeom prst="rect">
            <a:avLst/>
          </a:prstGeom>
        </p:spPr>
        <p:txBody>
          <a:bodyPr vert="horz" wrap="square" lIns="0" tIns="5281" rIns="0" bIns="0" rtlCol="0">
            <a:spAutoFit/>
          </a:bodyPr>
          <a:lstStyle/>
          <a:p>
            <a:pPr marL="4224">
              <a:spcBef>
                <a:spcPts val="42"/>
              </a:spcBef>
            </a:pPr>
            <a:r>
              <a:rPr sz="732" b="1" u="heavy" spc="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Single </a:t>
            </a:r>
            <a:r>
              <a:rPr sz="732" b="1" u="heavy" spc="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</a:t>
            </a:r>
            <a:r>
              <a:rPr sz="732" b="1" u="heavy" spc="-2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32" b="1" u="heavy" spc="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RNN</a:t>
            </a:r>
            <a:endParaRPr sz="7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4" name="object 72"/>
          <p:cNvSpPr/>
          <p:nvPr/>
        </p:nvSpPr>
        <p:spPr>
          <a:xfrm>
            <a:off x="1202732" y="1763659"/>
            <a:ext cx="3360406" cy="10774"/>
          </a:xfrm>
          <a:custGeom>
            <a:avLst/>
            <a:gdLst/>
            <a:ahLst/>
            <a:cxnLst/>
            <a:rect l="l" t="t" r="r" b="b"/>
            <a:pathLst>
              <a:path w="10100945" h="32385">
                <a:moveTo>
                  <a:pt x="0" y="0"/>
                </a:moveTo>
                <a:lnTo>
                  <a:pt x="10100733" y="31918"/>
                </a:lnTo>
              </a:path>
            </a:pathLst>
          </a:custGeom>
          <a:ln w="847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5" name="object 73"/>
          <p:cNvSpPr txBox="1"/>
          <p:nvPr/>
        </p:nvSpPr>
        <p:spPr>
          <a:xfrm>
            <a:off x="1386519" y="2681545"/>
            <a:ext cx="50278" cy="95123"/>
          </a:xfrm>
          <a:prstGeom prst="rect">
            <a:avLst/>
          </a:prstGeom>
        </p:spPr>
        <p:txBody>
          <a:bodyPr vert="horz" wrap="square" lIns="0" tIns="5493" rIns="0" bIns="0" rtlCol="0">
            <a:spAutoFit/>
          </a:bodyPr>
          <a:lstStyle/>
          <a:p>
            <a:pPr marL="4224">
              <a:spcBef>
                <a:spcPts val="43"/>
              </a:spcBef>
            </a:pPr>
            <a:r>
              <a:rPr sz="582" b="1" spc="5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58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object 74"/>
          <p:cNvSpPr txBox="1"/>
          <p:nvPr/>
        </p:nvSpPr>
        <p:spPr>
          <a:xfrm>
            <a:off x="2971319" y="2684467"/>
            <a:ext cx="50278" cy="95123"/>
          </a:xfrm>
          <a:prstGeom prst="rect">
            <a:avLst/>
          </a:prstGeom>
        </p:spPr>
        <p:txBody>
          <a:bodyPr vert="horz" wrap="square" lIns="0" tIns="5493" rIns="0" bIns="0" rtlCol="0">
            <a:spAutoFit/>
          </a:bodyPr>
          <a:lstStyle/>
          <a:p>
            <a:pPr marL="4224">
              <a:spcBef>
                <a:spcPts val="43"/>
              </a:spcBef>
            </a:pPr>
            <a:r>
              <a:rPr sz="582" b="1" spc="5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58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7" name="object 75"/>
          <p:cNvSpPr txBox="1"/>
          <p:nvPr/>
        </p:nvSpPr>
        <p:spPr>
          <a:xfrm>
            <a:off x="3534840" y="2690719"/>
            <a:ext cx="46264" cy="86148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532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8" name="object 76"/>
          <p:cNvSpPr txBox="1"/>
          <p:nvPr/>
        </p:nvSpPr>
        <p:spPr>
          <a:xfrm>
            <a:off x="4011401" y="2694360"/>
            <a:ext cx="46264" cy="86148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532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object 77"/>
          <p:cNvSpPr txBox="1"/>
          <p:nvPr/>
        </p:nvSpPr>
        <p:spPr>
          <a:xfrm>
            <a:off x="1388601" y="2328671"/>
            <a:ext cx="46264" cy="86148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532"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object 78"/>
          <p:cNvSpPr txBox="1"/>
          <p:nvPr/>
        </p:nvSpPr>
        <p:spPr>
          <a:xfrm>
            <a:off x="2973401" y="2331594"/>
            <a:ext cx="46264" cy="86148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532"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object 79"/>
          <p:cNvSpPr txBox="1"/>
          <p:nvPr/>
        </p:nvSpPr>
        <p:spPr>
          <a:xfrm>
            <a:off x="3534840" y="2329877"/>
            <a:ext cx="46264" cy="86148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532"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2" name="object 80"/>
          <p:cNvSpPr txBox="1"/>
          <p:nvPr/>
        </p:nvSpPr>
        <p:spPr>
          <a:xfrm>
            <a:off x="4012099" y="2335235"/>
            <a:ext cx="44786" cy="83221"/>
          </a:xfrm>
          <a:prstGeom prst="rect">
            <a:avLst/>
          </a:prstGeom>
        </p:spPr>
        <p:txBody>
          <a:bodyPr vert="horz" wrap="square" lIns="0" tIns="3803" rIns="0" bIns="0" rtlCol="0">
            <a:spAutoFit/>
          </a:bodyPr>
          <a:lstStyle/>
          <a:p>
            <a:pPr marL="4224">
              <a:spcBef>
                <a:spcPts val="30"/>
              </a:spcBef>
            </a:pPr>
            <a:r>
              <a:rPr sz="516" b="1" spc="-2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51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object 81"/>
          <p:cNvSpPr/>
          <p:nvPr/>
        </p:nvSpPr>
        <p:spPr>
          <a:xfrm>
            <a:off x="2562224" y="1123171"/>
            <a:ext cx="32031" cy="313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4" name="object 82"/>
          <p:cNvSpPr/>
          <p:nvPr/>
        </p:nvSpPr>
        <p:spPr>
          <a:xfrm>
            <a:off x="4509390" y="1123171"/>
            <a:ext cx="32031" cy="313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5" name="object 83"/>
          <p:cNvSpPr/>
          <p:nvPr/>
        </p:nvSpPr>
        <p:spPr>
          <a:xfrm>
            <a:off x="4458987" y="1123171"/>
            <a:ext cx="32031" cy="313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6" name="object 84"/>
          <p:cNvSpPr/>
          <p:nvPr/>
        </p:nvSpPr>
        <p:spPr>
          <a:xfrm>
            <a:off x="4411536" y="1123171"/>
            <a:ext cx="32031" cy="313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7" name="object 85"/>
          <p:cNvSpPr/>
          <p:nvPr/>
        </p:nvSpPr>
        <p:spPr>
          <a:xfrm>
            <a:off x="4486837" y="2295906"/>
            <a:ext cx="32031" cy="313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8" name="object 86"/>
          <p:cNvSpPr/>
          <p:nvPr/>
        </p:nvSpPr>
        <p:spPr>
          <a:xfrm>
            <a:off x="4436434" y="2295906"/>
            <a:ext cx="32031" cy="313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9" name="object 87"/>
          <p:cNvSpPr/>
          <p:nvPr/>
        </p:nvSpPr>
        <p:spPr>
          <a:xfrm>
            <a:off x="4388984" y="2295906"/>
            <a:ext cx="32031" cy="313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0" name="object 88"/>
          <p:cNvSpPr/>
          <p:nvPr/>
        </p:nvSpPr>
        <p:spPr>
          <a:xfrm>
            <a:off x="4486837" y="2656747"/>
            <a:ext cx="32031" cy="313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1" name="object 89"/>
          <p:cNvSpPr/>
          <p:nvPr/>
        </p:nvSpPr>
        <p:spPr>
          <a:xfrm>
            <a:off x="4436434" y="2656747"/>
            <a:ext cx="32031" cy="313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2" name="object 90"/>
          <p:cNvSpPr/>
          <p:nvPr/>
        </p:nvSpPr>
        <p:spPr>
          <a:xfrm>
            <a:off x="4388984" y="2656747"/>
            <a:ext cx="32031" cy="313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3" name="object 91"/>
          <p:cNvSpPr/>
          <p:nvPr/>
        </p:nvSpPr>
        <p:spPr>
          <a:xfrm>
            <a:off x="2614973" y="2295906"/>
            <a:ext cx="32031" cy="313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4" name="object 92"/>
          <p:cNvSpPr/>
          <p:nvPr/>
        </p:nvSpPr>
        <p:spPr>
          <a:xfrm>
            <a:off x="2564570" y="2295906"/>
            <a:ext cx="32031" cy="313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5" name="object 93"/>
          <p:cNvSpPr/>
          <p:nvPr/>
        </p:nvSpPr>
        <p:spPr>
          <a:xfrm>
            <a:off x="2517119" y="2295906"/>
            <a:ext cx="32031" cy="313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6" name="object 94"/>
          <p:cNvSpPr/>
          <p:nvPr/>
        </p:nvSpPr>
        <p:spPr>
          <a:xfrm>
            <a:off x="2614973" y="2656747"/>
            <a:ext cx="32031" cy="3132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7" name="object 95"/>
          <p:cNvSpPr/>
          <p:nvPr/>
        </p:nvSpPr>
        <p:spPr>
          <a:xfrm>
            <a:off x="2564570" y="2656747"/>
            <a:ext cx="32031" cy="313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8" name="object 96"/>
          <p:cNvSpPr/>
          <p:nvPr/>
        </p:nvSpPr>
        <p:spPr>
          <a:xfrm>
            <a:off x="2517119" y="2656747"/>
            <a:ext cx="32031" cy="3132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74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15436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15" dirty="0">
                <a:solidFill>
                  <a:srgbClr val="FFFFFF"/>
                </a:solidFill>
                <a:latin typeface="Trebuchet MS"/>
                <a:cs typeface="Trebuchet MS"/>
              </a:rPr>
              <a:t>Types </a:t>
            </a:r>
            <a:r>
              <a:rPr sz="1700" spc="-55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7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30" dirty="0">
                <a:solidFill>
                  <a:srgbClr val="FFFFFF"/>
                </a:solidFill>
                <a:latin typeface="Trebuchet MS"/>
                <a:cs typeface="Trebuchet MS"/>
              </a:rPr>
              <a:t>Layers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5500" y="784225"/>
            <a:ext cx="3326067" cy="6957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marR="158115" indent="-171450">
              <a:lnSpc>
                <a:spcPct val="121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200" spc="-15" dirty="0">
                <a:latin typeface="Trebuchet MS"/>
                <a:cs typeface="Trebuchet MS"/>
              </a:rPr>
              <a:t>Convolution </a:t>
            </a:r>
            <a:r>
              <a:rPr sz="1200" spc="10" dirty="0">
                <a:latin typeface="Trebuchet MS"/>
                <a:cs typeface="Trebuchet MS"/>
              </a:rPr>
              <a:t>(Conv)</a:t>
            </a:r>
            <a:r>
              <a:rPr sz="1200" spc="-6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Layer  </a:t>
            </a:r>
            <a:endParaRPr lang="en-IN" sz="1200" spc="-10" dirty="0" smtClean="0">
              <a:latin typeface="Trebuchet MS"/>
              <a:cs typeface="Trebuchet MS"/>
            </a:endParaRPr>
          </a:p>
          <a:p>
            <a:pPr marL="184150" marR="158115" indent="-171450">
              <a:lnSpc>
                <a:spcPct val="1211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200" dirty="0" smtClean="0">
                <a:latin typeface="Trebuchet MS"/>
                <a:cs typeface="Trebuchet MS"/>
              </a:rPr>
              <a:t>Pooling </a:t>
            </a:r>
            <a:r>
              <a:rPr sz="1200" spc="-15" dirty="0">
                <a:latin typeface="Trebuchet MS"/>
                <a:cs typeface="Trebuchet MS"/>
              </a:rPr>
              <a:t>(Pool)</a:t>
            </a:r>
            <a:r>
              <a:rPr sz="1200" spc="-70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Layer</a:t>
            </a:r>
            <a:endParaRPr sz="1200" dirty="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200" spc="-15" dirty="0">
                <a:latin typeface="Trebuchet MS"/>
                <a:cs typeface="Trebuchet MS"/>
              </a:rPr>
              <a:t>Fully </a:t>
            </a:r>
            <a:r>
              <a:rPr sz="1200" spc="5" dirty="0">
                <a:latin typeface="Trebuchet MS"/>
                <a:cs typeface="Trebuchet MS"/>
              </a:rPr>
              <a:t>Connected </a:t>
            </a:r>
            <a:r>
              <a:rPr sz="1200" spc="40" dirty="0">
                <a:latin typeface="Trebuchet MS"/>
                <a:cs typeface="Trebuchet MS"/>
              </a:rPr>
              <a:t>(FC)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10" dirty="0">
                <a:latin typeface="Trebuchet MS"/>
                <a:cs typeface="Trebuchet MS"/>
              </a:rPr>
              <a:t>Layer</a:t>
            </a:r>
            <a:endParaRPr sz="12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Applications</a:t>
            </a:r>
            <a:endParaRPr lang="en-IN" dirty="0"/>
          </a:p>
        </p:txBody>
      </p:sp>
      <p:sp>
        <p:nvSpPr>
          <p:cNvPr id="5" name="object 3"/>
          <p:cNvSpPr/>
          <p:nvPr/>
        </p:nvSpPr>
        <p:spPr>
          <a:xfrm>
            <a:off x="749300" y="2003425"/>
            <a:ext cx="2215590" cy="385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673100" y="2460625"/>
            <a:ext cx="2441665" cy="133745"/>
          </a:xfrm>
          <a:prstGeom prst="rect">
            <a:avLst/>
          </a:prstGeom>
        </p:spPr>
        <p:txBody>
          <a:bodyPr vert="horz" wrap="square" lIns="0" tIns="4436" rIns="0" bIns="0" rtlCol="0">
            <a:spAutoFit/>
          </a:bodyPr>
          <a:lstStyle/>
          <a:p>
            <a:pPr marL="4224" marR="1690">
              <a:lnSpc>
                <a:spcPct val="101299"/>
              </a:lnSpc>
              <a:spcBef>
                <a:spcPts val="35"/>
              </a:spcBef>
            </a:pPr>
            <a:r>
              <a:rPr sz="416" b="1" spc="26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dirty="0">
                <a:solidFill>
                  <a:prstClr val="black"/>
                </a:solidFill>
                <a:latin typeface="Arial"/>
                <a:cs typeface="Arial"/>
              </a:rPr>
              <a:t>Displays</a:t>
            </a:r>
            <a:r>
              <a:rPr sz="416" b="1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spc="2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416" b="1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dirty="0">
                <a:solidFill>
                  <a:prstClr val="black"/>
                </a:solidFill>
                <a:latin typeface="Arial"/>
                <a:cs typeface="Arial"/>
              </a:rPr>
              <a:t>actual</a:t>
            </a:r>
            <a:r>
              <a:rPr sz="416" b="1" spc="-2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sz="416" b="1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spc="2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416" b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spc="2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416" b="1" spc="-2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dirty="0">
                <a:solidFill>
                  <a:prstClr val="black"/>
                </a:solidFill>
                <a:latin typeface="Arial"/>
                <a:cs typeface="Arial"/>
              </a:rPr>
              <a:t>predicted</a:t>
            </a:r>
            <a:r>
              <a:rPr sz="416" b="1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dirty="0">
                <a:solidFill>
                  <a:prstClr val="black"/>
                </a:solidFill>
                <a:latin typeface="Arial"/>
                <a:cs typeface="Arial"/>
              </a:rPr>
              <a:t>data</a:t>
            </a:r>
            <a:r>
              <a:rPr sz="416" b="1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spc="2" dirty="0">
                <a:solidFill>
                  <a:prstClr val="black"/>
                </a:solidFill>
                <a:latin typeface="Arial"/>
                <a:cs typeface="Arial"/>
              </a:rPr>
              <a:t>from</a:t>
            </a:r>
            <a:r>
              <a:rPr sz="416" b="1" spc="-2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spc="2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416" b="1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spc="2" dirty="0">
                <a:solidFill>
                  <a:prstClr val="black"/>
                </a:solidFill>
                <a:latin typeface="Arial"/>
                <a:cs typeface="Arial"/>
              </a:rPr>
              <a:t>four</a:t>
            </a:r>
            <a:r>
              <a:rPr sz="416" b="1" spc="-2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spc="2" dirty="0">
                <a:solidFill>
                  <a:prstClr val="black"/>
                </a:solidFill>
                <a:latin typeface="Arial"/>
                <a:cs typeface="Arial"/>
              </a:rPr>
              <a:t>models</a:t>
            </a:r>
            <a:r>
              <a:rPr sz="416" b="1" spc="-2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416" b="1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dirty="0">
                <a:solidFill>
                  <a:prstClr val="black"/>
                </a:solidFill>
                <a:latin typeface="Arial"/>
                <a:cs typeface="Arial"/>
              </a:rPr>
              <a:t>each</a:t>
            </a:r>
            <a:r>
              <a:rPr sz="416" b="1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dirty="0">
                <a:solidFill>
                  <a:prstClr val="black"/>
                </a:solidFill>
                <a:latin typeface="Arial"/>
                <a:cs typeface="Arial"/>
              </a:rPr>
              <a:t>stock</a:t>
            </a:r>
            <a:r>
              <a:rPr sz="416" b="1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spc="2" dirty="0">
                <a:solidFill>
                  <a:prstClr val="black"/>
                </a:solidFill>
                <a:latin typeface="Arial"/>
                <a:cs typeface="Arial"/>
              </a:rPr>
              <a:t>index</a:t>
            </a:r>
            <a:r>
              <a:rPr sz="416" b="1" spc="-2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spc="2" dirty="0">
                <a:solidFill>
                  <a:prstClr val="black"/>
                </a:solidFill>
                <a:latin typeface="Arial"/>
                <a:cs typeface="Arial"/>
              </a:rPr>
              <a:t>in  </a:t>
            </a:r>
            <a:r>
              <a:rPr sz="416" b="1" dirty="0">
                <a:solidFill>
                  <a:prstClr val="black"/>
                </a:solidFill>
                <a:latin typeface="Arial"/>
                <a:cs typeface="Arial"/>
              </a:rPr>
              <a:t>Year</a:t>
            </a:r>
            <a:r>
              <a:rPr sz="416" b="1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spc="2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sz="416" b="1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spc="2" dirty="0">
                <a:solidFill>
                  <a:prstClr val="black"/>
                </a:solidFill>
                <a:latin typeface="Arial"/>
                <a:cs typeface="Arial"/>
              </a:rPr>
              <a:t>from</a:t>
            </a:r>
            <a:r>
              <a:rPr sz="416" b="1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spc="-2" dirty="0">
                <a:solidFill>
                  <a:prstClr val="black"/>
                </a:solidFill>
                <a:latin typeface="Arial"/>
                <a:cs typeface="Arial"/>
              </a:rPr>
              <a:t>2010.10.01</a:t>
            </a:r>
            <a:r>
              <a:rPr sz="416" b="1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spc="2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416" b="1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16" b="1" spc="-2" dirty="0">
                <a:solidFill>
                  <a:prstClr val="black"/>
                </a:solidFill>
                <a:latin typeface="Arial"/>
                <a:cs typeface="Arial"/>
              </a:rPr>
              <a:t>2011.09.30.</a:t>
            </a:r>
            <a:endParaRPr sz="416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3340100" y="555625"/>
            <a:ext cx="1535369" cy="1794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340100" y="2460625"/>
            <a:ext cx="1615876" cy="546372"/>
          </a:xfrm>
          <a:prstGeom prst="rect">
            <a:avLst/>
          </a:prstGeom>
        </p:spPr>
        <p:txBody>
          <a:bodyPr vert="horz" wrap="square" lIns="0" tIns="8450" rIns="0" bIns="0" rtlCol="0">
            <a:spAutoFit/>
          </a:bodyPr>
          <a:lstStyle/>
          <a:p>
            <a:pPr marL="4224" marR="20278" algn="just">
              <a:lnSpc>
                <a:spcPts val="499"/>
              </a:lnSpc>
              <a:spcBef>
                <a:spcPts val="67"/>
              </a:spcBef>
            </a:pPr>
            <a:r>
              <a:rPr sz="432" dirty="0">
                <a:solidFill>
                  <a:srgbClr val="222222"/>
                </a:solidFill>
                <a:latin typeface="Arial"/>
                <a:cs typeface="Arial"/>
              </a:rPr>
              <a:t>Shen, </a:t>
            </a:r>
            <a:r>
              <a:rPr sz="432" spc="-2" dirty="0">
                <a:solidFill>
                  <a:srgbClr val="222222"/>
                </a:solidFill>
                <a:latin typeface="Arial"/>
                <a:cs typeface="Arial"/>
              </a:rPr>
              <a:t>Zhen, Wenzheng </a:t>
            </a:r>
            <a:r>
              <a:rPr sz="432" dirty="0">
                <a:solidFill>
                  <a:srgbClr val="222222"/>
                </a:solidFill>
                <a:latin typeface="Arial"/>
                <a:cs typeface="Arial"/>
              </a:rPr>
              <a:t>Bao, and De-Shuang Huang. </a:t>
            </a:r>
            <a:r>
              <a:rPr sz="432" dirty="0">
                <a:solidFill>
                  <a:srgbClr val="00A2FF"/>
                </a:solidFill>
                <a:latin typeface="Arial"/>
                <a:cs typeface="Arial"/>
              </a:rPr>
              <a:t>"</a:t>
            </a:r>
            <a:r>
              <a:rPr sz="432" u="sng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Arial"/>
                <a:cs typeface="Arial"/>
              </a:rPr>
              <a:t>Recurrent </a:t>
            </a:r>
            <a:r>
              <a:rPr sz="432" dirty="0">
                <a:solidFill>
                  <a:srgbClr val="00A2FF"/>
                </a:solidFill>
                <a:latin typeface="Arial"/>
                <a:cs typeface="Arial"/>
              </a:rPr>
              <a:t> </a:t>
            </a:r>
            <a:r>
              <a:rPr sz="432" u="sng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Arial"/>
                <a:cs typeface="Arial"/>
              </a:rPr>
              <a:t>Neural Network for </a:t>
            </a:r>
            <a:r>
              <a:rPr sz="432" u="sng" spc="-2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Arial"/>
                <a:cs typeface="Arial"/>
              </a:rPr>
              <a:t>Predicting Transcription Factor </a:t>
            </a:r>
            <a:r>
              <a:rPr sz="432" u="sng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Arial"/>
                <a:cs typeface="Arial"/>
              </a:rPr>
              <a:t>Binding </a:t>
            </a:r>
            <a:r>
              <a:rPr sz="432" u="sng" spc="-2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Arial"/>
                <a:cs typeface="Arial"/>
              </a:rPr>
              <a:t>Sites</a:t>
            </a:r>
            <a:r>
              <a:rPr sz="432" spc="-2" dirty="0">
                <a:solidFill>
                  <a:srgbClr val="222222"/>
                </a:solidFill>
                <a:latin typeface="Arial"/>
                <a:cs typeface="Arial"/>
              </a:rPr>
              <a:t>."  </a:t>
            </a:r>
            <a:r>
              <a:rPr sz="432" i="1" dirty="0">
                <a:solidFill>
                  <a:srgbClr val="222222"/>
                </a:solidFill>
                <a:latin typeface="Arial"/>
                <a:cs typeface="Arial"/>
              </a:rPr>
              <a:t>Scientific </a:t>
            </a:r>
            <a:r>
              <a:rPr sz="432" i="1" spc="-2" dirty="0">
                <a:solidFill>
                  <a:srgbClr val="222222"/>
                </a:solidFill>
                <a:latin typeface="Arial"/>
                <a:cs typeface="Arial"/>
              </a:rPr>
              <a:t>reports </a:t>
            </a:r>
            <a:r>
              <a:rPr sz="432" dirty="0">
                <a:solidFill>
                  <a:srgbClr val="222222"/>
                </a:solidFill>
                <a:latin typeface="Arial"/>
                <a:cs typeface="Arial"/>
              </a:rPr>
              <a:t>8, no. 1 (2018):</a:t>
            </a:r>
            <a:r>
              <a:rPr sz="432" spc="-9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sz="432" dirty="0">
                <a:solidFill>
                  <a:srgbClr val="222222"/>
                </a:solidFill>
                <a:latin typeface="Arial"/>
                <a:cs typeface="Arial"/>
              </a:rPr>
              <a:t>15270.</a:t>
            </a:r>
            <a:endParaRPr sz="432" dirty="0">
              <a:solidFill>
                <a:prstClr val="black"/>
              </a:solidFill>
              <a:latin typeface="Arial"/>
              <a:cs typeface="Arial"/>
            </a:endParaRPr>
          </a:p>
          <a:p>
            <a:pPr marL="380204" marR="1690" indent="-274591">
              <a:lnSpc>
                <a:spcPct val="112100"/>
              </a:lnSpc>
              <a:spcBef>
                <a:spcPts val="125"/>
              </a:spcBef>
            </a:pPr>
            <a:r>
              <a:rPr sz="965" spc="48" dirty="0">
                <a:solidFill>
                  <a:prstClr val="black"/>
                </a:solidFill>
                <a:latin typeface="Tahoma"/>
                <a:cs typeface="Tahoma"/>
              </a:rPr>
              <a:t>DNA </a:t>
            </a:r>
            <a:r>
              <a:rPr sz="965" spc="-45" dirty="0">
                <a:solidFill>
                  <a:prstClr val="black"/>
                </a:solidFill>
                <a:latin typeface="Tahoma"/>
                <a:cs typeface="Tahoma"/>
              </a:rPr>
              <a:t>or </a:t>
            </a:r>
            <a:r>
              <a:rPr sz="965" spc="-26" dirty="0">
                <a:solidFill>
                  <a:prstClr val="black"/>
                </a:solidFill>
                <a:latin typeface="Tahoma"/>
                <a:cs typeface="Tahoma"/>
              </a:rPr>
              <a:t>(amino </a:t>
            </a:r>
            <a:r>
              <a:rPr sz="965" spc="-13" dirty="0">
                <a:solidFill>
                  <a:prstClr val="black"/>
                </a:solidFill>
                <a:latin typeface="Tahoma"/>
                <a:cs typeface="Tahoma"/>
              </a:rPr>
              <a:t>acid/protein)  </a:t>
            </a:r>
            <a:r>
              <a:rPr sz="965" spc="-55" dirty="0">
                <a:solidFill>
                  <a:prstClr val="black"/>
                </a:solidFill>
                <a:latin typeface="Tahoma"/>
                <a:cs typeface="Tahoma"/>
              </a:rPr>
              <a:t>sequence</a:t>
            </a:r>
            <a:r>
              <a:rPr sz="965" spc="1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965" spc="-32" dirty="0">
                <a:solidFill>
                  <a:prstClr val="black"/>
                </a:solidFill>
                <a:latin typeface="Tahoma"/>
                <a:cs typeface="Tahoma"/>
              </a:rPr>
              <a:t>modeling</a:t>
            </a:r>
            <a:endParaRPr sz="965" dirty="0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749300" y="631825"/>
            <a:ext cx="2248791" cy="1215860"/>
          </a:xfrm>
          <a:prstGeom prst="rect">
            <a:avLst/>
          </a:prstGeom>
        </p:spPr>
        <p:txBody>
          <a:bodyPr vert="horz" wrap="square" lIns="0" tIns="25350" rIns="0" bIns="0" rtlCol="0">
            <a:spAutoFit/>
          </a:bodyPr>
          <a:lstStyle/>
          <a:p>
            <a:pPr marL="156306" indent="-152081">
              <a:spcBef>
                <a:spcPts val="200"/>
              </a:spcBef>
              <a:buFontTx/>
              <a:buChar char="•"/>
              <a:tabLst>
                <a:tab pos="156095" algn="l"/>
                <a:tab pos="156306" algn="l"/>
              </a:tabLst>
            </a:pPr>
            <a:r>
              <a:rPr sz="998" spc="-20" dirty="0">
                <a:solidFill>
                  <a:prstClr val="black"/>
                </a:solidFill>
                <a:latin typeface="Tahoma"/>
                <a:cs typeface="Tahoma"/>
              </a:rPr>
              <a:t>Text</a:t>
            </a:r>
            <a:r>
              <a:rPr sz="998" spc="1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998" spc="-22" dirty="0">
                <a:solidFill>
                  <a:prstClr val="black"/>
                </a:solidFill>
                <a:latin typeface="Tahoma"/>
                <a:cs typeface="Tahoma"/>
              </a:rPr>
              <a:t>classification</a:t>
            </a:r>
            <a:endParaRPr sz="998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56306" indent="-152081">
              <a:spcBef>
                <a:spcPts val="167"/>
              </a:spcBef>
              <a:buFontTx/>
              <a:buChar char="•"/>
              <a:tabLst>
                <a:tab pos="156095" algn="l"/>
                <a:tab pos="156306" algn="l"/>
              </a:tabLst>
            </a:pPr>
            <a:r>
              <a:rPr sz="998" spc="-40" dirty="0">
                <a:solidFill>
                  <a:prstClr val="black"/>
                </a:solidFill>
                <a:latin typeface="Tahoma"/>
                <a:cs typeface="Tahoma"/>
              </a:rPr>
              <a:t>Speech </a:t>
            </a:r>
            <a:r>
              <a:rPr sz="998" spc="-26" dirty="0">
                <a:solidFill>
                  <a:prstClr val="black"/>
                </a:solidFill>
                <a:latin typeface="Tahoma"/>
                <a:cs typeface="Tahoma"/>
              </a:rPr>
              <a:t>recognition </a:t>
            </a:r>
            <a:r>
              <a:rPr sz="998" spc="-22" dirty="0">
                <a:solidFill>
                  <a:prstClr val="black"/>
                </a:solidFill>
                <a:latin typeface="Tahoma"/>
                <a:cs typeface="Tahoma"/>
              </a:rPr>
              <a:t>(acoustic</a:t>
            </a:r>
            <a:r>
              <a:rPr sz="998" spc="122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998" spc="-28" dirty="0">
                <a:solidFill>
                  <a:prstClr val="black"/>
                </a:solidFill>
                <a:latin typeface="Tahoma"/>
                <a:cs typeface="Tahoma"/>
              </a:rPr>
              <a:t>modeling)</a:t>
            </a:r>
            <a:endParaRPr sz="998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56306" indent="-152081">
              <a:spcBef>
                <a:spcPts val="167"/>
              </a:spcBef>
              <a:buFontTx/>
              <a:buChar char="•"/>
              <a:tabLst>
                <a:tab pos="156095" algn="l"/>
                <a:tab pos="156306" algn="l"/>
              </a:tabLst>
            </a:pPr>
            <a:r>
              <a:rPr sz="998" spc="-45" dirty="0">
                <a:solidFill>
                  <a:prstClr val="black"/>
                </a:solidFill>
                <a:latin typeface="Tahoma"/>
                <a:cs typeface="Tahoma"/>
              </a:rPr>
              <a:t>language</a:t>
            </a:r>
            <a:r>
              <a:rPr sz="998" spc="18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998" spc="-22" dirty="0">
                <a:solidFill>
                  <a:prstClr val="black"/>
                </a:solidFill>
                <a:latin typeface="Tahoma"/>
                <a:cs typeface="Tahoma"/>
              </a:rPr>
              <a:t>translation</a:t>
            </a:r>
            <a:endParaRPr sz="998" dirty="0">
              <a:solidFill>
                <a:prstClr val="black"/>
              </a:solidFill>
              <a:latin typeface="Tahoma"/>
              <a:cs typeface="Tahoma"/>
            </a:endParaRPr>
          </a:p>
          <a:p>
            <a:pPr marL="156306" indent="-152081">
              <a:spcBef>
                <a:spcPts val="167"/>
              </a:spcBef>
              <a:buFontTx/>
              <a:buChar char="•"/>
              <a:tabLst>
                <a:tab pos="156095" algn="l"/>
                <a:tab pos="156306" algn="l"/>
              </a:tabLst>
            </a:pPr>
            <a:r>
              <a:rPr sz="998" spc="-25" dirty="0">
                <a:solidFill>
                  <a:prstClr val="black"/>
                </a:solidFill>
                <a:latin typeface="Tahoma"/>
                <a:cs typeface="Tahoma"/>
              </a:rPr>
              <a:t>...</a:t>
            </a:r>
            <a:endParaRPr sz="998" dirty="0">
              <a:solidFill>
                <a:prstClr val="black"/>
              </a:solidFill>
              <a:latin typeface="Tahoma"/>
              <a:cs typeface="Tahoma"/>
            </a:endParaRPr>
          </a:p>
          <a:p>
            <a:pPr>
              <a:spcBef>
                <a:spcPts val="7"/>
              </a:spcBef>
            </a:pPr>
            <a:endParaRPr sz="2278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245"/>
            <a:r>
              <a:rPr sz="965" spc="-5" dirty="0">
                <a:solidFill>
                  <a:prstClr val="black"/>
                </a:solidFill>
                <a:latin typeface="Tahoma"/>
                <a:cs typeface="Tahoma"/>
              </a:rPr>
              <a:t>Stock </a:t>
            </a:r>
            <a:r>
              <a:rPr sz="965" spc="-38" dirty="0">
                <a:solidFill>
                  <a:prstClr val="black"/>
                </a:solidFill>
                <a:latin typeface="Tahoma"/>
                <a:cs typeface="Tahoma"/>
              </a:rPr>
              <a:t>market</a:t>
            </a:r>
            <a:r>
              <a:rPr sz="965" spc="40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965" spc="-28" dirty="0">
                <a:solidFill>
                  <a:prstClr val="black"/>
                </a:solidFill>
                <a:latin typeface="Tahoma"/>
                <a:cs typeface="Tahoma"/>
              </a:rPr>
              <a:t>predictions</a:t>
            </a:r>
            <a:endParaRPr sz="965" dirty="0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93556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RNN Architecture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1202732" y="470057"/>
            <a:ext cx="3360406" cy="2676368"/>
            <a:chOff x="1452032" y="1187806"/>
            <a:chExt cx="10100945" cy="8044815"/>
          </a:xfrm>
        </p:grpSpPr>
        <p:sp>
          <p:nvSpPr>
            <p:cNvPr id="5" name="object 3"/>
            <p:cNvSpPr/>
            <p:nvPr/>
          </p:nvSpPr>
          <p:spPr>
            <a:xfrm>
              <a:off x="1452032" y="1187806"/>
              <a:ext cx="10100945" cy="8044815"/>
            </a:xfrm>
            <a:custGeom>
              <a:avLst/>
              <a:gdLst/>
              <a:ahLst/>
              <a:cxnLst/>
              <a:rect l="l" t="t" r="r" b="b"/>
              <a:pathLst>
                <a:path w="10100945" h="8044815">
                  <a:moveTo>
                    <a:pt x="10100732" y="0"/>
                  </a:moveTo>
                  <a:lnTo>
                    <a:pt x="0" y="0"/>
                  </a:lnTo>
                  <a:lnTo>
                    <a:pt x="0" y="8044431"/>
                  </a:lnTo>
                  <a:lnTo>
                    <a:pt x="10100732" y="8044431"/>
                  </a:lnTo>
                  <a:lnTo>
                    <a:pt x="101007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" name="object 4"/>
            <p:cNvSpPr/>
            <p:nvPr/>
          </p:nvSpPr>
          <p:spPr>
            <a:xfrm>
              <a:off x="1601825" y="6248826"/>
              <a:ext cx="909955" cy="690880"/>
            </a:xfrm>
            <a:custGeom>
              <a:avLst/>
              <a:gdLst/>
              <a:ahLst/>
              <a:cxnLst/>
              <a:rect l="l" t="t" r="r" b="b"/>
              <a:pathLst>
                <a:path w="909955" h="690879">
                  <a:moveTo>
                    <a:pt x="454781" y="0"/>
                  </a:moveTo>
                  <a:lnTo>
                    <a:pt x="401744" y="2323"/>
                  </a:lnTo>
                  <a:lnTo>
                    <a:pt x="350504" y="9121"/>
                  </a:lnTo>
                  <a:lnTo>
                    <a:pt x="301402" y="20133"/>
                  </a:lnTo>
                  <a:lnTo>
                    <a:pt x="254780" y="35102"/>
                  </a:lnTo>
                  <a:lnTo>
                    <a:pt x="210978" y="53767"/>
                  </a:lnTo>
                  <a:lnTo>
                    <a:pt x="170339" y="75870"/>
                  </a:lnTo>
                  <a:lnTo>
                    <a:pt x="133202" y="101152"/>
                  </a:lnTo>
                  <a:lnTo>
                    <a:pt x="99910" y="129353"/>
                  </a:lnTo>
                  <a:lnTo>
                    <a:pt x="70804" y="160214"/>
                  </a:lnTo>
                  <a:lnTo>
                    <a:pt x="46224" y="193477"/>
                  </a:lnTo>
                  <a:lnTo>
                    <a:pt x="26513" y="228881"/>
                  </a:lnTo>
                  <a:lnTo>
                    <a:pt x="12011" y="266169"/>
                  </a:lnTo>
                  <a:lnTo>
                    <a:pt x="3059" y="305080"/>
                  </a:lnTo>
                  <a:lnTo>
                    <a:pt x="0" y="345356"/>
                  </a:lnTo>
                  <a:lnTo>
                    <a:pt x="3059" y="385632"/>
                  </a:lnTo>
                  <a:lnTo>
                    <a:pt x="12011" y="424543"/>
                  </a:lnTo>
                  <a:lnTo>
                    <a:pt x="26513" y="461830"/>
                  </a:lnTo>
                  <a:lnTo>
                    <a:pt x="46224" y="497235"/>
                  </a:lnTo>
                  <a:lnTo>
                    <a:pt x="70804" y="530497"/>
                  </a:lnTo>
                  <a:lnTo>
                    <a:pt x="99910" y="561358"/>
                  </a:lnTo>
                  <a:lnTo>
                    <a:pt x="133202" y="589559"/>
                  </a:lnTo>
                  <a:lnTo>
                    <a:pt x="170339" y="614841"/>
                  </a:lnTo>
                  <a:lnTo>
                    <a:pt x="210978" y="636944"/>
                  </a:lnTo>
                  <a:lnTo>
                    <a:pt x="254780" y="655609"/>
                  </a:lnTo>
                  <a:lnTo>
                    <a:pt x="301402" y="670578"/>
                  </a:lnTo>
                  <a:lnTo>
                    <a:pt x="350504" y="681591"/>
                  </a:lnTo>
                  <a:lnTo>
                    <a:pt x="401744" y="688388"/>
                  </a:lnTo>
                  <a:lnTo>
                    <a:pt x="454781" y="690712"/>
                  </a:lnTo>
                  <a:lnTo>
                    <a:pt x="507818" y="688388"/>
                  </a:lnTo>
                  <a:lnTo>
                    <a:pt x="559058" y="681591"/>
                  </a:lnTo>
                  <a:lnTo>
                    <a:pt x="608160" y="670578"/>
                  </a:lnTo>
                  <a:lnTo>
                    <a:pt x="654782" y="655609"/>
                  </a:lnTo>
                  <a:lnTo>
                    <a:pt x="698584" y="636944"/>
                  </a:lnTo>
                  <a:lnTo>
                    <a:pt x="739223" y="614841"/>
                  </a:lnTo>
                  <a:lnTo>
                    <a:pt x="776360" y="589559"/>
                  </a:lnTo>
                  <a:lnTo>
                    <a:pt x="809652" y="561358"/>
                  </a:lnTo>
                  <a:lnTo>
                    <a:pt x="838758" y="530497"/>
                  </a:lnTo>
                  <a:lnTo>
                    <a:pt x="863338" y="497235"/>
                  </a:lnTo>
                  <a:lnTo>
                    <a:pt x="883049" y="461830"/>
                  </a:lnTo>
                  <a:lnTo>
                    <a:pt x="897551" y="424543"/>
                  </a:lnTo>
                  <a:lnTo>
                    <a:pt x="906502" y="385632"/>
                  </a:lnTo>
                  <a:lnTo>
                    <a:pt x="909562" y="345356"/>
                  </a:lnTo>
                  <a:lnTo>
                    <a:pt x="906502" y="305080"/>
                  </a:lnTo>
                  <a:lnTo>
                    <a:pt x="897551" y="266169"/>
                  </a:lnTo>
                  <a:lnTo>
                    <a:pt x="883049" y="228881"/>
                  </a:lnTo>
                  <a:lnTo>
                    <a:pt x="863338" y="193477"/>
                  </a:lnTo>
                  <a:lnTo>
                    <a:pt x="838758" y="160214"/>
                  </a:lnTo>
                  <a:lnTo>
                    <a:pt x="809652" y="129353"/>
                  </a:lnTo>
                  <a:lnTo>
                    <a:pt x="776360" y="101152"/>
                  </a:lnTo>
                  <a:lnTo>
                    <a:pt x="739223" y="75870"/>
                  </a:lnTo>
                  <a:lnTo>
                    <a:pt x="698584" y="53767"/>
                  </a:lnTo>
                  <a:lnTo>
                    <a:pt x="654782" y="35102"/>
                  </a:lnTo>
                  <a:lnTo>
                    <a:pt x="608160" y="20133"/>
                  </a:lnTo>
                  <a:lnTo>
                    <a:pt x="559058" y="9121"/>
                  </a:lnTo>
                  <a:lnTo>
                    <a:pt x="507818" y="2323"/>
                  </a:lnTo>
                  <a:lnTo>
                    <a:pt x="454781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" name="object 5"/>
            <p:cNvSpPr/>
            <p:nvPr/>
          </p:nvSpPr>
          <p:spPr>
            <a:xfrm>
              <a:off x="1601825" y="6248826"/>
              <a:ext cx="909955" cy="690880"/>
            </a:xfrm>
            <a:custGeom>
              <a:avLst/>
              <a:gdLst/>
              <a:ahLst/>
              <a:cxnLst/>
              <a:rect l="l" t="t" r="r" b="b"/>
              <a:pathLst>
                <a:path w="909955" h="690879">
                  <a:moveTo>
                    <a:pt x="0" y="345356"/>
                  </a:moveTo>
                  <a:lnTo>
                    <a:pt x="3059" y="305080"/>
                  </a:lnTo>
                  <a:lnTo>
                    <a:pt x="12011" y="266168"/>
                  </a:lnTo>
                  <a:lnTo>
                    <a:pt x="26513" y="228881"/>
                  </a:lnTo>
                  <a:lnTo>
                    <a:pt x="46224" y="193477"/>
                  </a:lnTo>
                  <a:lnTo>
                    <a:pt x="70803" y="160214"/>
                  </a:lnTo>
                  <a:lnTo>
                    <a:pt x="99910" y="129353"/>
                  </a:lnTo>
                  <a:lnTo>
                    <a:pt x="133202" y="101152"/>
                  </a:lnTo>
                  <a:lnTo>
                    <a:pt x="170338" y="75870"/>
                  </a:lnTo>
                  <a:lnTo>
                    <a:pt x="210978" y="53767"/>
                  </a:lnTo>
                  <a:lnTo>
                    <a:pt x="254779" y="35102"/>
                  </a:lnTo>
                  <a:lnTo>
                    <a:pt x="301402" y="20133"/>
                  </a:lnTo>
                  <a:lnTo>
                    <a:pt x="350503" y="9121"/>
                  </a:lnTo>
                  <a:lnTo>
                    <a:pt x="401744" y="2323"/>
                  </a:lnTo>
                  <a:lnTo>
                    <a:pt x="454781" y="0"/>
                  </a:lnTo>
                  <a:lnTo>
                    <a:pt x="507818" y="2323"/>
                  </a:lnTo>
                  <a:lnTo>
                    <a:pt x="559058" y="9121"/>
                  </a:lnTo>
                  <a:lnTo>
                    <a:pt x="608160" y="20133"/>
                  </a:lnTo>
                  <a:lnTo>
                    <a:pt x="654782" y="35102"/>
                  </a:lnTo>
                  <a:lnTo>
                    <a:pt x="698583" y="53767"/>
                  </a:lnTo>
                  <a:lnTo>
                    <a:pt x="739223" y="75870"/>
                  </a:lnTo>
                  <a:lnTo>
                    <a:pt x="776359" y="101152"/>
                  </a:lnTo>
                  <a:lnTo>
                    <a:pt x="809651" y="129353"/>
                  </a:lnTo>
                  <a:lnTo>
                    <a:pt x="838758" y="160214"/>
                  </a:lnTo>
                  <a:lnTo>
                    <a:pt x="863337" y="193477"/>
                  </a:lnTo>
                  <a:lnTo>
                    <a:pt x="883049" y="228881"/>
                  </a:lnTo>
                  <a:lnTo>
                    <a:pt x="897551" y="266168"/>
                  </a:lnTo>
                  <a:lnTo>
                    <a:pt x="906502" y="305080"/>
                  </a:lnTo>
                  <a:lnTo>
                    <a:pt x="909562" y="345356"/>
                  </a:lnTo>
                  <a:lnTo>
                    <a:pt x="906502" y="385632"/>
                  </a:lnTo>
                  <a:lnTo>
                    <a:pt x="897551" y="424543"/>
                  </a:lnTo>
                  <a:lnTo>
                    <a:pt x="883049" y="461830"/>
                  </a:lnTo>
                  <a:lnTo>
                    <a:pt x="863337" y="497235"/>
                  </a:lnTo>
                  <a:lnTo>
                    <a:pt x="838758" y="530497"/>
                  </a:lnTo>
                  <a:lnTo>
                    <a:pt x="809651" y="561358"/>
                  </a:lnTo>
                  <a:lnTo>
                    <a:pt x="776359" y="589559"/>
                  </a:lnTo>
                  <a:lnTo>
                    <a:pt x="739223" y="614841"/>
                  </a:lnTo>
                  <a:lnTo>
                    <a:pt x="698583" y="636944"/>
                  </a:lnTo>
                  <a:lnTo>
                    <a:pt x="654782" y="655609"/>
                  </a:lnTo>
                  <a:lnTo>
                    <a:pt x="608160" y="670578"/>
                  </a:lnTo>
                  <a:lnTo>
                    <a:pt x="559058" y="681591"/>
                  </a:lnTo>
                  <a:lnTo>
                    <a:pt x="507818" y="688388"/>
                  </a:lnTo>
                  <a:lnTo>
                    <a:pt x="454781" y="690712"/>
                  </a:lnTo>
                  <a:lnTo>
                    <a:pt x="401744" y="688388"/>
                  </a:lnTo>
                  <a:lnTo>
                    <a:pt x="350503" y="681591"/>
                  </a:lnTo>
                  <a:lnTo>
                    <a:pt x="301402" y="670578"/>
                  </a:lnTo>
                  <a:lnTo>
                    <a:pt x="254779" y="655609"/>
                  </a:lnTo>
                  <a:lnTo>
                    <a:pt x="210978" y="636944"/>
                  </a:lnTo>
                  <a:lnTo>
                    <a:pt x="170338" y="614841"/>
                  </a:lnTo>
                  <a:lnTo>
                    <a:pt x="133202" y="589559"/>
                  </a:lnTo>
                  <a:lnTo>
                    <a:pt x="99910" y="561358"/>
                  </a:lnTo>
                  <a:lnTo>
                    <a:pt x="70803" y="530497"/>
                  </a:lnTo>
                  <a:lnTo>
                    <a:pt x="46224" y="497235"/>
                  </a:lnTo>
                  <a:lnTo>
                    <a:pt x="26513" y="461830"/>
                  </a:lnTo>
                  <a:lnTo>
                    <a:pt x="12011" y="424543"/>
                  </a:lnTo>
                  <a:lnTo>
                    <a:pt x="3059" y="385632"/>
                  </a:lnTo>
                  <a:lnTo>
                    <a:pt x="0" y="345356"/>
                  </a:lnTo>
                  <a:close/>
                </a:path>
              </a:pathLst>
            </a:custGeom>
            <a:ln w="25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8" name="object 6"/>
          <p:cNvSpPr txBox="1"/>
          <p:nvPr/>
        </p:nvSpPr>
        <p:spPr>
          <a:xfrm>
            <a:off x="1315485" y="2169059"/>
            <a:ext cx="176819" cy="117992"/>
          </a:xfrm>
          <a:prstGeom prst="rect">
            <a:avLst/>
          </a:prstGeom>
        </p:spPr>
        <p:txBody>
          <a:bodyPr vert="horz" wrap="square" lIns="0" tIns="5281" rIns="0" bIns="0" rtlCol="0">
            <a:spAutoFit/>
          </a:bodyPr>
          <a:lstStyle/>
          <a:p>
            <a:pPr marL="12673">
              <a:spcBef>
                <a:spcPts val="42"/>
              </a:spcBef>
            </a:pPr>
            <a:r>
              <a:rPr sz="1098" b="1" spc="5" baseline="-21464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482" b="1" spc="3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482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9" name="object 7"/>
          <p:cNvGrpSpPr/>
          <p:nvPr/>
        </p:nvGrpSpPr>
        <p:grpSpPr>
          <a:xfrm>
            <a:off x="1239659" y="1796163"/>
            <a:ext cx="326386" cy="218224"/>
            <a:chOff x="1563030" y="5173907"/>
            <a:chExt cx="981075" cy="655955"/>
          </a:xfrm>
        </p:grpSpPr>
        <p:sp>
          <p:nvSpPr>
            <p:cNvPr id="10" name="object 8"/>
            <p:cNvSpPr/>
            <p:nvPr/>
          </p:nvSpPr>
          <p:spPr>
            <a:xfrm>
              <a:off x="1576048" y="5186924"/>
              <a:ext cx="955040" cy="629920"/>
            </a:xfrm>
            <a:custGeom>
              <a:avLst/>
              <a:gdLst/>
              <a:ahLst/>
              <a:cxnLst/>
              <a:rect l="l" t="t" r="r" b="b"/>
              <a:pathLst>
                <a:path w="955039" h="629920">
                  <a:moveTo>
                    <a:pt x="823434" y="0"/>
                  </a:moveTo>
                  <a:lnTo>
                    <a:pt x="131231" y="0"/>
                  </a:lnTo>
                  <a:lnTo>
                    <a:pt x="80150" y="10312"/>
                  </a:lnTo>
                  <a:lnTo>
                    <a:pt x="38436" y="38436"/>
                  </a:lnTo>
                  <a:lnTo>
                    <a:pt x="10312" y="80150"/>
                  </a:lnTo>
                  <a:lnTo>
                    <a:pt x="0" y="131231"/>
                  </a:lnTo>
                  <a:lnTo>
                    <a:pt x="0" y="498629"/>
                  </a:lnTo>
                  <a:lnTo>
                    <a:pt x="10312" y="549710"/>
                  </a:lnTo>
                  <a:lnTo>
                    <a:pt x="38436" y="591424"/>
                  </a:lnTo>
                  <a:lnTo>
                    <a:pt x="80150" y="619548"/>
                  </a:lnTo>
                  <a:lnTo>
                    <a:pt x="131231" y="629861"/>
                  </a:lnTo>
                  <a:lnTo>
                    <a:pt x="823434" y="629861"/>
                  </a:lnTo>
                  <a:lnTo>
                    <a:pt x="874516" y="619548"/>
                  </a:lnTo>
                  <a:lnTo>
                    <a:pt x="916229" y="591424"/>
                  </a:lnTo>
                  <a:lnTo>
                    <a:pt x="944353" y="549710"/>
                  </a:lnTo>
                  <a:lnTo>
                    <a:pt x="954666" y="498629"/>
                  </a:lnTo>
                  <a:lnTo>
                    <a:pt x="954666" y="131231"/>
                  </a:lnTo>
                  <a:lnTo>
                    <a:pt x="944677" y="81011"/>
                  </a:lnTo>
                  <a:lnTo>
                    <a:pt x="916230" y="38436"/>
                  </a:lnTo>
                  <a:lnTo>
                    <a:pt x="873655" y="9989"/>
                  </a:lnTo>
                  <a:lnTo>
                    <a:pt x="823434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1" name="object 9"/>
            <p:cNvSpPr/>
            <p:nvPr/>
          </p:nvSpPr>
          <p:spPr>
            <a:xfrm>
              <a:off x="1576047" y="5186924"/>
              <a:ext cx="955040" cy="629920"/>
            </a:xfrm>
            <a:custGeom>
              <a:avLst/>
              <a:gdLst/>
              <a:ahLst/>
              <a:cxnLst/>
              <a:rect l="l" t="t" r="r" b="b"/>
              <a:pathLst>
                <a:path w="955039" h="629920">
                  <a:moveTo>
                    <a:pt x="0" y="131232"/>
                  </a:moveTo>
                  <a:lnTo>
                    <a:pt x="10312" y="80150"/>
                  </a:lnTo>
                  <a:lnTo>
                    <a:pt x="38436" y="38436"/>
                  </a:lnTo>
                  <a:lnTo>
                    <a:pt x="80150" y="10312"/>
                  </a:lnTo>
                  <a:lnTo>
                    <a:pt x="131231" y="0"/>
                  </a:lnTo>
                  <a:lnTo>
                    <a:pt x="823435" y="0"/>
                  </a:lnTo>
                  <a:lnTo>
                    <a:pt x="873655" y="9988"/>
                  </a:lnTo>
                  <a:lnTo>
                    <a:pt x="916229" y="38436"/>
                  </a:lnTo>
                  <a:lnTo>
                    <a:pt x="944677" y="81011"/>
                  </a:lnTo>
                  <a:lnTo>
                    <a:pt x="954666" y="131232"/>
                  </a:lnTo>
                  <a:lnTo>
                    <a:pt x="954666" y="498629"/>
                  </a:lnTo>
                  <a:lnTo>
                    <a:pt x="944353" y="549710"/>
                  </a:lnTo>
                  <a:lnTo>
                    <a:pt x="916229" y="591424"/>
                  </a:lnTo>
                  <a:lnTo>
                    <a:pt x="874516" y="619548"/>
                  </a:lnTo>
                  <a:lnTo>
                    <a:pt x="823435" y="629861"/>
                  </a:lnTo>
                  <a:lnTo>
                    <a:pt x="131231" y="629861"/>
                  </a:lnTo>
                  <a:lnTo>
                    <a:pt x="80150" y="619548"/>
                  </a:lnTo>
                  <a:lnTo>
                    <a:pt x="38436" y="591424"/>
                  </a:lnTo>
                  <a:lnTo>
                    <a:pt x="10312" y="549710"/>
                  </a:lnTo>
                  <a:lnTo>
                    <a:pt x="0" y="498629"/>
                  </a:lnTo>
                  <a:lnTo>
                    <a:pt x="0" y="131232"/>
                  </a:lnTo>
                  <a:close/>
                </a:path>
              </a:pathLst>
            </a:custGeom>
            <a:ln w="25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12" name="object 10"/>
          <p:cNvSpPr txBox="1"/>
          <p:nvPr/>
        </p:nvSpPr>
        <p:spPr>
          <a:xfrm>
            <a:off x="1311118" y="1798312"/>
            <a:ext cx="1833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3" name="object 11"/>
          <p:cNvGrpSpPr/>
          <p:nvPr/>
        </p:nvGrpSpPr>
        <p:grpSpPr>
          <a:xfrm>
            <a:off x="1249300" y="1796261"/>
            <a:ext cx="3109437" cy="1329839"/>
            <a:chOff x="1592010" y="5174203"/>
            <a:chExt cx="9346565" cy="3997325"/>
          </a:xfrm>
        </p:grpSpPr>
        <p:sp>
          <p:nvSpPr>
            <p:cNvPr id="14" name="object 12"/>
            <p:cNvSpPr/>
            <p:nvPr/>
          </p:nvSpPr>
          <p:spPr>
            <a:xfrm>
              <a:off x="2054264" y="5932887"/>
              <a:ext cx="2540" cy="316230"/>
            </a:xfrm>
            <a:custGeom>
              <a:avLst/>
              <a:gdLst/>
              <a:ahLst/>
              <a:cxnLst/>
              <a:rect l="l" t="t" r="r" b="b"/>
              <a:pathLst>
                <a:path w="2539" h="316229">
                  <a:moveTo>
                    <a:pt x="1170" y="-16947"/>
                  </a:moveTo>
                  <a:lnTo>
                    <a:pt x="1170" y="332885"/>
                  </a:lnTo>
                </a:path>
              </a:pathLst>
            </a:custGeom>
            <a:ln w="3623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5" name="object 13"/>
            <p:cNvSpPr/>
            <p:nvPr/>
          </p:nvSpPr>
          <p:spPr>
            <a:xfrm>
              <a:off x="1999482" y="5849333"/>
              <a:ext cx="110128" cy="13890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6" name="object 14"/>
            <p:cNvSpPr/>
            <p:nvPr/>
          </p:nvSpPr>
          <p:spPr>
            <a:xfrm>
              <a:off x="1605028" y="8456221"/>
              <a:ext cx="897255" cy="690880"/>
            </a:xfrm>
            <a:custGeom>
              <a:avLst/>
              <a:gdLst/>
              <a:ahLst/>
              <a:cxnLst/>
              <a:rect l="l" t="t" r="r" b="b"/>
              <a:pathLst>
                <a:path w="897255" h="690879">
                  <a:moveTo>
                    <a:pt x="752842" y="0"/>
                  </a:moveTo>
                  <a:lnTo>
                    <a:pt x="143910" y="0"/>
                  </a:lnTo>
                  <a:lnTo>
                    <a:pt x="98423" y="7336"/>
                  </a:lnTo>
                  <a:lnTo>
                    <a:pt x="58918" y="27766"/>
                  </a:lnTo>
                  <a:lnTo>
                    <a:pt x="27766" y="58918"/>
                  </a:lnTo>
                  <a:lnTo>
                    <a:pt x="7336" y="98423"/>
                  </a:lnTo>
                  <a:lnTo>
                    <a:pt x="0" y="143909"/>
                  </a:lnTo>
                  <a:lnTo>
                    <a:pt x="0" y="546802"/>
                  </a:lnTo>
                  <a:lnTo>
                    <a:pt x="7336" y="592288"/>
                  </a:lnTo>
                  <a:lnTo>
                    <a:pt x="27766" y="631793"/>
                  </a:lnTo>
                  <a:lnTo>
                    <a:pt x="58918" y="662945"/>
                  </a:lnTo>
                  <a:lnTo>
                    <a:pt x="98423" y="683375"/>
                  </a:lnTo>
                  <a:lnTo>
                    <a:pt x="143910" y="690711"/>
                  </a:lnTo>
                  <a:lnTo>
                    <a:pt x="752842" y="690711"/>
                  </a:lnTo>
                  <a:lnTo>
                    <a:pt x="798328" y="683375"/>
                  </a:lnTo>
                  <a:lnTo>
                    <a:pt x="837833" y="662945"/>
                  </a:lnTo>
                  <a:lnTo>
                    <a:pt x="868985" y="631793"/>
                  </a:lnTo>
                  <a:lnTo>
                    <a:pt x="889415" y="592288"/>
                  </a:lnTo>
                  <a:lnTo>
                    <a:pt x="896752" y="546802"/>
                  </a:lnTo>
                  <a:lnTo>
                    <a:pt x="896752" y="143909"/>
                  </a:lnTo>
                  <a:lnTo>
                    <a:pt x="885797" y="88837"/>
                  </a:lnTo>
                  <a:lnTo>
                    <a:pt x="854600" y="42150"/>
                  </a:lnTo>
                  <a:lnTo>
                    <a:pt x="807913" y="10954"/>
                  </a:lnTo>
                  <a:lnTo>
                    <a:pt x="752842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7" name="object 15"/>
            <p:cNvSpPr/>
            <p:nvPr/>
          </p:nvSpPr>
          <p:spPr>
            <a:xfrm>
              <a:off x="1605027" y="8456220"/>
              <a:ext cx="897255" cy="690880"/>
            </a:xfrm>
            <a:custGeom>
              <a:avLst/>
              <a:gdLst/>
              <a:ahLst/>
              <a:cxnLst/>
              <a:rect l="l" t="t" r="r" b="b"/>
              <a:pathLst>
                <a:path w="897255" h="690879">
                  <a:moveTo>
                    <a:pt x="0" y="143909"/>
                  </a:moveTo>
                  <a:lnTo>
                    <a:pt x="7336" y="98422"/>
                  </a:lnTo>
                  <a:lnTo>
                    <a:pt x="27766" y="58918"/>
                  </a:lnTo>
                  <a:lnTo>
                    <a:pt x="58918" y="27765"/>
                  </a:lnTo>
                  <a:lnTo>
                    <a:pt x="98423" y="7336"/>
                  </a:lnTo>
                  <a:lnTo>
                    <a:pt x="143909" y="0"/>
                  </a:lnTo>
                  <a:lnTo>
                    <a:pt x="752841" y="0"/>
                  </a:lnTo>
                  <a:lnTo>
                    <a:pt x="807913" y="10954"/>
                  </a:lnTo>
                  <a:lnTo>
                    <a:pt x="854601" y="42150"/>
                  </a:lnTo>
                  <a:lnTo>
                    <a:pt x="885797" y="88837"/>
                  </a:lnTo>
                  <a:lnTo>
                    <a:pt x="896751" y="143909"/>
                  </a:lnTo>
                  <a:lnTo>
                    <a:pt x="896751" y="546802"/>
                  </a:lnTo>
                  <a:lnTo>
                    <a:pt x="889414" y="592288"/>
                  </a:lnTo>
                  <a:lnTo>
                    <a:pt x="868985" y="631793"/>
                  </a:lnTo>
                  <a:lnTo>
                    <a:pt x="837832" y="662945"/>
                  </a:lnTo>
                  <a:lnTo>
                    <a:pt x="798328" y="683375"/>
                  </a:lnTo>
                  <a:lnTo>
                    <a:pt x="752841" y="690712"/>
                  </a:lnTo>
                  <a:lnTo>
                    <a:pt x="143909" y="690712"/>
                  </a:lnTo>
                  <a:lnTo>
                    <a:pt x="98423" y="683375"/>
                  </a:lnTo>
                  <a:lnTo>
                    <a:pt x="58918" y="662945"/>
                  </a:lnTo>
                  <a:lnTo>
                    <a:pt x="27766" y="631793"/>
                  </a:lnTo>
                  <a:lnTo>
                    <a:pt x="7336" y="592288"/>
                  </a:lnTo>
                  <a:lnTo>
                    <a:pt x="0" y="546802"/>
                  </a:lnTo>
                  <a:lnTo>
                    <a:pt x="0" y="143909"/>
                  </a:lnTo>
                  <a:close/>
                </a:path>
              </a:pathLst>
            </a:custGeom>
            <a:ln w="25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8" name="object 16"/>
            <p:cNvSpPr/>
            <p:nvPr/>
          </p:nvSpPr>
          <p:spPr>
            <a:xfrm>
              <a:off x="2053403" y="8128225"/>
              <a:ext cx="10160" cy="328295"/>
            </a:xfrm>
            <a:custGeom>
              <a:avLst/>
              <a:gdLst/>
              <a:ahLst/>
              <a:cxnLst/>
              <a:rect l="l" t="t" r="r" b="b"/>
              <a:pathLst>
                <a:path w="10160" h="328295">
                  <a:moveTo>
                    <a:pt x="4829" y="-16947"/>
                  </a:moveTo>
                  <a:lnTo>
                    <a:pt x="4829" y="344942"/>
                  </a:lnTo>
                </a:path>
              </a:pathLst>
            </a:custGeom>
            <a:ln w="43553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9" name="object 17"/>
            <p:cNvSpPr/>
            <p:nvPr/>
          </p:nvSpPr>
          <p:spPr>
            <a:xfrm>
              <a:off x="2006891" y="8044695"/>
              <a:ext cx="110097" cy="1397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0" name="object 18"/>
            <p:cNvSpPr/>
            <p:nvPr/>
          </p:nvSpPr>
          <p:spPr>
            <a:xfrm>
              <a:off x="2378185" y="6122927"/>
              <a:ext cx="695960" cy="937894"/>
            </a:xfrm>
            <a:custGeom>
              <a:avLst/>
              <a:gdLst/>
              <a:ahLst/>
              <a:cxnLst/>
              <a:rect l="l" t="t" r="r" b="b"/>
              <a:pathLst>
                <a:path w="695960" h="937895">
                  <a:moveTo>
                    <a:pt x="0" y="227052"/>
                  </a:moveTo>
                  <a:lnTo>
                    <a:pt x="19473" y="158061"/>
                  </a:lnTo>
                  <a:lnTo>
                    <a:pt x="42250" y="123674"/>
                  </a:lnTo>
                  <a:lnTo>
                    <a:pt x="72329" y="91078"/>
                  </a:lnTo>
                  <a:lnTo>
                    <a:pt x="108667" y="61558"/>
                  </a:lnTo>
                  <a:lnTo>
                    <a:pt x="150221" y="36403"/>
                  </a:lnTo>
                  <a:lnTo>
                    <a:pt x="195947" y="16900"/>
                  </a:lnTo>
                  <a:lnTo>
                    <a:pt x="244802" y="4336"/>
                  </a:lnTo>
                  <a:lnTo>
                    <a:pt x="295742" y="0"/>
                  </a:lnTo>
                  <a:lnTo>
                    <a:pt x="347725" y="5177"/>
                  </a:lnTo>
                  <a:lnTo>
                    <a:pt x="387766" y="16263"/>
                  </a:lnTo>
                  <a:lnTo>
                    <a:pt x="427331" y="33247"/>
                  </a:lnTo>
                  <a:lnTo>
                    <a:pt x="465946" y="55638"/>
                  </a:lnTo>
                  <a:lnTo>
                    <a:pt x="503137" y="82943"/>
                  </a:lnTo>
                  <a:lnTo>
                    <a:pt x="538429" y="114669"/>
                  </a:lnTo>
                  <a:lnTo>
                    <a:pt x="571348" y="150324"/>
                  </a:lnTo>
                  <a:lnTo>
                    <a:pt x="601418" y="189414"/>
                  </a:lnTo>
                  <a:lnTo>
                    <a:pt x="628166" y="231449"/>
                  </a:lnTo>
                  <a:lnTo>
                    <a:pt x="651116" y="275934"/>
                  </a:lnTo>
                  <a:lnTo>
                    <a:pt x="669794" y="322377"/>
                  </a:lnTo>
                  <a:lnTo>
                    <a:pt x="683725" y="370286"/>
                  </a:lnTo>
                  <a:lnTo>
                    <a:pt x="692436" y="419168"/>
                  </a:lnTo>
                  <a:lnTo>
                    <a:pt x="695451" y="468530"/>
                  </a:lnTo>
                  <a:lnTo>
                    <a:pt x="692454" y="517882"/>
                  </a:lnTo>
                  <a:lnTo>
                    <a:pt x="683761" y="566734"/>
                  </a:lnTo>
                  <a:lnTo>
                    <a:pt x="669847" y="614600"/>
                  </a:lnTo>
                  <a:lnTo>
                    <a:pt x="651187" y="660993"/>
                  </a:lnTo>
                  <a:lnTo>
                    <a:pt x="628256" y="705426"/>
                  </a:lnTo>
                  <a:lnTo>
                    <a:pt x="601527" y="747412"/>
                  </a:lnTo>
                  <a:lnTo>
                    <a:pt x="571477" y="786464"/>
                  </a:lnTo>
                  <a:lnTo>
                    <a:pt x="538579" y="822095"/>
                  </a:lnTo>
                  <a:lnTo>
                    <a:pt x="503308" y="853817"/>
                  </a:lnTo>
                  <a:lnTo>
                    <a:pt x="466140" y="881144"/>
                  </a:lnTo>
                  <a:lnTo>
                    <a:pt x="427548" y="903589"/>
                  </a:lnTo>
                  <a:lnTo>
                    <a:pt x="388007" y="920665"/>
                  </a:lnTo>
                  <a:lnTo>
                    <a:pt x="347992" y="931885"/>
                  </a:lnTo>
                  <a:lnTo>
                    <a:pt x="296045" y="937306"/>
                  </a:lnTo>
                  <a:lnTo>
                    <a:pt x="245141" y="933291"/>
                  </a:lnTo>
                  <a:lnTo>
                    <a:pt x="196322" y="921123"/>
                  </a:lnTo>
                  <a:lnTo>
                    <a:pt x="150631" y="902086"/>
                  </a:lnTo>
                  <a:lnTo>
                    <a:pt x="109110" y="877462"/>
                  </a:lnTo>
                  <a:lnTo>
                    <a:pt x="74899" y="850444"/>
                  </a:lnTo>
                  <a:lnTo>
                    <a:pt x="55060" y="830854"/>
                  </a:lnTo>
                  <a:lnTo>
                    <a:pt x="53515" y="829179"/>
                  </a:lnTo>
                  <a:lnTo>
                    <a:pt x="51997" y="827495"/>
                  </a:lnTo>
                  <a:lnTo>
                    <a:pt x="50508" y="825803"/>
                  </a:lnTo>
                  <a:lnTo>
                    <a:pt x="49763" y="824958"/>
                  </a:lnTo>
                  <a:lnTo>
                    <a:pt x="49026" y="824108"/>
                  </a:lnTo>
                  <a:lnTo>
                    <a:pt x="48296" y="823258"/>
                  </a:lnTo>
                  <a:lnTo>
                    <a:pt x="47119" y="821871"/>
                  </a:lnTo>
                </a:path>
              </a:pathLst>
            </a:custGeom>
            <a:ln w="3389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1" name="object 19"/>
            <p:cNvSpPr/>
            <p:nvPr/>
          </p:nvSpPr>
          <p:spPr>
            <a:xfrm>
              <a:off x="2381643" y="6866832"/>
              <a:ext cx="110813" cy="1451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2" name="object 20"/>
            <p:cNvSpPr/>
            <p:nvPr/>
          </p:nvSpPr>
          <p:spPr>
            <a:xfrm>
              <a:off x="5890352" y="5174203"/>
              <a:ext cx="5048224" cy="399714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23" name="object 21"/>
          <p:cNvSpPr txBox="1"/>
          <p:nvPr/>
        </p:nvSpPr>
        <p:spPr>
          <a:xfrm>
            <a:off x="2880170" y="2167083"/>
            <a:ext cx="2490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2882932" y="1798309"/>
            <a:ext cx="243575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3440214" y="2165602"/>
            <a:ext cx="188860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3442973" y="1802201"/>
            <a:ext cx="1833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3937637" y="2165584"/>
            <a:ext cx="232167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(t+1)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3940412" y="1803266"/>
            <a:ext cx="226463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(t+1)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9" name="object 27"/>
          <p:cNvGrpSpPr/>
          <p:nvPr/>
        </p:nvGrpSpPr>
        <p:grpSpPr>
          <a:xfrm>
            <a:off x="1850762" y="2272552"/>
            <a:ext cx="617493" cy="399057"/>
            <a:chOff x="3399924" y="6605872"/>
            <a:chExt cx="1856105" cy="1199515"/>
          </a:xfrm>
        </p:grpSpPr>
        <p:sp>
          <p:nvSpPr>
            <p:cNvPr id="30" name="object 28"/>
            <p:cNvSpPr/>
            <p:nvPr/>
          </p:nvSpPr>
          <p:spPr>
            <a:xfrm>
              <a:off x="3404369" y="6610317"/>
              <a:ext cx="1847214" cy="1190625"/>
            </a:xfrm>
            <a:custGeom>
              <a:avLst/>
              <a:gdLst/>
              <a:ahLst/>
              <a:cxnLst/>
              <a:rect l="l" t="t" r="r" b="b"/>
              <a:pathLst>
                <a:path w="1847214" h="1190625">
                  <a:moveTo>
                    <a:pt x="1251582" y="0"/>
                  </a:moveTo>
                  <a:lnTo>
                    <a:pt x="1251582" y="297649"/>
                  </a:lnTo>
                  <a:lnTo>
                    <a:pt x="0" y="297649"/>
                  </a:lnTo>
                  <a:lnTo>
                    <a:pt x="0" y="892948"/>
                  </a:lnTo>
                  <a:lnTo>
                    <a:pt x="1251582" y="892948"/>
                  </a:lnTo>
                  <a:lnTo>
                    <a:pt x="1251582" y="1190598"/>
                  </a:lnTo>
                  <a:lnTo>
                    <a:pt x="1846882" y="595299"/>
                  </a:lnTo>
                  <a:lnTo>
                    <a:pt x="1251582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1" name="object 29"/>
            <p:cNvSpPr/>
            <p:nvPr/>
          </p:nvSpPr>
          <p:spPr>
            <a:xfrm>
              <a:off x="3404369" y="6610317"/>
              <a:ext cx="1847214" cy="1190625"/>
            </a:xfrm>
            <a:custGeom>
              <a:avLst/>
              <a:gdLst/>
              <a:ahLst/>
              <a:cxnLst/>
              <a:rect l="l" t="t" r="r" b="b"/>
              <a:pathLst>
                <a:path w="1847214" h="1190625">
                  <a:moveTo>
                    <a:pt x="0" y="297649"/>
                  </a:moveTo>
                  <a:lnTo>
                    <a:pt x="1251582" y="297649"/>
                  </a:lnTo>
                  <a:lnTo>
                    <a:pt x="1251582" y="0"/>
                  </a:lnTo>
                  <a:lnTo>
                    <a:pt x="1846881" y="595298"/>
                  </a:lnTo>
                  <a:lnTo>
                    <a:pt x="1251582" y="1190597"/>
                  </a:lnTo>
                  <a:lnTo>
                    <a:pt x="1251582" y="892948"/>
                  </a:lnTo>
                  <a:lnTo>
                    <a:pt x="0" y="892948"/>
                  </a:lnTo>
                  <a:lnTo>
                    <a:pt x="0" y="297649"/>
                  </a:lnTo>
                  <a:close/>
                </a:path>
              </a:pathLst>
            </a:custGeom>
            <a:ln w="8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32" name="object 30"/>
          <p:cNvSpPr txBox="1"/>
          <p:nvPr/>
        </p:nvSpPr>
        <p:spPr>
          <a:xfrm>
            <a:off x="1927239" y="2395682"/>
            <a:ext cx="365046" cy="140455"/>
          </a:xfrm>
          <a:prstGeom prst="rect">
            <a:avLst/>
          </a:prstGeom>
        </p:spPr>
        <p:txBody>
          <a:bodyPr vert="horz" wrap="square" lIns="0" tIns="4858" rIns="0" bIns="0" rtlCol="0">
            <a:spAutoFit/>
          </a:bodyPr>
          <a:lstStyle/>
          <a:p>
            <a:pPr marL="4224">
              <a:spcBef>
                <a:spcPts val="38"/>
              </a:spcBef>
            </a:pPr>
            <a:r>
              <a:rPr sz="881" b="1" i="1" spc="2" dirty="0">
                <a:solidFill>
                  <a:prstClr val="black"/>
                </a:solidFill>
                <a:latin typeface="Arial"/>
                <a:cs typeface="Arial"/>
              </a:rPr>
              <a:t>Unf</a:t>
            </a:r>
            <a:r>
              <a:rPr sz="881" b="1" i="1" dirty="0">
                <a:solidFill>
                  <a:prstClr val="black"/>
                </a:solidFill>
                <a:latin typeface="Arial"/>
                <a:cs typeface="Arial"/>
              </a:rPr>
              <a:t>ol</a:t>
            </a:r>
            <a:r>
              <a:rPr sz="881" b="1" i="1" spc="3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881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3" name="object 31"/>
          <p:cNvGrpSpPr/>
          <p:nvPr/>
        </p:nvGrpSpPr>
        <p:grpSpPr>
          <a:xfrm>
            <a:off x="1280843" y="976956"/>
            <a:ext cx="311387" cy="238505"/>
            <a:chOff x="1686823" y="2711477"/>
            <a:chExt cx="935990" cy="716915"/>
          </a:xfrm>
        </p:grpSpPr>
        <p:sp>
          <p:nvSpPr>
            <p:cNvPr id="34" name="object 32"/>
            <p:cNvSpPr/>
            <p:nvPr/>
          </p:nvSpPr>
          <p:spPr>
            <a:xfrm>
              <a:off x="1699841" y="2724494"/>
              <a:ext cx="909955" cy="690880"/>
            </a:xfrm>
            <a:custGeom>
              <a:avLst/>
              <a:gdLst/>
              <a:ahLst/>
              <a:cxnLst/>
              <a:rect l="l" t="t" r="r" b="b"/>
              <a:pathLst>
                <a:path w="909955" h="690879">
                  <a:moveTo>
                    <a:pt x="454780" y="0"/>
                  </a:moveTo>
                  <a:lnTo>
                    <a:pt x="401743" y="2323"/>
                  </a:lnTo>
                  <a:lnTo>
                    <a:pt x="350503" y="9121"/>
                  </a:lnTo>
                  <a:lnTo>
                    <a:pt x="301401" y="20133"/>
                  </a:lnTo>
                  <a:lnTo>
                    <a:pt x="254779" y="35102"/>
                  </a:lnTo>
                  <a:lnTo>
                    <a:pt x="210977" y="53767"/>
                  </a:lnTo>
                  <a:lnTo>
                    <a:pt x="170338" y="75870"/>
                  </a:lnTo>
                  <a:lnTo>
                    <a:pt x="133201" y="101152"/>
                  </a:lnTo>
                  <a:lnTo>
                    <a:pt x="99909" y="129353"/>
                  </a:lnTo>
                  <a:lnTo>
                    <a:pt x="70803" y="160214"/>
                  </a:lnTo>
                  <a:lnTo>
                    <a:pt x="46224" y="193477"/>
                  </a:lnTo>
                  <a:lnTo>
                    <a:pt x="26513" y="228881"/>
                  </a:lnTo>
                  <a:lnTo>
                    <a:pt x="12011" y="266169"/>
                  </a:lnTo>
                  <a:lnTo>
                    <a:pt x="3059" y="305080"/>
                  </a:lnTo>
                  <a:lnTo>
                    <a:pt x="0" y="345356"/>
                  </a:lnTo>
                  <a:lnTo>
                    <a:pt x="3059" y="385632"/>
                  </a:lnTo>
                  <a:lnTo>
                    <a:pt x="12011" y="424543"/>
                  </a:lnTo>
                  <a:lnTo>
                    <a:pt x="26513" y="461830"/>
                  </a:lnTo>
                  <a:lnTo>
                    <a:pt x="46224" y="497235"/>
                  </a:lnTo>
                  <a:lnTo>
                    <a:pt x="70803" y="530497"/>
                  </a:lnTo>
                  <a:lnTo>
                    <a:pt x="99909" y="561358"/>
                  </a:lnTo>
                  <a:lnTo>
                    <a:pt x="133201" y="589559"/>
                  </a:lnTo>
                  <a:lnTo>
                    <a:pt x="170338" y="614841"/>
                  </a:lnTo>
                  <a:lnTo>
                    <a:pt x="210977" y="636944"/>
                  </a:lnTo>
                  <a:lnTo>
                    <a:pt x="254779" y="655609"/>
                  </a:lnTo>
                  <a:lnTo>
                    <a:pt x="301401" y="670578"/>
                  </a:lnTo>
                  <a:lnTo>
                    <a:pt x="350503" y="681591"/>
                  </a:lnTo>
                  <a:lnTo>
                    <a:pt x="401743" y="688388"/>
                  </a:lnTo>
                  <a:lnTo>
                    <a:pt x="454780" y="690712"/>
                  </a:lnTo>
                  <a:lnTo>
                    <a:pt x="507817" y="688388"/>
                  </a:lnTo>
                  <a:lnTo>
                    <a:pt x="559057" y="681591"/>
                  </a:lnTo>
                  <a:lnTo>
                    <a:pt x="608159" y="670578"/>
                  </a:lnTo>
                  <a:lnTo>
                    <a:pt x="654782" y="655609"/>
                  </a:lnTo>
                  <a:lnTo>
                    <a:pt x="698583" y="636944"/>
                  </a:lnTo>
                  <a:lnTo>
                    <a:pt x="739223" y="614841"/>
                  </a:lnTo>
                  <a:lnTo>
                    <a:pt x="776360" y="589559"/>
                  </a:lnTo>
                  <a:lnTo>
                    <a:pt x="809652" y="561358"/>
                  </a:lnTo>
                  <a:lnTo>
                    <a:pt x="838758" y="530497"/>
                  </a:lnTo>
                  <a:lnTo>
                    <a:pt x="863338" y="497235"/>
                  </a:lnTo>
                  <a:lnTo>
                    <a:pt x="883049" y="461830"/>
                  </a:lnTo>
                  <a:lnTo>
                    <a:pt x="897551" y="424543"/>
                  </a:lnTo>
                  <a:lnTo>
                    <a:pt x="906502" y="385632"/>
                  </a:lnTo>
                  <a:lnTo>
                    <a:pt x="909562" y="345356"/>
                  </a:lnTo>
                  <a:lnTo>
                    <a:pt x="906502" y="305080"/>
                  </a:lnTo>
                  <a:lnTo>
                    <a:pt x="897551" y="266169"/>
                  </a:lnTo>
                  <a:lnTo>
                    <a:pt x="883049" y="228881"/>
                  </a:lnTo>
                  <a:lnTo>
                    <a:pt x="863338" y="193477"/>
                  </a:lnTo>
                  <a:lnTo>
                    <a:pt x="838758" y="160214"/>
                  </a:lnTo>
                  <a:lnTo>
                    <a:pt x="809652" y="129353"/>
                  </a:lnTo>
                  <a:lnTo>
                    <a:pt x="776360" y="101152"/>
                  </a:lnTo>
                  <a:lnTo>
                    <a:pt x="739223" y="75870"/>
                  </a:lnTo>
                  <a:lnTo>
                    <a:pt x="698583" y="53767"/>
                  </a:lnTo>
                  <a:lnTo>
                    <a:pt x="654782" y="35102"/>
                  </a:lnTo>
                  <a:lnTo>
                    <a:pt x="608159" y="20133"/>
                  </a:lnTo>
                  <a:lnTo>
                    <a:pt x="559057" y="9121"/>
                  </a:lnTo>
                  <a:lnTo>
                    <a:pt x="507817" y="2323"/>
                  </a:lnTo>
                  <a:lnTo>
                    <a:pt x="454780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1699840" y="2724494"/>
              <a:ext cx="909955" cy="690880"/>
            </a:xfrm>
            <a:custGeom>
              <a:avLst/>
              <a:gdLst/>
              <a:ahLst/>
              <a:cxnLst/>
              <a:rect l="l" t="t" r="r" b="b"/>
              <a:pathLst>
                <a:path w="909955" h="690879">
                  <a:moveTo>
                    <a:pt x="0" y="345356"/>
                  </a:moveTo>
                  <a:lnTo>
                    <a:pt x="3059" y="305080"/>
                  </a:lnTo>
                  <a:lnTo>
                    <a:pt x="12011" y="266169"/>
                  </a:lnTo>
                  <a:lnTo>
                    <a:pt x="26513" y="228881"/>
                  </a:lnTo>
                  <a:lnTo>
                    <a:pt x="46224" y="193477"/>
                  </a:lnTo>
                  <a:lnTo>
                    <a:pt x="70803" y="160214"/>
                  </a:lnTo>
                  <a:lnTo>
                    <a:pt x="99910" y="129353"/>
                  </a:lnTo>
                  <a:lnTo>
                    <a:pt x="133202" y="101152"/>
                  </a:lnTo>
                  <a:lnTo>
                    <a:pt x="170338" y="75870"/>
                  </a:lnTo>
                  <a:lnTo>
                    <a:pt x="210978" y="53767"/>
                  </a:lnTo>
                  <a:lnTo>
                    <a:pt x="254779" y="35102"/>
                  </a:lnTo>
                  <a:lnTo>
                    <a:pt x="301402" y="20133"/>
                  </a:lnTo>
                  <a:lnTo>
                    <a:pt x="350503" y="9121"/>
                  </a:lnTo>
                  <a:lnTo>
                    <a:pt x="401744" y="2323"/>
                  </a:lnTo>
                  <a:lnTo>
                    <a:pt x="454781" y="0"/>
                  </a:lnTo>
                  <a:lnTo>
                    <a:pt x="507818" y="2323"/>
                  </a:lnTo>
                  <a:lnTo>
                    <a:pt x="559058" y="9121"/>
                  </a:lnTo>
                  <a:lnTo>
                    <a:pt x="608160" y="20133"/>
                  </a:lnTo>
                  <a:lnTo>
                    <a:pt x="654782" y="35102"/>
                  </a:lnTo>
                  <a:lnTo>
                    <a:pt x="698583" y="53767"/>
                  </a:lnTo>
                  <a:lnTo>
                    <a:pt x="739223" y="75870"/>
                  </a:lnTo>
                  <a:lnTo>
                    <a:pt x="776359" y="101152"/>
                  </a:lnTo>
                  <a:lnTo>
                    <a:pt x="809651" y="129353"/>
                  </a:lnTo>
                  <a:lnTo>
                    <a:pt x="838758" y="160214"/>
                  </a:lnTo>
                  <a:lnTo>
                    <a:pt x="863337" y="193477"/>
                  </a:lnTo>
                  <a:lnTo>
                    <a:pt x="883049" y="228881"/>
                  </a:lnTo>
                  <a:lnTo>
                    <a:pt x="897551" y="266169"/>
                  </a:lnTo>
                  <a:lnTo>
                    <a:pt x="906502" y="305080"/>
                  </a:lnTo>
                  <a:lnTo>
                    <a:pt x="909562" y="345356"/>
                  </a:lnTo>
                  <a:lnTo>
                    <a:pt x="906502" y="385631"/>
                  </a:lnTo>
                  <a:lnTo>
                    <a:pt x="897551" y="424543"/>
                  </a:lnTo>
                  <a:lnTo>
                    <a:pt x="883049" y="461830"/>
                  </a:lnTo>
                  <a:lnTo>
                    <a:pt x="863337" y="497234"/>
                  </a:lnTo>
                  <a:lnTo>
                    <a:pt x="838758" y="530497"/>
                  </a:lnTo>
                  <a:lnTo>
                    <a:pt x="809651" y="561358"/>
                  </a:lnTo>
                  <a:lnTo>
                    <a:pt x="776359" y="589559"/>
                  </a:lnTo>
                  <a:lnTo>
                    <a:pt x="739223" y="614841"/>
                  </a:lnTo>
                  <a:lnTo>
                    <a:pt x="698583" y="636944"/>
                  </a:lnTo>
                  <a:lnTo>
                    <a:pt x="654782" y="655609"/>
                  </a:lnTo>
                  <a:lnTo>
                    <a:pt x="608160" y="670578"/>
                  </a:lnTo>
                  <a:lnTo>
                    <a:pt x="559058" y="681591"/>
                  </a:lnTo>
                  <a:lnTo>
                    <a:pt x="507818" y="688388"/>
                  </a:lnTo>
                  <a:lnTo>
                    <a:pt x="454781" y="690712"/>
                  </a:lnTo>
                  <a:lnTo>
                    <a:pt x="401744" y="688388"/>
                  </a:lnTo>
                  <a:lnTo>
                    <a:pt x="350503" y="681591"/>
                  </a:lnTo>
                  <a:lnTo>
                    <a:pt x="301402" y="670578"/>
                  </a:lnTo>
                  <a:lnTo>
                    <a:pt x="254779" y="655609"/>
                  </a:lnTo>
                  <a:lnTo>
                    <a:pt x="210978" y="636944"/>
                  </a:lnTo>
                  <a:lnTo>
                    <a:pt x="170338" y="614841"/>
                  </a:lnTo>
                  <a:lnTo>
                    <a:pt x="133202" y="589559"/>
                  </a:lnTo>
                  <a:lnTo>
                    <a:pt x="99910" y="561358"/>
                  </a:lnTo>
                  <a:lnTo>
                    <a:pt x="70803" y="530497"/>
                  </a:lnTo>
                  <a:lnTo>
                    <a:pt x="46224" y="497234"/>
                  </a:lnTo>
                  <a:lnTo>
                    <a:pt x="26513" y="461830"/>
                  </a:lnTo>
                  <a:lnTo>
                    <a:pt x="12011" y="424543"/>
                  </a:lnTo>
                  <a:lnTo>
                    <a:pt x="3059" y="385631"/>
                  </a:lnTo>
                  <a:lnTo>
                    <a:pt x="0" y="345356"/>
                  </a:lnTo>
                  <a:close/>
                </a:path>
              </a:pathLst>
            </a:custGeom>
            <a:ln w="25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36" name="object 34"/>
          <p:cNvSpPr txBox="1"/>
          <p:nvPr/>
        </p:nvSpPr>
        <p:spPr>
          <a:xfrm>
            <a:off x="1348093" y="996576"/>
            <a:ext cx="176819" cy="117992"/>
          </a:xfrm>
          <a:prstGeom prst="rect">
            <a:avLst/>
          </a:prstGeom>
        </p:spPr>
        <p:txBody>
          <a:bodyPr vert="horz" wrap="square" lIns="0" tIns="5281" rIns="0" bIns="0" rtlCol="0">
            <a:spAutoFit/>
          </a:bodyPr>
          <a:lstStyle/>
          <a:p>
            <a:pPr marL="12673">
              <a:spcBef>
                <a:spcPts val="42"/>
              </a:spcBef>
            </a:pPr>
            <a:r>
              <a:rPr sz="1098" b="1" spc="5" baseline="-21464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482" b="1" spc="3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482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7" name="object 35"/>
          <p:cNvGrpSpPr/>
          <p:nvPr/>
        </p:nvGrpSpPr>
        <p:grpSpPr>
          <a:xfrm>
            <a:off x="1272267" y="556022"/>
            <a:ext cx="326386" cy="218224"/>
            <a:chOff x="1661045" y="1446205"/>
            <a:chExt cx="981075" cy="655955"/>
          </a:xfrm>
        </p:grpSpPr>
        <p:sp>
          <p:nvSpPr>
            <p:cNvPr id="38" name="object 36"/>
            <p:cNvSpPr/>
            <p:nvPr/>
          </p:nvSpPr>
          <p:spPr>
            <a:xfrm>
              <a:off x="1674064" y="1459222"/>
              <a:ext cx="955040" cy="629920"/>
            </a:xfrm>
            <a:custGeom>
              <a:avLst/>
              <a:gdLst/>
              <a:ahLst/>
              <a:cxnLst/>
              <a:rect l="l" t="t" r="r" b="b"/>
              <a:pathLst>
                <a:path w="955039" h="629919">
                  <a:moveTo>
                    <a:pt x="823434" y="0"/>
                  </a:moveTo>
                  <a:lnTo>
                    <a:pt x="131231" y="0"/>
                  </a:lnTo>
                  <a:lnTo>
                    <a:pt x="80150" y="10312"/>
                  </a:lnTo>
                  <a:lnTo>
                    <a:pt x="38436" y="38436"/>
                  </a:lnTo>
                  <a:lnTo>
                    <a:pt x="10312" y="80150"/>
                  </a:lnTo>
                  <a:lnTo>
                    <a:pt x="0" y="131231"/>
                  </a:lnTo>
                  <a:lnTo>
                    <a:pt x="0" y="498629"/>
                  </a:lnTo>
                  <a:lnTo>
                    <a:pt x="10312" y="549710"/>
                  </a:lnTo>
                  <a:lnTo>
                    <a:pt x="38436" y="591424"/>
                  </a:lnTo>
                  <a:lnTo>
                    <a:pt x="80150" y="619548"/>
                  </a:lnTo>
                  <a:lnTo>
                    <a:pt x="131231" y="629861"/>
                  </a:lnTo>
                  <a:lnTo>
                    <a:pt x="823434" y="629861"/>
                  </a:lnTo>
                  <a:lnTo>
                    <a:pt x="874516" y="619548"/>
                  </a:lnTo>
                  <a:lnTo>
                    <a:pt x="916229" y="591424"/>
                  </a:lnTo>
                  <a:lnTo>
                    <a:pt x="944353" y="549710"/>
                  </a:lnTo>
                  <a:lnTo>
                    <a:pt x="954666" y="498629"/>
                  </a:lnTo>
                  <a:lnTo>
                    <a:pt x="954666" y="131231"/>
                  </a:lnTo>
                  <a:lnTo>
                    <a:pt x="944677" y="81011"/>
                  </a:lnTo>
                  <a:lnTo>
                    <a:pt x="916230" y="38436"/>
                  </a:lnTo>
                  <a:lnTo>
                    <a:pt x="873654" y="9989"/>
                  </a:lnTo>
                  <a:lnTo>
                    <a:pt x="823434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9" name="object 37"/>
            <p:cNvSpPr/>
            <p:nvPr/>
          </p:nvSpPr>
          <p:spPr>
            <a:xfrm>
              <a:off x="1674063" y="1459222"/>
              <a:ext cx="955040" cy="629920"/>
            </a:xfrm>
            <a:custGeom>
              <a:avLst/>
              <a:gdLst/>
              <a:ahLst/>
              <a:cxnLst/>
              <a:rect l="l" t="t" r="r" b="b"/>
              <a:pathLst>
                <a:path w="955039" h="629919">
                  <a:moveTo>
                    <a:pt x="0" y="131231"/>
                  </a:moveTo>
                  <a:lnTo>
                    <a:pt x="10312" y="80150"/>
                  </a:lnTo>
                  <a:lnTo>
                    <a:pt x="38436" y="38436"/>
                  </a:lnTo>
                  <a:lnTo>
                    <a:pt x="80150" y="10312"/>
                  </a:lnTo>
                  <a:lnTo>
                    <a:pt x="131231" y="0"/>
                  </a:lnTo>
                  <a:lnTo>
                    <a:pt x="823435" y="0"/>
                  </a:lnTo>
                  <a:lnTo>
                    <a:pt x="873655" y="9989"/>
                  </a:lnTo>
                  <a:lnTo>
                    <a:pt x="916229" y="38436"/>
                  </a:lnTo>
                  <a:lnTo>
                    <a:pt x="944677" y="81011"/>
                  </a:lnTo>
                  <a:lnTo>
                    <a:pt x="954666" y="131231"/>
                  </a:lnTo>
                  <a:lnTo>
                    <a:pt x="954666" y="498629"/>
                  </a:lnTo>
                  <a:lnTo>
                    <a:pt x="944353" y="549710"/>
                  </a:lnTo>
                  <a:lnTo>
                    <a:pt x="916229" y="591424"/>
                  </a:lnTo>
                  <a:lnTo>
                    <a:pt x="874516" y="619548"/>
                  </a:lnTo>
                  <a:lnTo>
                    <a:pt x="823435" y="629861"/>
                  </a:lnTo>
                  <a:lnTo>
                    <a:pt x="131231" y="629861"/>
                  </a:lnTo>
                  <a:lnTo>
                    <a:pt x="80150" y="619548"/>
                  </a:lnTo>
                  <a:lnTo>
                    <a:pt x="38436" y="591424"/>
                  </a:lnTo>
                  <a:lnTo>
                    <a:pt x="10312" y="549710"/>
                  </a:lnTo>
                  <a:lnTo>
                    <a:pt x="0" y="498629"/>
                  </a:lnTo>
                  <a:lnTo>
                    <a:pt x="0" y="131231"/>
                  </a:lnTo>
                  <a:close/>
                </a:path>
              </a:pathLst>
            </a:custGeom>
            <a:ln w="25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40" name="object 38"/>
          <p:cNvSpPr txBox="1"/>
          <p:nvPr/>
        </p:nvSpPr>
        <p:spPr>
          <a:xfrm>
            <a:off x="1343726" y="558172"/>
            <a:ext cx="1833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1" name="object 39"/>
          <p:cNvGrpSpPr/>
          <p:nvPr/>
        </p:nvGrpSpPr>
        <p:grpSpPr>
          <a:xfrm>
            <a:off x="1281908" y="780724"/>
            <a:ext cx="307162" cy="875856"/>
            <a:chOff x="1690025" y="2121631"/>
            <a:chExt cx="923290" cy="2632710"/>
          </a:xfrm>
        </p:grpSpPr>
        <p:sp>
          <p:nvSpPr>
            <p:cNvPr id="42" name="object 40"/>
            <p:cNvSpPr/>
            <p:nvPr/>
          </p:nvSpPr>
          <p:spPr>
            <a:xfrm>
              <a:off x="2152004" y="2205188"/>
              <a:ext cx="3175" cy="519430"/>
            </a:xfrm>
            <a:custGeom>
              <a:avLst/>
              <a:gdLst/>
              <a:ahLst/>
              <a:cxnLst/>
              <a:rect l="l" t="t" r="r" b="b"/>
              <a:pathLst>
                <a:path w="3175" h="519430">
                  <a:moveTo>
                    <a:pt x="2617" y="519306"/>
                  </a:moveTo>
                  <a:lnTo>
                    <a:pt x="0" y="0"/>
                  </a:lnTo>
                </a:path>
              </a:pathLst>
            </a:custGeom>
            <a:ln w="3389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3" name="object 41"/>
            <p:cNvSpPr/>
            <p:nvPr/>
          </p:nvSpPr>
          <p:spPr>
            <a:xfrm>
              <a:off x="2097131" y="2121631"/>
              <a:ext cx="110129" cy="13881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4" name="object 42"/>
            <p:cNvSpPr/>
            <p:nvPr/>
          </p:nvSpPr>
          <p:spPr>
            <a:xfrm>
              <a:off x="1703043" y="4050616"/>
              <a:ext cx="897255" cy="690880"/>
            </a:xfrm>
            <a:custGeom>
              <a:avLst/>
              <a:gdLst/>
              <a:ahLst/>
              <a:cxnLst/>
              <a:rect l="l" t="t" r="r" b="b"/>
              <a:pathLst>
                <a:path w="897255" h="690879">
                  <a:moveTo>
                    <a:pt x="752842" y="0"/>
                  </a:moveTo>
                  <a:lnTo>
                    <a:pt x="143910" y="0"/>
                  </a:lnTo>
                  <a:lnTo>
                    <a:pt x="98423" y="7336"/>
                  </a:lnTo>
                  <a:lnTo>
                    <a:pt x="58918" y="27766"/>
                  </a:lnTo>
                  <a:lnTo>
                    <a:pt x="27766" y="58918"/>
                  </a:lnTo>
                  <a:lnTo>
                    <a:pt x="7336" y="98423"/>
                  </a:lnTo>
                  <a:lnTo>
                    <a:pt x="0" y="143910"/>
                  </a:lnTo>
                  <a:lnTo>
                    <a:pt x="0" y="546802"/>
                  </a:lnTo>
                  <a:lnTo>
                    <a:pt x="7336" y="592288"/>
                  </a:lnTo>
                  <a:lnTo>
                    <a:pt x="27766" y="631793"/>
                  </a:lnTo>
                  <a:lnTo>
                    <a:pt x="58918" y="662946"/>
                  </a:lnTo>
                  <a:lnTo>
                    <a:pt x="98423" y="683375"/>
                  </a:lnTo>
                  <a:lnTo>
                    <a:pt x="143910" y="690712"/>
                  </a:lnTo>
                  <a:lnTo>
                    <a:pt x="752842" y="690712"/>
                  </a:lnTo>
                  <a:lnTo>
                    <a:pt x="798328" y="683375"/>
                  </a:lnTo>
                  <a:lnTo>
                    <a:pt x="837833" y="662946"/>
                  </a:lnTo>
                  <a:lnTo>
                    <a:pt x="868985" y="631793"/>
                  </a:lnTo>
                  <a:lnTo>
                    <a:pt x="889415" y="592288"/>
                  </a:lnTo>
                  <a:lnTo>
                    <a:pt x="896752" y="546802"/>
                  </a:lnTo>
                  <a:lnTo>
                    <a:pt x="896752" y="143910"/>
                  </a:lnTo>
                  <a:lnTo>
                    <a:pt x="885797" y="88838"/>
                  </a:lnTo>
                  <a:lnTo>
                    <a:pt x="854602" y="42150"/>
                  </a:lnTo>
                  <a:lnTo>
                    <a:pt x="807913" y="10954"/>
                  </a:lnTo>
                  <a:lnTo>
                    <a:pt x="752842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5" name="object 43"/>
            <p:cNvSpPr/>
            <p:nvPr/>
          </p:nvSpPr>
          <p:spPr>
            <a:xfrm>
              <a:off x="1703043" y="4050617"/>
              <a:ext cx="897255" cy="690880"/>
            </a:xfrm>
            <a:custGeom>
              <a:avLst/>
              <a:gdLst/>
              <a:ahLst/>
              <a:cxnLst/>
              <a:rect l="l" t="t" r="r" b="b"/>
              <a:pathLst>
                <a:path w="897255" h="690879">
                  <a:moveTo>
                    <a:pt x="0" y="143909"/>
                  </a:moveTo>
                  <a:lnTo>
                    <a:pt x="7336" y="98422"/>
                  </a:lnTo>
                  <a:lnTo>
                    <a:pt x="27766" y="58918"/>
                  </a:lnTo>
                  <a:lnTo>
                    <a:pt x="58918" y="27765"/>
                  </a:lnTo>
                  <a:lnTo>
                    <a:pt x="98423" y="7336"/>
                  </a:lnTo>
                  <a:lnTo>
                    <a:pt x="143909" y="0"/>
                  </a:lnTo>
                  <a:lnTo>
                    <a:pt x="752841" y="0"/>
                  </a:lnTo>
                  <a:lnTo>
                    <a:pt x="807913" y="10954"/>
                  </a:lnTo>
                  <a:lnTo>
                    <a:pt x="854601" y="42150"/>
                  </a:lnTo>
                  <a:lnTo>
                    <a:pt x="885797" y="88837"/>
                  </a:lnTo>
                  <a:lnTo>
                    <a:pt x="896751" y="143909"/>
                  </a:lnTo>
                  <a:lnTo>
                    <a:pt x="896751" y="546802"/>
                  </a:lnTo>
                  <a:lnTo>
                    <a:pt x="889414" y="592288"/>
                  </a:lnTo>
                  <a:lnTo>
                    <a:pt x="868985" y="631793"/>
                  </a:lnTo>
                  <a:lnTo>
                    <a:pt x="837832" y="662945"/>
                  </a:lnTo>
                  <a:lnTo>
                    <a:pt x="798328" y="683375"/>
                  </a:lnTo>
                  <a:lnTo>
                    <a:pt x="752841" y="690712"/>
                  </a:lnTo>
                  <a:lnTo>
                    <a:pt x="143909" y="690712"/>
                  </a:lnTo>
                  <a:lnTo>
                    <a:pt x="98423" y="683375"/>
                  </a:lnTo>
                  <a:lnTo>
                    <a:pt x="58918" y="662945"/>
                  </a:lnTo>
                  <a:lnTo>
                    <a:pt x="27766" y="631793"/>
                  </a:lnTo>
                  <a:lnTo>
                    <a:pt x="7336" y="592288"/>
                  </a:lnTo>
                  <a:lnTo>
                    <a:pt x="0" y="546802"/>
                  </a:lnTo>
                  <a:lnTo>
                    <a:pt x="0" y="143909"/>
                  </a:lnTo>
                  <a:close/>
                </a:path>
              </a:pathLst>
            </a:custGeom>
            <a:ln w="25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46" name="object 44"/>
          <p:cNvSpPr txBox="1"/>
          <p:nvPr/>
        </p:nvSpPr>
        <p:spPr>
          <a:xfrm>
            <a:off x="1343733" y="1430405"/>
            <a:ext cx="1833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7" name="object 45"/>
          <p:cNvGrpSpPr/>
          <p:nvPr/>
        </p:nvGrpSpPr>
        <p:grpSpPr>
          <a:xfrm>
            <a:off x="1417893" y="556120"/>
            <a:ext cx="2970221" cy="1104432"/>
            <a:chOff x="2098779" y="1446501"/>
            <a:chExt cx="8928100" cy="3319779"/>
          </a:xfrm>
        </p:grpSpPr>
        <p:sp>
          <p:nvSpPr>
            <p:cNvPr id="48" name="object 46"/>
            <p:cNvSpPr/>
            <p:nvPr/>
          </p:nvSpPr>
          <p:spPr>
            <a:xfrm>
              <a:off x="2151419" y="3531310"/>
              <a:ext cx="3175" cy="519430"/>
            </a:xfrm>
            <a:custGeom>
              <a:avLst/>
              <a:gdLst/>
              <a:ahLst/>
              <a:cxnLst/>
              <a:rect l="l" t="t" r="r" b="b"/>
              <a:pathLst>
                <a:path w="3175" h="519429">
                  <a:moveTo>
                    <a:pt x="0" y="519306"/>
                  </a:moveTo>
                  <a:lnTo>
                    <a:pt x="2617" y="0"/>
                  </a:lnTo>
                </a:path>
              </a:pathLst>
            </a:custGeom>
            <a:ln w="3389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9" name="object 47"/>
            <p:cNvSpPr/>
            <p:nvPr/>
          </p:nvSpPr>
          <p:spPr>
            <a:xfrm>
              <a:off x="2098779" y="3447754"/>
              <a:ext cx="110129" cy="13881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0" name="object 48"/>
            <p:cNvSpPr/>
            <p:nvPr/>
          </p:nvSpPr>
          <p:spPr>
            <a:xfrm>
              <a:off x="2476200" y="2508549"/>
              <a:ext cx="661670" cy="1122680"/>
            </a:xfrm>
            <a:custGeom>
              <a:avLst/>
              <a:gdLst/>
              <a:ahLst/>
              <a:cxnLst/>
              <a:rect l="l" t="t" r="r" b="b"/>
              <a:pathLst>
                <a:path w="661669" h="1122679">
                  <a:moveTo>
                    <a:pt x="0" y="317097"/>
                  </a:moveTo>
                  <a:lnTo>
                    <a:pt x="3975" y="273747"/>
                  </a:lnTo>
                  <a:lnTo>
                    <a:pt x="15406" y="229844"/>
                  </a:lnTo>
                  <a:lnTo>
                    <a:pt x="33545" y="186566"/>
                  </a:lnTo>
                  <a:lnTo>
                    <a:pt x="57649" y="145090"/>
                  </a:lnTo>
                  <a:lnTo>
                    <a:pt x="86970" y="106593"/>
                  </a:lnTo>
                  <a:lnTo>
                    <a:pt x="120763" y="72252"/>
                  </a:lnTo>
                  <a:lnTo>
                    <a:pt x="158283" y="43245"/>
                  </a:lnTo>
                  <a:lnTo>
                    <a:pt x="198785" y="20749"/>
                  </a:lnTo>
                  <a:lnTo>
                    <a:pt x="241522" y="5942"/>
                  </a:lnTo>
                  <a:lnTo>
                    <a:pt x="285750" y="0"/>
                  </a:lnTo>
                  <a:lnTo>
                    <a:pt x="330722" y="4100"/>
                  </a:lnTo>
                  <a:lnTo>
                    <a:pt x="396470" y="29586"/>
                  </a:lnTo>
                  <a:lnTo>
                    <a:pt x="428609" y="50374"/>
                  </a:lnTo>
                  <a:lnTo>
                    <a:pt x="459865" y="75989"/>
                  </a:lnTo>
                  <a:lnTo>
                    <a:pt x="489946" y="106029"/>
                  </a:lnTo>
                  <a:lnTo>
                    <a:pt x="518557" y="140092"/>
                  </a:lnTo>
                  <a:lnTo>
                    <a:pt x="545405" y="177775"/>
                  </a:lnTo>
                  <a:lnTo>
                    <a:pt x="570196" y="218676"/>
                  </a:lnTo>
                  <a:lnTo>
                    <a:pt x="592635" y="262393"/>
                  </a:lnTo>
                  <a:lnTo>
                    <a:pt x="612430" y="308523"/>
                  </a:lnTo>
                  <a:lnTo>
                    <a:pt x="629285" y="356665"/>
                  </a:lnTo>
                  <a:lnTo>
                    <a:pt x="642909" y="406416"/>
                  </a:lnTo>
                  <a:lnTo>
                    <a:pt x="653005" y="457373"/>
                  </a:lnTo>
                  <a:lnTo>
                    <a:pt x="659282" y="509135"/>
                  </a:lnTo>
                  <a:lnTo>
                    <a:pt x="661445" y="561300"/>
                  </a:lnTo>
                  <a:lnTo>
                    <a:pt x="659297" y="613464"/>
                  </a:lnTo>
                  <a:lnTo>
                    <a:pt x="653036" y="665226"/>
                  </a:lnTo>
                  <a:lnTo>
                    <a:pt x="642955" y="716183"/>
                  </a:lnTo>
                  <a:lnTo>
                    <a:pt x="629347" y="765934"/>
                  </a:lnTo>
                  <a:lnTo>
                    <a:pt x="612507" y="814075"/>
                  </a:lnTo>
                  <a:lnTo>
                    <a:pt x="592729" y="860206"/>
                  </a:lnTo>
                  <a:lnTo>
                    <a:pt x="570306" y="903923"/>
                  </a:lnTo>
                  <a:lnTo>
                    <a:pt x="545533" y="944824"/>
                  </a:lnTo>
                  <a:lnTo>
                    <a:pt x="518703" y="982507"/>
                  </a:lnTo>
                  <a:lnTo>
                    <a:pt x="490110" y="1016569"/>
                  </a:lnTo>
                  <a:lnTo>
                    <a:pt x="460048" y="1046609"/>
                  </a:lnTo>
                  <a:lnTo>
                    <a:pt x="428811" y="1072225"/>
                  </a:lnTo>
                  <a:lnTo>
                    <a:pt x="396693" y="1093013"/>
                  </a:lnTo>
                  <a:lnTo>
                    <a:pt x="330989" y="1118499"/>
                  </a:lnTo>
                  <a:lnTo>
                    <a:pt x="281583" y="1122438"/>
                  </a:lnTo>
                  <a:lnTo>
                    <a:pt x="233170" y="1114368"/>
                  </a:lnTo>
                  <a:lnTo>
                    <a:pt x="186741" y="1095855"/>
                  </a:lnTo>
                  <a:lnTo>
                    <a:pt x="143286" y="1068467"/>
                  </a:lnTo>
                  <a:lnTo>
                    <a:pt x="103797" y="1033770"/>
                  </a:lnTo>
                  <a:lnTo>
                    <a:pt x="61523" y="982511"/>
                  </a:lnTo>
                  <a:lnTo>
                    <a:pt x="28930" y="925339"/>
                  </a:lnTo>
                  <a:lnTo>
                    <a:pt x="26030" y="918836"/>
                  </a:lnTo>
                </a:path>
              </a:pathLst>
            </a:custGeom>
            <a:ln w="3389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1" name="object 49"/>
            <p:cNvSpPr/>
            <p:nvPr/>
          </p:nvSpPr>
          <p:spPr>
            <a:xfrm>
              <a:off x="2456462" y="3345451"/>
              <a:ext cx="108271" cy="14443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2" name="object 50"/>
            <p:cNvSpPr/>
            <p:nvPr/>
          </p:nvSpPr>
          <p:spPr>
            <a:xfrm>
              <a:off x="5681121" y="1446501"/>
              <a:ext cx="5345506" cy="331924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53" name="object 51"/>
          <p:cNvSpPr txBox="1"/>
          <p:nvPr/>
        </p:nvSpPr>
        <p:spPr>
          <a:xfrm>
            <a:off x="2912778" y="994599"/>
            <a:ext cx="2490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4" name="object 52"/>
          <p:cNvSpPr txBox="1"/>
          <p:nvPr/>
        </p:nvSpPr>
        <p:spPr>
          <a:xfrm>
            <a:off x="2915540" y="558168"/>
            <a:ext cx="243575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5" name="object 53"/>
          <p:cNvSpPr txBox="1"/>
          <p:nvPr/>
        </p:nvSpPr>
        <p:spPr>
          <a:xfrm>
            <a:off x="2915567" y="1430401"/>
            <a:ext cx="243575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6" name="object 54"/>
          <p:cNvSpPr txBox="1"/>
          <p:nvPr/>
        </p:nvSpPr>
        <p:spPr>
          <a:xfrm>
            <a:off x="3475587" y="1434301"/>
            <a:ext cx="1833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7" name="object 55"/>
          <p:cNvSpPr txBox="1"/>
          <p:nvPr/>
        </p:nvSpPr>
        <p:spPr>
          <a:xfrm>
            <a:off x="3468596" y="993120"/>
            <a:ext cx="73790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6898">
              <a:spcBef>
                <a:spcPts val="33"/>
              </a:spcBef>
              <a:tabLst>
                <a:tab pos="514120" algn="l"/>
              </a:tabLst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	</a:t>
            </a: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(t+1)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8" name="object 56"/>
          <p:cNvSpPr txBox="1"/>
          <p:nvPr/>
        </p:nvSpPr>
        <p:spPr>
          <a:xfrm>
            <a:off x="3488257" y="606509"/>
            <a:ext cx="69481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42"/>
              </a:lnSpc>
              <a:tabLst>
                <a:tab pos="493420" algn="l"/>
              </a:tabLst>
            </a:pPr>
            <a:r>
              <a:rPr sz="1197" b="1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</a:t>
            </a:r>
            <a:r>
              <a:rPr sz="532" b="1" dirty="0">
                <a:solidFill>
                  <a:prstClr val="black"/>
                </a:solidFill>
                <a:latin typeface="Arial"/>
                <a:cs typeface="Arial"/>
              </a:rPr>
              <a:t>t&gt;	</a:t>
            </a:r>
            <a:r>
              <a:rPr sz="1197" b="1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532" b="1" dirty="0">
                <a:solidFill>
                  <a:prstClr val="black"/>
                </a:solidFill>
                <a:latin typeface="Arial"/>
                <a:cs typeface="Arial"/>
              </a:rPr>
              <a:t>(t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+1)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9" name="object 57"/>
          <p:cNvSpPr txBox="1"/>
          <p:nvPr/>
        </p:nvSpPr>
        <p:spPr>
          <a:xfrm>
            <a:off x="3971053" y="1434285"/>
            <a:ext cx="226463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(t+1)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0" name="object 58"/>
          <p:cNvGrpSpPr/>
          <p:nvPr/>
        </p:nvGrpSpPr>
        <p:grpSpPr>
          <a:xfrm>
            <a:off x="1865682" y="883571"/>
            <a:ext cx="617493" cy="399057"/>
            <a:chOff x="3444772" y="2430773"/>
            <a:chExt cx="1856105" cy="1199515"/>
          </a:xfrm>
        </p:grpSpPr>
        <p:sp>
          <p:nvSpPr>
            <p:cNvPr id="61" name="object 59"/>
            <p:cNvSpPr/>
            <p:nvPr/>
          </p:nvSpPr>
          <p:spPr>
            <a:xfrm>
              <a:off x="3449218" y="2435218"/>
              <a:ext cx="1847214" cy="1190625"/>
            </a:xfrm>
            <a:custGeom>
              <a:avLst/>
              <a:gdLst/>
              <a:ahLst/>
              <a:cxnLst/>
              <a:rect l="l" t="t" r="r" b="b"/>
              <a:pathLst>
                <a:path w="1847214" h="1190625">
                  <a:moveTo>
                    <a:pt x="1251582" y="0"/>
                  </a:moveTo>
                  <a:lnTo>
                    <a:pt x="1251582" y="297649"/>
                  </a:lnTo>
                  <a:lnTo>
                    <a:pt x="0" y="297649"/>
                  </a:lnTo>
                  <a:lnTo>
                    <a:pt x="0" y="892948"/>
                  </a:lnTo>
                  <a:lnTo>
                    <a:pt x="1251582" y="892948"/>
                  </a:lnTo>
                  <a:lnTo>
                    <a:pt x="1251582" y="1190598"/>
                  </a:lnTo>
                  <a:lnTo>
                    <a:pt x="1846882" y="595298"/>
                  </a:lnTo>
                  <a:lnTo>
                    <a:pt x="1251582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2" name="object 60"/>
            <p:cNvSpPr/>
            <p:nvPr/>
          </p:nvSpPr>
          <p:spPr>
            <a:xfrm>
              <a:off x="3449217" y="2435218"/>
              <a:ext cx="1847214" cy="1190625"/>
            </a:xfrm>
            <a:custGeom>
              <a:avLst/>
              <a:gdLst/>
              <a:ahLst/>
              <a:cxnLst/>
              <a:rect l="l" t="t" r="r" b="b"/>
              <a:pathLst>
                <a:path w="1847214" h="1190625">
                  <a:moveTo>
                    <a:pt x="0" y="297649"/>
                  </a:moveTo>
                  <a:lnTo>
                    <a:pt x="1251582" y="297649"/>
                  </a:lnTo>
                  <a:lnTo>
                    <a:pt x="1251582" y="0"/>
                  </a:lnTo>
                  <a:lnTo>
                    <a:pt x="1846881" y="595298"/>
                  </a:lnTo>
                  <a:lnTo>
                    <a:pt x="1251582" y="1190597"/>
                  </a:lnTo>
                  <a:lnTo>
                    <a:pt x="1251582" y="892948"/>
                  </a:lnTo>
                  <a:lnTo>
                    <a:pt x="0" y="892948"/>
                  </a:lnTo>
                  <a:lnTo>
                    <a:pt x="0" y="297649"/>
                  </a:lnTo>
                  <a:close/>
                </a:path>
              </a:pathLst>
            </a:custGeom>
            <a:ln w="8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63" name="object 61"/>
          <p:cNvSpPr txBox="1"/>
          <p:nvPr/>
        </p:nvSpPr>
        <p:spPr>
          <a:xfrm>
            <a:off x="1942159" y="1006701"/>
            <a:ext cx="365046" cy="140455"/>
          </a:xfrm>
          <a:prstGeom prst="rect">
            <a:avLst/>
          </a:prstGeom>
        </p:spPr>
        <p:txBody>
          <a:bodyPr vert="horz" wrap="square" lIns="0" tIns="4858" rIns="0" bIns="0" rtlCol="0">
            <a:spAutoFit/>
          </a:bodyPr>
          <a:lstStyle/>
          <a:p>
            <a:pPr marL="4224">
              <a:spcBef>
                <a:spcPts val="38"/>
              </a:spcBef>
            </a:pPr>
            <a:r>
              <a:rPr sz="881" b="1" i="1" spc="2" dirty="0">
                <a:solidFill>
                  <a:prstClr val="black"/>
                </a:solidFill>
                <a:latin typeface="Arial"/>
                <a:cs typeface="Arial"/>
              </a:rPr>
              <a:t>Unf</a:t>
            </a:r>
            <a:r>
              <a:rPr sz="881" b="1" i="1" dirty="0">
                <a:solidFill>
                  <a:prstClr val="black"/>
                </a:solidFill>
                <a:latin typeface="Arial"/>
                <a:cs typeface="Arial"/>
              </a:rPr>
              <a:t>ol</a:t>
            </a:r>
            <a:r>
              <a:rPr sz="881" b="1" i="1" spc="3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881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4" name="object 62"/>
          <p:cNvGrpSpPr/>
          <p:nvPr/>
        </p:nvGrpSpPr>
        <p:grpSpPr>
          <a:xfrm>
            <a:off x="1251550" y="2506251"/>
            <a:ext cx="311387" cy="238505"/>
            <a:chOff x="1598771" y="7308340"/>
            <a:chExt cx="935990" cy="716915"/>
          </a:xfrm>
        </p:grpSpPr>
        <p:sp>
          <p:nvSpPr>
            <p:cNvPr id="65" name="object 63"/>
            <p:cNvSpPr/>
            <p:nvPr/>
          </p:nvSpPr>
          <p:spPr>
            <a:xfrm>
              <a:off x="1611790" y="7321359"/>
              <a:ext cx="909955" cy="690880"/>
            </a:xfrm>
            <a:custGeom>
              <a:avLst/>
              <a:gdLst/>
              <a:ahLst/>
              <a:cxnLst/>
              <a:rect l="l" t="t" r="r" b="b"/>
              <a:pathLst>
                <a:path w="909955" h="690879">
                  <a:moveTo>
                    <a:pt x="454780" y="0"/>
                  </a:moveTo>
                  <a:lnTo>
                    <a:pt x="401743" y="2323"/>
                  </a:lnTo>
                  <a:lnTo>
                    <a:pt x="350503" y="9121"/>
                  </a:lnTo>
                  <a:lnTo>
                    <a:pt x="301401" y="20133"/>
                  </a:lnTo>
                  <a:lnTo>
                    <a:pt x="254779" y="35102"/>
                  </a:lnTo>
                  <a:lnTo>
                    <a:pt x="210977" y="53767"/>
                  </a:lnTo>
                  <a:lnTo>
                    <a:pt x="170338" y="75870"/>
                  </a:lnTo>
                  <a:lnTo>
                    <a:pt x="133201" y="101152"/>
                  </a:lnTo>
                  <a:lnTo>
                    <a:pt x="99909" y="129353"/>
                  </a:lnTo>
                  <a:lnTo>
                    <a:pt x="70803" y="160214"/>
                  </a:lnTo>
                  <a:lnTo>
                    <a:pt x="46224" y="193477"/>
                  </a:lnTo>
                  <a:lnTo>
                    <a:pt x="26513" y="228881"/>
                  </a:lnTo>
                  <a:lnTo>
                    <a:pt x="12011" y="266169"/>
                  </a:lnTo>
                  <a:lnTo>
                    <a:pt x="3059" y="305080"/>
                  </a:lnTo>
                  <a:lnTo>
                    <a:pt x="0" y="345356"/>
                  </a:lnTo>
                  <a:lnTo>
                    <a:pt x="3059" y="385632"/>
                  </a:lnTo>
                  <a:lnTo>
                    <a:pt x="12011" y="424543"/>
                  </a:lnTo>
                  <a:lnTo>
                    <a:pt x="26513" y="461830"/>
                  </a:lnTo>
                  <a:lnTo>
                    <a:pt x="46224" y="497235"/>
                  </a:lnTo>
                  <a:lnTo>
                    <a:pt x="70803" y="530497"/>
                  </a:lnTo>
                  <a:lnTo>
                    <a:pt x="99909" y="561358"/>
                  </a:lnTo>
                  <a:lnTo>
                    <a:pt x="133201" y="589559"/>
                  </a:lnTo>
                  <a:lnTo>
                    <a:pt x="170338" y="614841"/>
                  </a:lnTo>
                  <a:lnTo>
                    <a:pt x="210977" y="636944"/>
                  </a:lnTo>
                  <a:lnTo>
                    <a:pt x="254779" y="655609"/>
                  </a:lnTo>
                  <a:lnTo>
                    <a:pt x="301401" y="670578"/>
                  </a:lnTo>
                  <a:lnTo>
                    <a:pt x="350503" y="681591"/>
                  </a:lnTo>
                  <a:lnTo>
                    <a:pt x="401743" y="688388"/>
                  </a:lnTo>
                  <a:lnTo>
                    <a:pt x="454780" y="690712"/>
                  </a:lnTo>
                  <a:lnTo>
                    <a:pt x="507817" y="688388"/>
                  </a:lnTo>
                  <a:lnTo>
                    <a:pt x="559057" y="681591"/>
                  </a:lnTo>
                  <a:lnTo>
                    <a:pt x="608159" y="670578"/>
                  </a:lnTo>
                  <a:lnTo>
                    <a:pt x="654782" y="655609"/>
                  </a:lnTo>
                  <a:lnTo>
                    <a:pt x="698583" y="636944"/>
                  </a:lnTo>
                  <a:lnTo>
                    <a:pt x="739223" y="614841"/>
                  </a:lnTo>
                  <a:lnTo>
                    <a:pt x="776360" y="589559"/>
                  </a:lnTo>
                  <a:lnTo>
                    <a:pt x="809652" y="561358"/>
                  </a:lnTo>
                  <a:lnTo>
                    <a:pt x="838758" y="530497"/>
                  </a:lnTo>
                  <a:lnTo>
                    <a:pt x="863338" y="497235"/>
                  </a:lnTo>
                  <a:lnTo>
                    <a:pt x="883049" y="461830"/>
                  </a:lnTo>
                  <a:lnTo>
                    <a:pt x="897551" y="424543"/>
                  </a:lnTo>
                  <a:lnTo>
                    <a:pt x="906502" y="385632"/>
                  </a:lnTo>
                  <a:lnTo>
                    <a:pt x="909562" y="345356"/>
                  </a:lnTo>
                  <a:lnTo>
                    <a:pt x="906502" y="305080"/>
                  </a:lnTo>
                  <a:lnTo>
                    <a:pt x="897551" y="266169"/>
                  </a:lnTo>
                  <a:lnTo>
                    <a:pt x="883049" y="228881"/>
                  </a:lnTo>
                  <a:lnTo>
                    <a:pt x="863338" y="193477"/>
                  </a:lnTo>
                  <a:lnTo>
                    <a:pt x="838758" y="160214"/>
                  </a:lnTo>
                  <a:lnTo>
                    <a:pt x="809652" y="129353"/>
                  </a:lnTo>
                  <a:lnTo>
                    <a:pt x="776360" y="101152"/>
                  </a:lnTo>
                  <a:lnTo>
                    <a:pt x="739223" y="75870"/>
                  </a:lnTo>
                  <a:lnTo>
                    <a:pt x="698583" y="53767"/>
                  </a:lnTo>
                  <a:lnTo>
                    <a:pt x="654782" y="35102"/>
                  </a:lnTo>
                  <a:lnTo>
                    <a:pt x="608159" y="20133"/>
                  </a:lnTo>
                  <a:lnTo>
                    <a:pt x="559057" y="9121"/>
                  </a:lnTo>
                  <a:lnTo>
                    <a:pt x="507817" y="2323"/>
                  </a:lnTo>
                  <a:lnTo>
                    <a:pt x="454780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6" name="object 64"/>
            <p:cNvSpPr/>
            <p:nvPr/>
          </p:nvSpPr>
          <p:spPr>
            <a:xfrm>
              <a:off x="1611789" y="7321358"/>
              <a:ext cx="909955" cy="690880"/>
            </a:xfrm>
            <a:custGeom>
              <a:avLst/>
              <a:gdLst/>
              <a:ahLst/>
              <a:cxnLst/>
              <a:rect l="l" t="t" r="r" b="b"/>
              <a:pathLst>
                <a:path w="909955" h="690879">
                  <a:moveTo>
                    <a:pt x="0" y="345356"/>
                  </a:moveTo>
                  <a:lnTo>
                    <a:pt x="3059" y="305080"/>
                  </a:lnTo>
                  <a:lnTo>
                    <a:pt x="12011" y="266168"/>
                  </a:lnTo>
                  <a:lnTo>
                    <a:pt x="26513" y="228881"/>
                  </a:lnTo>
                  <a:lnTo>
                    <a:pt x="46224" y="193477"/>
                  </a:lnTo>
                  <a:lnTo>
                    <a:pt x="70803" y="160214"/>
                  </a:lnTo>
                  <a:lnTo>
                    <a:pt x="99910" y="129353"/>
                  </a:lnTo>
                  <a:lnTo>
                    <a:pt x="133202" y="101152"/>
                  </a:lnTo>
                  <a:lnTo>
                    <a:pt x="170338" y="75870"/>
                  </a:lnTo>
                  <a:lnTo>
                    <a:pt x="210978" y="53767"/>
                  </a:lnTo>
                  <a:lnTo>
                    <a:pt x="254779" y="35102"/>
                  </a:lnTo>
                  <a:lnTo>
                    <a:pt x="301402" y="20133"/>
                  </a:lnTo>
                  <a:lnTo>
                    <a:pt x="350503" y="9121"/>
                  </a:lnTo>
                  <a:lnTo>
                    <a:pt x="401744" y="2323"/>
                  </a:lnTo>
                  <a:lnTo>
                    <a:pt x="454781" y="0"/>
                  </a:lnTo>
                  <a:lnTo>
                    <a:pt x="507818" y="2323"/>
                  </a:lnTo>
                  <a:lnTo>
                    <a:pt x="559058" y="9121"/>
                  </a:lnTo>
                  <a:lnTo>
                    <a:pt x="608160" y="20133"/>
                  </a:lnTo>
                  <a:lnTo>
                    <a:pt x="654782" y="35102"/>
                  </a:lnTo>
                  <a:lnTo>
                    <a:pt x="698583" y="53767"/>
                  </a:lnTo>
                  <a:lnTo>
                    <a:pt x="739223" y="75870"/>
                  </a:lnTo>
                  <a:lnTo>
                    <a:pt x="776359" y="101152"/>
                  </a:lnTo>
                  <a:lnTo>
                    <a:pt x="809651" y="129353"/>
                  </a:lnTo>
                  <a:lnTo>
                    <a:pt x="838758" y="160214"/>
                  </a:lnTo>
                  <a:lnTo>
                    <a:pt x="863337" y="193477"/>
                  </a:lnTo>
                  <a:lnTo>
                    <a:pt x="883049" y="228881"/>
                  </a:lnTo>
                  <a:lnTo>
                    <a:pt x="897551" y="266168"/>
                  </a:lnTo>
                  <a:lnTo>
                    <a:pt x="906502" y="305080"/>
                  </a:lnTo>
                  <a:lnTo>
                    <a:pt x="909562" y="345356"/>
                  </a:lnTo>
                  <a:lnTo>
                    <a:pt x="906502" y="385632"/>
                  </a:lnTo>
                  <a:lnTo>
                    <a:pt x="897551" y="424543"/>
                  </a:lnTo>
                  <a:lnTo>
                    <a:pt x="883049" y="461830"/>
                  </a:lnTo>
                  <a:lnTo>
                    <a:pt x="863337" y="497235"/>
                  </a:lnTo>
                  <a:lnTo>
                    <a:pt x="838758" y="530497"/>
                  </a:lnTo>
                  <a:lnTo>
                    <a:pt x="809651" y="561358"/>
                  </a:lnTo>
                  <a:lnTo>
                    <a:pt x="776359" y="589559"/>
                  </a:lnTo>
                  <a:lnTo>
                    <a:pt x="739223" y="614841"/>
                  </a:lnTo>
                  <a:lnTo>
                    <a:pt x="698583" y="636944"/>
                  </a:lnTo>
                  <a:lnTo>
                    <a:pt x="654782" y="655609"/>
                  </a:lnTo>
                  <a:lnTo>
                    <a:pt x="608160" y="670578"/>
                  </a:lnTo>
                  <a:lnTo>
                    <a:pt x="559058" y="681591"/>
                  </a:lnTo>
                  <a:lnTo>
                    <a:pt x="507818" y="688388"/>
                  </a:lnTo>
                  <a:lnTo>
                    <a:pt x="454781" y="690712"/>
                  </a:lnTo>
                  <a:lnTo>
                    <a:pt x="401744" y="688388"/>
                  </a:lnTo>
                  <a:lnTo>
                    <a:pt x="350503" y="681591"/>
                  </a:lnTo>
                  <a:lnTo>
                    <a:pt x="301402" y="670578"/>
                  </a:lnTo>
                  <a:lnTo>
                    <a:pt x="254779" y="655609"/>
                  </a:lnTo>
                  <a:lnTo>
                    <a:pt x="210978" y="636944"/>
                  </a:lnTo>
                  <a:lnTo>
                    <a:pt x="170338" y="614841"/>
                  </a:lnTo>
                  <a:lnTo>
                    <a:pt x="133202" y="589559"/>
                  </a:lnTo>
                  <a:lnTo>
                    <a:pt x="99910" y="561358"/>
                  </a:lnTo>
                  <a:lnTo>
                    <a:pt x="70803" y="530497"/>
                  </a:lnTo>
                  <a:lnTo>
                    <a:pt x="46224" y="497235"/>
                  </a:lnTo>
                  <a:lnTo>
                    <a:pt x="26513" y="461830"/>
                  </a:lnTo>
                  <a:lnTo>
                    <a:pt x="12011" y="424543"/>
                  </a:lnTo>
                  <a:lnTo>
                    <a:pt x="3059" y="385632"/>
                  </a:lnTo>
                  <a:lnTo>
                    <a:pt x="0" y="345356"/>
                  </a:lnTo>
                  <a:close/>
                </a:path>
              </a:pathLst>
            </a:custGeom>
            <a:ln w="254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67" name="object 65"/>
          <p:cNvSpPr txBox="1"/>
          <p:nvPr/>
        </p:nvSpPr>
        <p:spPr>
          <a:xfrm>
            <a:off x="1318800" y="2525872"/>
            <a:ext cx="176819" cy="117992"/>
          </a:xfrm>
          <a:prstGeom prst="rect">
            <a:avLst/>
          </a:prstGeom>
        </p:spPr>
        <p:txBody>
          <a:bodyPr vert="horz" wrap="square" lIns="0" tIns="5281" rIns="0" bIns="0" rtlCol="0">
            <a:spAutoFit/>
          </a:bodyPr>
          <a:lstStyle/>
          <a:p>
            <a:pPr marL="12673">
              <a:spcBef>
                <a:spcPts val="42"/>
              </a:spcBef>
            </a:pPr>
            <a:r>
              <a:rPr sz="1098" b="1" spc="5" baseline="-21464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482" b="1" spc="3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482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8" name="object 66"/>
          <p:cNvGrpSpPr/>
          <p:nvPr/>
        </p:nvGrpSpPr>
        <p:grpSpPr>
          <a:xfrm>
            <a:off x="1201323" y="860757"/>
            <a:ext cx="3363363" cy="1937404"/>
            <a:chOff x="1447796" y="2362200"/>
            <a:chExt cx="10109835" cy="5823585"/>
          </a:xfrm>
        </p:grpSpPr>
        <p:sp>
          <p:nvSpPr>
            <p:cNvPr id="69" name="object 67"/>
            <p:cNvSpPr/>
            <p:nvPr/>
          </p:nvSpPr>
          <p:spPr>
            <a:xfrm>
              <a:off x="2388148" y="7219033"/>
              <a:ext cx="680720" cy="949325"/>
            </a:xfrm>
            <a:custGeom>
              <a:avLst/>
              <a:gdLst/>
              <a:ahLst/>
              <a:cxnLst/>
              <a:rect l="l" t="t" r="r" b="b"/>
              <a:pathLst>
                <a:path w="680719" h="949325">
                  <a:moveTo>
                    <a:pt x="0" y="203476"/>
                  </a:moveTo>
                  <a:lnTo>
                    <a:pt x="19044" y="141477"/>
                  </a:lnTo>
                  <a:lnTo>
                    <a:pt x="41319" y="110226"/>
                  </a:lnTo>
                  <a:lnTo>
                    <a:pt x="70735" y="80518"/>
                  </a:lnTo>
                  <a:lnTo>
                    <a:pt x="106273" y="53635"/>
                  </a:lnTo>
                  <a:lnTo>
                    <a:pt x="146911" y="30859"/>
                  </a:lnTo>
                  <a:lnTo>
                    <a:pt x="191630" y="13472"/>
                  </a:lnTo>
                  <a:lnTo>
                    <a:pt x="239408" y="2759"/>
                  </a:lnTo>
                  <a:lnTo>
                    <a:pt x="289226" y="0"/>
                  </a:lnTo>
                  <a:lnTo>
                    <a:pt x="340063" y="6478"/>
                  </a:lnTo>
                  <a:lnTo>
                    <a:pt x="379221" y="18376"/>
                  </a:lnTo>
                  <a:lnTo>
                    <a:pt x="417915" y="36030"/>
                  </a:lnTo>
                  <a:lnTo>
                    <a:pt x="455679" y="58970"/>
                  </a:lnTo>
                  <a:lnTo>
                    <a:pt x="492051" y="86727"/>
                  </a:lnTo>
                  <a:lnTo>
                    <a:pt x="526565" y="118832"/>
                  </a:lnTo>
                  <a:lnTo>
                    <a:pt x="558758" y="154816"/>
                  </a:lnTo>
                  <a:lnTo>
                    <a:pt x="588166" y="194209"/>
                  </a:lnTo>
                  <a:lnTo>
                    <a:pt x="614324" y="236543"/>
                  </a:lnTo>
                  <a:lnTo>
                    <a:pt x="636768" y="281348"/>
                  </a:lnTo>
                  <a:lnTo>
                    <a:pt x="655035" y="328154"/>
                  </a:lnTo>
                  <a:lnTo>
                    <a:pt x="668660" y="376493"/>
                  </a:lnTo>
                  <a:lnTo>
                    <a:pt x="677178" y="425896"/>
                  </a:lnTo>
                  <a:lnTo>
                    <a:pt x="680127" y="475893"/>
                  </a:lnTo>
                  <a:lnTo>
                    <a:pt x="677196" y="526006"/>
                  </a:lnTo>
                  <a:lnTo>
                    <a:pt x="668695" y="575717"/>
                  </a:lnTo>
                  <a:lnTo>
                    <a:pt x="655088" y="624499"/>
                  </a:lnTo>
                  <a:lnTo>
                    <a:pt x="636840" y="671825"/>
                  </a:lnTo>
                  <a:lnTo>
                    <a:pt x="614414" y="717169"/>
                  </a:lnTo>
                  <a:lnTo>
                    <a:pt x="588275" y="760003"/>
                  </a:lnTo>
                  <a:lnTo>
                    <a:pt x="558887" y="799800"/>
                  </a:lnTo>
                  <a:lnTo>
                    <a:pt x="526715" y="836034"/>
                  </a:lnTo>
                  <a:lnTo>
                    <a:pt x="492222" y="868178"/>
                  </a:lnTo>
                  <a:lnTo>
                    <a:pt x="455873" y="895704"/>
                  </a:lnTo>
                  <a:lnTo>
                    <a:pt x="418131" y="918085"/>
                  </a:lnTo>
                  <a:lnTo>
                    <a:pt x="379463" y="934795"/>
                  </a:lnTo>
                  <a:lnTo>
                    <a:pt x="340330" y="945307"/>
                  </a:lnTo>
                  <a:lnTo>
                    <a:pt x="289528" y="949253"/>
                  </a:lnTo>
                  <a:lnTo>
                    <a:pt x="239747" y="943157"/>
                  </a:lnTo>
                  <a:lnTo>
                    <a:pt x="192005" y="928346"/>
                  </a:lnTo>
                  <a:lnTo>
                    <a:pt x="147321" y="906142"/>
                  </a:lnTo>
                  <a:lnTo>
                    <a:pt x="106716" y="877872"/>
                  </a:lnTo>
                  <a:lnTo>
                    <a:pt x="73259" y="847038"/>
                  </a:lnTo>
                  <a:lnTo>
                    <a:pt x="45121" y="813127"/>
                  </a:lnTo>
                  <a:lnTo>
                    <a:pt x="37513" y="802004"/>
                  </a:lnTo>
                </a:path>
              </a:pathLst>
            </a:custGeom>
            <a:ln w="3389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0" name="object 68"/>
            <p:cNvSpPr/>
            <p:nvPr/>
          </p:nvSpPr>
          <p:spPr>
            <a:xfrm>
              <a:off x="2384714" y="7940946"/>
              <a:ext cx="106164" cy="1453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1" name="object 69"/>
            <p:cNvSpPr/>
            <p:nvPr/>
          </p:nvSpPr>
          <p:spPr>
            <a:xfrm>
              <a:off x="2059697" y="7055560"/>
              <a:ext cx="6985" cy="266065"/>
            </a:xfrm>
            <a:custGeom>
              <a:avLst/>
              <a:gdLst/>
              <a:ahLst/>
              <a:cxnLst/>
              <a:rect l="l" t="t" r="r" b="b"/>
              <a:pathLst>
                <a:path w="6985" h="266065">
                  <a:moveTo>
                    <a:pt x="3436" y="-16947"/>
                  </a:moveTo>
                  <a:lnTo>
                    <a:pt x="3436" y="282745"/>
                  </a:lnTo>
                </a:path>
              </a:pathLst>
            </a:custGeom>
            <a:ln w="40767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2" name="object 70"/>
            <p:cNvSpPr/>
            <p:nvPr/>
          </p:nvSpPr>
          <p:spPr>
            <a:xfrm>
              <a:off x="2005630" y="6972025"/>
              <a:ext cx="110105" cy="13957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3" name="object 71"/>
            <p:cNvSpPr/>
            <p:nvPr/>
          </p:nvSpPr>
          <p:spPr>
            <a:xfrm>
              <a:off x="1452033" y="4953785"/>
              <a:ext cx="10100945" cy="32384"/>
            </a:xfrm>
            <a:custGeom>
              <a:avLst/>
              <a:gdLst/>
              <a:ahLst/>
              <a:cxnLst/>
              <a:rect l="l" t="t" r="r" b="b"/>
              <a:pathLst>
                <a:path w="10100945" h="32385">
                  <a:moveTo>
                    <a:pt x="0" y="0"/>
                  </a:moveTo>
                  <a:lnTo>
                    <a:pt x="10100733" y="31918"/>
                  </a:lnTo>
                </a:path>
              </a:pathLst>
            </a:custGeom>
            <a:ln w="84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4" name="object 72"/>
            <p:cNvSpPr/>
            <p:nvPr/>
          </p:nvSpPr>
          <p:spPr>
            <a:xfrm>
              <a:off x="5538491" y="3028560"/>
              <a:ext cx="96280" cy="941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5" name="object 73"/>
            <p:cNvSpPr/>
            <p:nvPr/>
          </p:nvSpPr>
          <p:spPr>
            <a:xfrm>
              <a:off x="11391418" y="3028560"/>
              <a:ext cx="96280" cy="941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6" name="object 74"/>
            <p:cNvSpPr/>
            <p:nvPr/>
          </p:nvSpPr>
          <p:spPr>
            <a:xfrm>
              <a:off x="11239913" y="3028560"/>
              <a:ext cx="96280" cy="941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7" name="object 75"/>
            <p:cNvSpPr/>
            <p:nvPr/>
          </p:nvSpPr>
          <p:spPr>
            <a:xfrm>
              <a:off x="11097283" y="3028560"/>
              <a:ext cx="96280" cy="941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8" name="object 76"/>
            <p:cNvSpPr/>
            <p:nvPr/>
          </p:nvSpPr>
          <p:spPr>
            <a:xfrm>
              <a:off x="11323628" y="6553648"/>
              <a:ext cx="96280" cy="941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9" name="object 77"/>
            <p:cNvSpPr/>
            <p:nvPr/>
          </p:nvSpPr>
          <p:spPr>
            <a:xfrm>
              <a:off x="11172123" y="6553648"/>
              <a:ext cx="96280" cy="941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0" name="object 78"/>
            <p:cNvSpPr/>
            <p:nvPr/>
          </p:nvSpPr>
          <p:spPr>
            <a:xfrm>
              <a:off x="11029492" y="6553648"/>
              <a:ext cx="96280" cy="941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1" name="object 79"/>
            <p:cNvSpPr/>
            <p:nvPr/>
          </p:nvSpPr>
          <p:spPr>
            <a:xfrm>
              <a:off x="11323628" y="7638290"/>
              <a:ext cx="96280" cy="941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2" name="object 80"/>
            <p:cNvSpPr/>
            <p:nvPr/>
          </p:nvSpPr>
          <p:spPr>
            <a:xfrm>
              <a:off x="11172123" y="7638290"/>
              <a:ext cx="96280" cy="941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3" name="object 81"/>
            <p:cNvSpPr/>
            <p:nvPr/>
          </p:nvSpPr>
          <p:spPr>
            <a:xfrm>
              <a:off x="11029492" y="7638290"/>
              <a:ext cx="96280" cy="941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4" name="object 82"/>
            <p:cNvSpPr/>
            <p:nvPr/>
          </p:nvSpPr>
          <p:spPr>
            <a:xfrm>
              <a:off x="5697046" y="6553648"/>
              <a:ext cx="96280" cy="941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5" name="object 83"/>
            <p:cNvSpPr/>
            <p:nvPr/>
          </p:nvSpPr>
          <p:spPr>
            <a:xfrm>
              <a:off x="5545541" y="6553648"/>
              <a:ext cx="96280" cy="9414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6" name="object 84"/>
            <p:cNvSpPr/>
            <p:nvPr/>
          </p:nvSpPr>
          <p:spPr>
            <a:xfrm>
              <a:off x="5402910" y="6553648"/>
              <a:ext cx="96280" cy="9414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7" name="object 85"/>
            <p:cNvSpPr/>
            <p:nvPr/>
          </p:nvSpPr>
          <p:spPr>
            <a:xfrm>
              <a:off x="5697046" y="7638290"/>
              <a:ext cx="96280" cy="9414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8" name="object 86"/>
            <p:cNvSpPr/>
            <p:nvPr/>
          </p:nvSpPr>
          <p:spPr>
            <a:xfrm>
              <a:off x="5545541" y="7638290"/>
              <a:ext cx="96280" cy="9414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9" name="object 87"/>
            <p:cNvSpPr/>
            <p:nvPr/>
          </p:nvSpPr>
          <p:spPr>
            <a:xfrm>
              <a:off x="5402910" y="7638290"/>
              <a:ext cx="96280" cy="94145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90" name="object 88"/>
            <p:cNvSpPr/>
            <p:nvPr/>
          </p:nvSpPr>
          <p:spPr>
            <a:xfrm>
              <a:off x="7916333" y="3750732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291210" y="0"/>
                  </a:moveTo>
                  <a:lnTo>
                    <a:pt x="978789" y="0"/>
                  </a:lnTo>
                  <a:lnTo>
                    <a:pt x="1034383" y="222"/>
                  </a:lnTo>
                  <a:lnTo>
                    <a:pt x="1078667" y="1783"/>
                  </a:lnTo>
                  <a:lnTo>
                    <a:pt x="1149700" y="14270"/>
                  </a:lnTo>
                  <a:lnTo>
                    <a:pt x="1184533" y="31474"/>
                  </a:lnTo>
                  <a:lnTo>
                    <a:pt x="1214467" y="55532"/>
                  </a:lnTo>
                  <a:lnTo>
                    <a:pt x="1238525" y="85466"/>
                  </a:lnTo>
                  <a:lnTo>
                    <a:pt x="1255729" y="120299"/>
                  </a:lnTo>
                  <a:lnTo>
                    <a:pt x="1268216" y="191494"/>
                  </a:lnTo>
                  <a:lnTo>
                    <a:pt x="1269777" y="236162"/>
                  </a:lnTo>
                  <a:lnTo>
                    <a:pt x="1270000" y="292505"/>
                  </a:lnTo>
                  <a:lnTo>
                    <a:pt x="1270000" y="978789"/>
                  </a:lnTo>
                  <a:lnTo>
                    <a:pt x="1269777" y="1034384"/>
                  </a:lnTo>
                  <a:lnTo>
                    <a:pt x="1268216" y="1078667"/>
                  </a:lnTo>
                  <a:lnTo>
                    <a:pt x="1255729" y="1149700"/>
                  </a:lnTo>
                  <a:lnTo>
                    <a:pt x="1238525" y="1184533"/>
                  </a:lnTo>
                  <a:lnTo>
                    <a:pt x="1214467" y="1214467"/>
                  </a:lnTo>
                  <a:lnTo>
                    <a:pt x="1184533" y="1238525"/>
                  </a:lnTo>
                  <a:lnTo>
                    <a:pt x="1149700" y="1255729"/>
                  </a:lnTo>
                  <a:lnTo>
                    <a:pt x="1078505" y="1268216"/>
                  </a:lnTo>
                  <a:lnTo>
                    <a:pt x="1033837" y="1269777"/>
                  </a:lnTo>
                  <a:lnTo>
                    <a:pt x="977494" y="1270000"/>
                  </a:lnTo>
                  <a:lnTo>
                    <a:pt x="291210" y="1270000"/>
                  </a:lnTo>
                  <a:lnTo>
                    <a:pt x="235616" y="1269777"/>
                  </a:lnTo>
                  <a:lnTo>
                    <a:pt x="191332" y="1268216"/>
                  </a:lnTo>
                  <a:lnTo>
                    <a:pt x="120299" y="1255729"/>
                  </a:lnTo>
                  <a:lnTo>
                    <a:pt x="85466" y="1238525"/>
                  </a:lnTo>
                  <a:lnTo>
                    <a:pt x="55532" y="1214467"/>
                  </a:lnTo>
                  <a:lnTo>
                    <a:pt x="31474" y="1184533"/>
                  </a:lnTo>
                  <a:lnTo>
                    <a:pt x="14270" y="1149700"/>
                  </a:lnTo>
                  <a:lnTo>
                    <a:pt x="1783" y="1078505"/>
                  </a:lnTo>
                  <a:lnTo>
                    <a:pt x="222" y="1033837"/>
                  </a:lnTo>
                  <a:lnTo>
                    <a:pt x="0" y="977494"/>
                  </a:lnTo>
                  <a:lnTo>
                    <a:pt x="0" y="291210"/>
                  </a:lnTo>
                  <a:lnTo>
                    <a:pt x="222" y="235616"/>
                  </a:lnTo>
                  <a:lnTo>
                    <a:pt x="1783" y="191332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91494" y="1783"/>
                  </a:lnTo>
                  <a:lnTo>
                    <a:pt x="236162" y="222"/>
                  </a:lnTo>
                  <a:lnTo>
                    <a:pt x="292505" y="0"/>
                  </a:lnTo>
                  <a:lnTo>
                    <a:pt x="291210" y="0"/>
                  </a:lnTo>
                  <a:close/>
                </a:path>
              </a:pathLst>
            </a:custGeom>
            <a:ln w="50800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91" name="object 89"/>
            <p:cNvSpPr/>
            <p:nvPr/>
          </p:nvSpPr>
          <p:spPr>
            <a:xfrm>
              <a:off x="6366933" y="2387600"/>
              <a:ext cx="1270000" cy="1270000"/>
            </a:xfrm>
            <a:custGeom>
              <a:avLst/>
              <a:gdLst/>
              <a:ahLst/>
              <a:cxnLst/>
              <a:rect l="l" t="t" r="r" b="b"/>
              <a:pathLst>
                <a:path w="1270000" h="1270000">
                  <a:moveTo>
                    <a:pt x="291210" y="0"/>
                  </a:moveTo>
                  <a:lnTo>
                    <a:pt x="978789" y="0"/>
                  </a:lnTo>
                  <a:lnTo>
                    <a:pt x="1034383" y="222"/>
                  </a:lnTo>
                  <a:lnTo>
                    <a:pt x="1078667" y="1783"/>
                  </a:lnTo>
                  <a:lnTo>
                    <a:pt x="1149700" y="14270"/>
                  </a:lnTo>
                  <a:lnTo>
                    <a:pt x="1184533" y="31474"/>
                  </a:lnTo>
                  <a:lnTo>
                    <a:pt x="1214467" y="55532"/>
                  </a:lnTo>
                  <a:lnTo>
                    <a:pt x="1238525" y="85466"/>
                  </a:lnTo>
                  <a:lnTo>
                    <a:pt x="1255729" y="120299"/>
                  </a:lnTo>
                  <a:lnTo>
                    <a:pt x="1268216" y="191494"/>
                  </a:lnTo>
                  <a:lnTo>
                    <a:pt x="1269777" y="236162"/>
                  </a:lnTo>
                  <a:lnTo>
                    <a:pt x="1270000" y="292505"/>
                  </a:lnTo>
                  <a:lnTo>
                    <a:pt x="1270000" y="978789"/>
                  </a:lnTo>
                  <a:lnTo>
                    <a:pt x="1269777" y="1034383"/>
                  </a:lnTo>
                  <a:lnTo>
                    <a:pt x="1268216" y="1078667"/>
                  </a:lnTo>
                  <a:lnTo>
                    <a:pt x="1255729" y="1149700"/>
                  </a:lnTo>
                  <a:lnTo>
                    <a:pt x="1238525" y="1184533"/>
                  </a:lnTo>
                  <a:lnTo>
                    <a:pt x="1214467" y="1214467"/>
                  </a:lnTo>
                  <a:lnTo>
                    <a:pt x="1184533" y="1238525"/>
                  </a:lnTo>
                  <a:lnTo>
                    <a:pt x="1149700" y="1255729"/>
                  </a:lnTo>
                  <a:lnTo>
                    <a:pt x="1078505" y="1268216"/>
                  </a:lnTo>
                  <a:lnTo>
                    <a:pt x="1033837" y="1269777"/>
                  </a:lnTo>
                  <a:lnTo>
                    <a:pt x="977494" y="1270000"/>
                  </a:lnTo>
                  <a:lnTo>
                    <a:pt x="291210" y="1270000"/>
                  </a:lnTo>
                  <a:lnTo>
                    <a:pt x="235615" y="1269777"/>
                  </a:lnTo>
                  <a:lnTo>
                    <a:pt x="191332" y="1268216"/>
                  </a:lnTo>
                  <a:lnTo>
                    <a:pt x="120299" y="1255729"/>
                  </a:lnTo>
                  <a:lnTo>
                    <a:pt x="85466" y="1238525"/>
                  </a:lnTo>
                  <a:lnTo>
                    <a:pt x="55532" y="1214467"/>
                  </a:lnTo>
                  <a:lnTo>
                    <a:pt x="31474" y="1184533"/>
                  </a:lnTo>
                  <a:lnTo>
                    <a:pt x="14270" y="1149700"/>
                  </a:lnTo>
                  <a:lnTo>
                    <a:pt x="1783" y="1078505"/>
                  </a:lnTo>
                  <a:lnTo>
                    <a:pt x="222" y="1033837"/>
                  </a:lnTo>
                  <a:lnTo>
                    <a:pt x="0" y="977494"/>
                  </a:lnTo>
                  <a:lnTo>
                    <a:pt x="0" y="291210"/>
                  </a:lnTo>
                  <a:lnTo>
                    <a:pt x="222" y="235616"/>
                  </a:lnTo>
                  <a:lnTo>
                    <a:pt x="1783" y="191332"/>
                  </a:lnTo>
                  <a:lnTo>
                    <a:pt x="14270" y="120299"/>
                  </a:lnTo>
                  <a:lnTo>
                    <a:pt x="31474" y="85466"/>
                  </a:lnTo>
                  <a:lnTo>
                    <a:pt x="55532" y="55532"/>
                  </a:lnTo>
                  <a:lnTo>
                    <a:pt x="85466" y="31474"/>
                  </a:lnTo>
                  <a:lnTo>
                    <a:pt x="120299" y="14270"/>
                  </a:lnTo>
                  <a:lnTo>
                    <a:pt x="191494" y="1783"/>
                  </a:lnTo>
                  <a:lnTo>
                    <a:pt x="236162" y="222"/>
                  </a:lnTo>
                  <a:lnTo>
                    <a:pt x="292505" y="0"/>
                  </a:lnTo>
                  <a:lnTo>
                    <a:pt x="291210" y="0"/>
                  </a:lnTo>
                  <a:close/>
                </a:path>
              </a:pathLst>
            </a:custGeom>
            <a:ln w="50800">
              <a:solidFill>
                <a:srgbClr val="EE220C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92" name="object 90"/>
          <p:cNvSpPr txBox="1"/>
          <p:nvPr/>
        </p:nvSpPr>
        <p:spPr>
          <a:xfrm>
            <a:off x="2883485" y="2523895"/>
            <a:ext cx="249068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3" name="object 104"/>
          <p:cNvSpPr txBox="1"/>
          <p:nvPr/>
        </p:nvSpPr>
        <p:spPr>
          <a:xfrm>
            <a:off x="1319575" y="2936309"/>
            <a:ext cx="166468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4">
              <a:lnSpc>
                <a:spcPts val="675"/>
              </a:lnSpc>
            </a:pPr>
            <a:r>
              <a:rPr sz="1197" b="1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</a:t>
            </a:r>
            <a:r>
              <a:rPr sz="532" b="1" dirty="0">
                <a:solidFill>
                  <a:prstClr val="black"/>
                </a:solidFill>
                <a:latin typeface="Arial"/>
                <a:cs typeface="Arial"/>
              </a:rPr>
              <a:t>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4" name="object 105"/>
          <p:cNvSpPr txBox="1"/>
          <p:nvPr/>
        </p:nvSpPr>
        <p:spPr>
          <a:xfrm>
            <a:off x="2894710" y="2936306"/>
            <a:ext cx="22667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4">
              <a:lnSpc>
                <a:spcPts val="675"/>
              </a:lnSpc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5" name="object 106"/>
          <p:cNvSpPr txBox="1"/>
          <p:nvPr/>
        </p:nvSpPr>
        <p:spPr>
          <a:xfrm>
            <a:off x="3454751" y="2940205"/>
            <a:ext cx="166468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4">
              <a:lnSpc>
                <a:spcPts val="675"/>
              </a:lnSpc>
            </a:pPr>
            <a:r>
              <a:rPr sz="1197" b="1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</a:t>
            </a:r>
            <a:r>
              <a:rPr sz="532" b="1" dirty="0">
                <a:solidFill>
                  <a:prstClr val="black"/>
                </a:solidFill>
                <a:latin typeface="Arial"/>
                <a:cs typeface="Arial"/>
              </a:rPr>
              <a:t>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6" name="object 107"/>
          <p:cNvSpPr txBox="1"/>
          <p:nvPr/>
        </p:nvSpPr>
        <p:spPr>
          <a:xfrm>
            <a:off x="3952178" y="2940205"/>
            <a:ext cx="20956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224">
              <a:lnSpc>
                <a:spcPts val="675"/>
              </a:lnSpc>
            </a:pPr>
            <a:r>
              <a:rPr sz="1197" b="1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32" b="1" dirty="0">
                <a:solidFill>
                  <a:prstClr val="black"/>
                </a:solidFill>
                <a:latin typeface="Arial"/>
                <a:cs typeface="Arial"/>
              </a:rPr>
              <a:t>(t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+1)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7" name="object 91"/>
          <p:cNvSpPr txBox="1"/>
          <p:nvPr/>
        </p:nvSpPr>
        <p:spPr>
          <a:xfrm>
            <a:off x="3443528" y="2522415"/>
            <a:ext cx="188860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8" name="object 92"/>
          <p:cNvSpPr txBox="1"/>
          <p:nvPr/>
        </p:nvSpPr>
        <p:spPr>
          <a:xfrm>
            <a:off x="3940952" y="2522397"/>
            <a:ext cx="232167" cy="127057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12673">
              <a:spcBef>
                <a:spcPts val="33"/>
              </a:spcBef>
            </a:pPr>
            <a:r>
              <a:rPr sz="11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(t+1)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9" name="object 93"/>
          <p:cNvSpPr txBox="1"/>
          <p:nvPr/>
        </p:nvSpPr>
        <p:spPr>
          <a:xfrm>
            <a:off x="1708338" y="1779365"/>
            <a:ext cx="676221" cy="117992"/>
          </a:xfrm>
          <a:prstGeom prst="rect">
            <a:avLst/>
          </a:prstGeom>
        </p:spPr>
        <p:txBody>
          <a:bodyPr vert="horz" wrap="square" lIns="0" tIns="5281" rIns="0" bIns="0" rtlCol="0">
            <a:spAutoFit/>
          </a:bodyPr>
          <a:lstStyle/>
          <a:p>
            <a:pPr marL="4224">
              <a:spcBef>
                <a:spcPts val="42"/>
              </a:spcBef>
            </a:pPr>
            <a:r>
              <a:rPr sz="732" b="1" u="heavy" spc="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Multilayer</a:t>
            </a:r>
            <a:r>
              <a:rPr sz="732" b="1" u="heavy" spc="-18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32" b="1" u="heavy" spc="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RNN</a:t>
            </a:r>
            <a:endParaRPr sz="7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0" name="object 94"/>
          <p:cNvSpPr txBox="1"/>
          <p:nvPr/>
        </p:nvSpPr>
        <p:spPr>
          <a:xfrm>
            <a:off x="1737805" y="581625"/>
            <a:ext cx="765371" cy="117992"/>
          </a:xfrm>
          <a:prstGeom prst="rect">
            <a:avLst/>
          </a:prstGeom>
        </p:spPr>
        <p:txBody>
          <a:bodyPr vert="horz" wrap="square" lIns="0" tIns="5281" rIns="0" bIns="0" rtlCol="0">
            <a:spAutoFit/>
          </a:bodyPr>
          <a:lstStyle/>
          <a:p>
            <a:pPr marL="4224">
              <a:spcBef>
                <a:spcPts val="42"/>
              </a:spcBef>
            </a:pPr>
            <a:r>
              <a:rPr sz="732" b="1" u="heavy" spc="2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Single </a:t>
            </a:r>
            <a:r>
              <a:rPr sz="732" b="1" u="heavy" spc="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layer</a:t>
            </a:r>
            <a:r>
              <a:rPr sz="732" b="1" u="heavy" spc="-25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32" b="1" u="heavy" spc="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RNN</a:t>
            </a:r>
            <a:endParaRPr sz="7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1" name="object 95"/>
          <p:cNvSpPr txBox="1"/>
          <p:nvPr/>
        </p:nvSpPr>
        <p:spPr>
          <a:xfrm>
            <a:off x="1386519" y="2640817"/>
            <a:ext cx="50278" cy="95123"/>
          </a:xfrm>
          <a:prstGeom prst="rect">
            <a:avLst/>
          </a:prstGeom>
        </p:spPr>
        <p:txBody>
          <a:bodyPr vert="horz" wrap="square" lIns="0" tIns="5493" rIns="0" bIns="0" rtlCol="0">
            <a:spAutoFit/>
          </a:bodyPr>
          <a:lstStyle/>
          <a:p>
            <a:pPr marL="4224">
              <a:spcBef>
                <a:spcPts val="43"/>
              </a:spcBef>
            </a:pPr>
            <a:r>
              <a:rPr sz="582" b="1" spc="5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58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2" name="object 96"/>
          <p:cNvSpPr txBox="1"/>
          <p:nvPr/>
        </p:nvSpPr>
        <p:spPr>
          <a:xfrm>
            <a:off x="2971319" y="2643739"/>
            <a:ext cx="50278" cy="95123"/>
          </a:xfrm>
          <a:prstGeom prst="rect">
            <a:avLst/>
          </a:prstGeom>
        </p:spPr>
        <p:txBody>
          <a:bodyPr vert="horz" wrap="square" lIns="0" tIns="5493" rIns="0" bIns="0" rtlCol="0">
            <a:spAutoFit/>
          </a:bodyPr>
          <a:lstStyle/>
          <a:p>
            <a:pPr marL="4224">
              <a:spcBef>
                <a:spcPts val="43"/>
              </a:spcBef>
            </a:pPr>
            <a:r>
              <a:rPr sz="582" b="1" spc="5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58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3" name="object 97"/>
          <p:cNvSpPr txBox="1"/>
          <p:nvPr/>
        </p:nvSpPr>
        <p:spPr>
          <a:xfrm>
            <a:off x="3534840" y="2649991"/>
            <a:ext cx="46264" cy="86148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532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4" name="object 98"/>
          <p:cNvSpPr txBox="1"/>
          <p:nvPr/>
        </p:nvSpPr>
        <p:spPr>
          <a:xfrm>
            <a:off x="4011401" y="2653632"/>
            <a:ext cx="46264" cy="86148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532" b="1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5" name="object 99"/>
          <p:cNvSpPr txBox="1"/>
          <p:nvPr/>
        </p:nvSpPr>
        <p:spPr>
          <a:xfrm>
            <a:off x="1388601" y="2287943"/>
            <a:ext cx="46264" cy="86148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532"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6" name="object 100"/>
          <p:cNvSpPr txBox="1"/>
          <p:nvPr/>
        </p:nvSpPr>
        <p:spPr>
          <a:xfrm>
            <a:off x="2973401" y="2290866"/>
            <a:ext cx="46264" cy="86148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532"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7" name="object 101"/>
          <p:cNvSpPr txBox="1"/>
          <p:nvPr/>
        </p:nvSpPr>
        <p:spPr>
          <a:xfrm>
            <a:off x="3534840" y="2289149"/>
            <a:ext cx="46264" cy="86148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532" b="1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8" name="object 102"/>
          <p:cNvSpPr txBox="1"/>
          <p:nvPr/>
        </p:nvSpPr>
        <p:spPr>
          <a:xfrm>
            <a:off x="4012099" y="2294507"/>
            <a:ext cx="44786" cy="83221"/>
          </a:xfrm>
          <a:prstGeom prst="rect">
            <a:avLst/>
          </a:prstGeom>
        </p:spPr>
        <p:txBody>
          <a:bodyPr vert="horz" wrap="square" lIns="0" tIns="3803" rIns="0" bIns="0" rtlCol="0">
            <a:spAutoFit/>
          </a:bodyPr>
          <a:lstStyle/>
          <a:p>
            <a:pPr marL="4224">
              <a:spcBef>
                <a:spcPts val="30"/>
              </a:spcBef>
            </a:pPr>
            <a:r>
              <a:rPr sz="516" b="1" spc="-2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51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object 103"/>
          <p:cNvSpPr txBox="1">
            <a:spLocks/>
          </p:cNvSpPr>
          <p:nvPr/>
        </p:nvSpPr>
        <p:spPr>
          <a:xfrm>
            <a:off x="3302590" y="404450"/>
            <a:ext cx="1414763" cy="361453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28519" rIns="0" bIns="0" rtlCol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01235" marR="52595" indent="-443571">
              <a:lnSpc>
                <a:spcPct val="112100"/>
              </a:lnSpc>
              <a:spcBef>
                <a:spcPts val="225"/>
              </a:spcBef>
            </a:pPr>
            <a:r>
              <a:rPr lang="en-US" sz="965" kern="0" spc="-58" smtClean="0">
                <a:solidFill>
                  <a:srgbClr val="FFFFFF"/>
                </a:solidFill>
              </a:rPr>
              <a:t>Each </a:t>
            </a:r>
            <a:r>
              <a:rPr lang="en-US" sz="965" kern="0" spc="-42" smtClean="0">
                <a:solidFill>
                  <a:srgbClr val="FFFFFF"/>
                </a:solidFill>
              </a:rPr>
              <a:t>hidden </a:t>
            </a:r>
            <a:r>
              <a:rPr lang="en-US" sz="965" kern="0" spc="5" smtClean="0">
                <a:solidFill>
                  <a:srgbClr val="FFFFFF"/>
                </a:solidFill>
              </a:rPr>
              <a:t>unit </a:t>
            </a:r>
            <a:r>
              <a:rPr lang="en-US" sz="965" kern="0" spc="-63" smtClean="0">
                <a:solidFill>
                  <a:srgbClr val="FFFFFF"/>
                </a:solidFill>
              </a:rPr>
              <a:t>receives  </a:t>
            </a:r>
            <a:r>
              <a:rPr lang="en-US" sz="965" kern="0" spc="-55" smtClean="0">
                <a:solidFill>
                  <a:srgbClr val="FFFFFF"/>
                </a:solidFill>
              </a:rPr>
              <a:t>2</a:t>
            </a:r>
            <a:r>
              <a:rPr lang="en-US" sz="965" kern="0" spc="50" smtClean="0">
                <a:solidFill>
                  <a:srgbClr val="FFFFFF"/>
                </a:solidFill>
              </a:rPr>
              <a:t> </a:t>
            </a:r>
            <a:r>
              <a:rPr lang="en-US" sz="965" kern="0" spc="-22" smtClean="0">
                <a:solidFill>
                  <a:srgbClr val="FFFFFF"/>
                </a:solidFill>
              </a:rPr>
              <a:t>inputs</a:t>
            </a:r>
            <a:endParaRPr lang="en-US" sz="965" kern="0"/>
          </a:p>
        </p:txBody>
      </p:sp>
    </p:spTree>
    <p:extLst>
      <p:ext uri="{BB962C8B-B14F-4D97-AF65-F5344CB8AC3E}">
        <p14:creationId xmlns:p14="http://schemas.microsoft.com/office/powerpoint/2010/main" val="61932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Weights in RNN</a:t>
            </a:r>
            <a:endParaRPr lang="en-IN" dirty="0"/>
          </a:p>
        </p:txBody>
      </p:sp>
      <p:sp>
        <p:nvSpPr>
          <p:cNvPr id="4" name="object 2"/>
          <p:cNvSpPr txBox="1"/>
          <p:nvPr/>
        </p:nvSpPr>
        <p:spPr>
          <a:xfrm>
            <a:off x="3465499" y="1547485"/>
            <a:ext cx="204282" cy="135604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12673">
              <a:spcBef>
                <a:spcPts val="40"/>
              </a:spcBef>
            </a:pPr>
            <a:r>
              <a:rPr sz="1272" b="1" i="1" spc="2" baseline="20697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565" i="1" spc="2" dirty="0">
                <a:solidFill>
                  <a:prstClr val="black"/>
                </a:solidFill>
                <a:latin typeface="Arial"/>
                <a:cs typeface="Arial"/>
              </a:rPr>
              <a:t>hx</a:t>
            </a:r>
            <a:endParaRPr sz="5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3"/>
          <p:cNvSpPr txBox="1"/>
          <p:nvPr/>
        </p:nvSpPr>
        <p:spPr>
          <a:xfrm>
            <a:off x="2797995" y="1560578"/>
            <a:ext cx="204282" cy="135604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12673">
              <a:spcBef>
                <a:spcPts val="40"/>
              </a:spcBef>
            </a:pPr>
            <a:r>
              <a:rPr sz="1272" b="1" i="1" spc="2" baseline="20697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565" i="1" spc="2" dirty="0">
                <a:solidFill>
                  <a:prstClr val="black"/>
                </a:solidFill>
                <a:latin typeface="Arial"/>
                <a:cs typeface="Arial"/>
              </a:rPr>
              <a:t>hx</a:t>
            </a:r>
            <a:endParaRPr sz="5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112615" y="1567187"/>
            <a:ext cx="204282" cy="135604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12673">
              <a:spcBef>
                <a:spcPts val="40"/>
              </a:spcBef>
            </a:pPr>
            <a:r>
              <a:rPr sz="1272" b="1" i="1" spc="2" baseline="20697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565" i="1" spc="2" dirty="0">
                <a:solidFill>
                  <a:prstClr val="black"/>
                </a:solidFill>
                <a:latin typeface="Arial"/>
                <a:cs typeface="Arial"/>
              </a:rPr>
              <a:t>hx</a:t>
            </a:r>
            <a:endParaRPr sz="5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2811631" y="1007279"/>
            <a:ext cx="204493" cy="135604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12673">
              <a:spcBef>
                <a:spcPts val="40"/>
              </a:spcBef>
            </a:pPr>
            <a:r>
              <a:rPr sz="1272" b="1" i="1" spc="5" baseline="20697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565" i="1" spc="3" dirty="0">
                <a:solidFill>
                  <a:prstClr val="black"/>
                </a:solidFill>
                <a:latin typeface="Arial"/>
                <a:cs typeface="Arial"/>
              </a:rPr>
              <a:t>yh</a:t>
            </a:r>
            <a:endParaRPr sz="5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095274" y="982785"/>
            <a:ext cx="204493" cy="135604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12673">
              <a:spcBef>
                <a:spcPts val="40"/>
              </a:spcBef>
            </a:pPr>
            <a:r>
              <a:rPr sz="1272" b="1" i="1" spc="5" baseline="20697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565" i="1" spc="3" dirty="0">
                <a:solidFill>
                  <a:prstClr val="black"/>
                </a:solidFill>
                <a:latin typeface="Arial"/>
                <a:cs typeface="Arial"/>
              </a:rPr>
              <a:t>yh</a:t>
            </a:r>
            <a:endParaRPr sz="5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904517" y="1106798"/>
            <a:ext cx="111119" cy="135604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4224">
              <a:spcBef>
                <a:spcPts val="40"/>
              </a:spcBef>
            </a:pPr>
            <a:r>
              <a:rPr sz="848" b="1" i="1" spc="5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endParaRPr sz="84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4007009" y="1183716"/>
            <a:ext cx="89149" cy="91640"/>
          </a:xfrm>
          <a:prstGeom prst="rect">
            <a:avLst/>
          </a:prstGeom>
        </p:spPr>
        <p:txBody>
          <a:bodyPr vert="horz" wrap="square" lIns="0" tIns="4648" rIns="0" bIns="0" rtlCol="0">
            <a:spAutoFit/>
          </a:bodyPr>
          <a:lstStyle/>
          <a:p>
            <a:pPr marL="4224">
              <a:spcBef>
                <a:spcPts val="36"/>
              </a:spcBef>
            </a:pPr>
            <a:r>
              <a:rPr sz="565" i="1" dirty="0">
                <a:solidFill>
                  <a:prstClr val="black"/>
                </a:solidFill>
                <a:latin typeface="Arial"/>
                <a:cs typeface="Arial"/>
              </a:rPr>
              <a:t>hh</a:t>
            </a:r>
            <a:endParaRPr sz="565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1" name="object 9"/>
          <p:cNvGrpSpPr/>
          <p:nvPr/>
        </p:nvGrpSpPr>
        <p:grpSpPr>
          <a:xfrm>
            <a:off x="993169" y="646354"/>
            <a:ext cx="392720" cy="793679"/>
            <a:chOff x="822112" y="1509432"/>
            <a:chExt cx="1180465" cy="2385695"/>
          </a:xfrm>
        </p:grpSpPr>
        <p:sp>
          <p:nvSpPr>
            <p:cNvPr id="12" name="object 10"/>
            <p:cNvSpPr/>
            <p:nvPr/>
          </p:nvSpPr>
          <p:spPr>
            <a:xfrm>
              <a:off x="868699" y="3048050"/>
              <a:ext cx="1095375" cy="831850"/>
            </a:xfrm>
            <a:custGeom>
              <a:avLst/>
              <a:gdLst/>
              <a:ahLst/>
              <a:cxnLst/>
              <a:rect l="l" t="t" r="r" b="b"/>
              <a:pathLst>
                <a:path w="1095375" h="831850">
                  <a:moveTo>
                    <a:pt x="547442" y="0"/>
                  </a:moveTo>
                  <a:lnTo>
                    <a:pt x="494719" y="1903"/>
                  </a:lnTo>
                  <a:lnTo>
                    <a:pt x="443415" y="7496"/>
                  </a:lnTo>
                  <a:lnTo>
                    <a:pt x="393758" y="16604"/>
                  </a:lnTo>
                  <a:lnTo>
                    <a:pt x="345977" y="29054"/>
                  </a:lnTo>
                  <a:lnTo>
                    <a:pt x="300303" y="44672"/>
                  </a:lnTo>
                  <a:lnTo>
                    <a:pt x="256964" y="63283"/>
                  </a:lnTo>
                  <a:lnTo>
                    <a:pt x="216191" y="84712"/>
                  </a:lnTo>
                  <a:lnTo>
                    <a:pt x="178212" y="108786"/>
                  </a:lnTo>
                  <a:lnTo>
                    <a:pt x="143256" y="135331"/>
                  </a:lnTo>
                  <a:lnTo>
                    <a:pt x="111554" y="164172"/>
                  </a:lnTo>
                  <a:lnTo>
                    <a:pt x="83334" y="195135"/>
                  </a:lnTo>
                  <a:lnTo>
                    <a:pt x="58827" y="228045"/>
                  </a:lnTo>
                  <a:lnTo>
                    <a:pt x="38261" y="262730"/>
                  </a:lnTo>
                  <a:lnTo>
                    <a:pt x="21866" y="299013"/>
                  </a:lnTo>
                  <a:lnTo>
                    <a:pt x="9871" y="336722"/>
                  </a:lnTo>
                  <a:lnTo>
                    <a:pt x="2506" y="375682"/>
                  </a:lnTo>
                  <a:lnTo>
                    <a:pt x="0" y="415719"/>
                  </a:lnTo>
                  <a:lnTo>
                    <a:pt x="2506" y="455755"/>
                  </a:lnTo>
                  <a:lnTo>
                    <a:pt x="9871" y="494715"/>
                  </a:lnTo>
                  <a:lnTo>
                    <a:pt x="21866" y="532424"/>
                  </a:lnTo>
                  <a:lnTo>
                    <a:pt x="38261" y="568708"/>
                  </a:lnTo>
                  <a:lnTo>
                    <a:pt x="58827" y="603392"/>
                  </a:lnTo>
                  <a:lnTo>
                    <a:pt x="83334" y="636303"/>
                  </a:lnTo>
                  <a:lnTo>
                    <a:pt x="111554" y="667266"/>
                  </a:lnTo>
                  <a:lnTo>
                    <a:pt x="143256" y="696107"/>
                  </a:lnTo>
                  <a:lnTo>
                    <a:pt x="178212" y="722651"/>
                  </a:lnTo>
                  <a:lnTo>
                    <a:pt x="216191" y="746725"/>
                  </a:lnTo>
                  <a:lnTo>
                    <a:pt x="256964" y="768155"/>
                  </a:lnTo>
                  <a:lnTo>
                    <a:pt x="300303" y="786765"/>
                  </a:lnTo>
                  <a:lnTo>
                    <a:pt x="345977" y="802383"/>
                  </a:lnTo>
                  <a:lnTo>
                    <a:pt x="393758" y="814833"/>
                  </a:lnTo>
                  <a:lnTo>
                    <a:pt x="443415" y="823942"/>
                  </a:lnTo>
                  <a:lnTo>
                    <a:pt x="494719" y="829535"/>
                  </a:lnTo>
                  <a:lnTo>
                    <a:pt x="547442" y="831438"/>
                  </a:lnTo>
                  <a:lnTo>
                    <a:pt x="600164" y="829535"/>
                  </a:lnTo>
                  <a:lnTo>
                    <a:pt x="651468" y="823942"/>
                  </a:lnTo>
                  <a:lnTo>
                    <a:pt x="701125" y="814833"/>
                  </a:lnTo>
                  <a:lnTo>
                    <a:pt x="748906" y="802383"/>
                  </a:lnTo>
                  <a:lnTo>
                    <a:pt x="794580" y="786765"/>
                  </a:lnTo>
                  <a:lnTo>
                    <a:pt x="837918" y="768155"/>
                  </a:lnTo>
                  <a:lnTo>
                    <a:pt x="878692" y="746725"/>
                  </a:lnTo>
                  <a:lnTo>
                    <a:pt x="916671" y="722651"/>
                  </a:lnTo>
                  <a:lnTo>
                    <a:pt x="951626" y="696107"/>
                  </a:lnTo>
                  <a:lnTo>
                    <a:pt x="983329" y="667266"/>
                  </a:lnTo>
                  <a:lnTo>
                    <a:pt x="1011548" y="636303"/>
                  </a:lnTo>
                  <a:lnTo>
                    <a:pt x="1036056" y="603392"/>
                  </a:lnTo>
                  <a:lnTo>
                    <a:pt x="1056622" y="568708"/>
                  </a:lnTo>
                  <a:lnTo>
                    <a:pt x="1073017" y="532424"/>
                  </a:lnTo>
                  <a:lnTo>
                    <a:pt x="1085012" y="494715"/>
                  </a:lnTo>
                  <a:lnTo>
                    <a:pt x="1092377" y="455755"/>
                  </a:lnTo>
                  <a:lnTo>
                    <a:pt x="1094883" y="415719"/>
                  </a:lnTo>
                  <a:lnTo>
                    <a:pt x="1092377" y="375682"/>
                  </a:lnTo>
                  <a:lnTo>
                    <a:pt x="1085012" y="336722"/>
                  </a:lnTo>
                  <a:lnTo>
                    <a:pt x="1073017" y="299013"/>
                  </a:lnTo>
                  <a:lnTo>
                    <a:pt x="1056622" y="262730"/>
                  </a:lnTo>
                  <a:lnTo>
                    <a:pt x="1036056" y="228045"/>
                  </a:lnTo>
                  <a:lnTo>
                    <a:pt x="1011548" y="195135"/>
                  </a:lnTo>
                  <a:lnTo>
                    <a:pt x="983329" y="164172"/>
                  </a:lnTo>
                  <a:lnTo>
                    <a:pt x="951626" y="135331"/>
                  </a:lnTo>
                  <a:lnTo>
                    <a:pt x="916671" y="108786"/>
                  </a:lnTo>
                  <a:lnTo>
                    <a:pt x="878692" y="84712"/>
                  </a:lnTo>
                  <a:lnTo>
                    <a:pt x="837918" y="63283"/>
                  </a:lnTo>
                  <a:lnTo>
                    <a:pt x="794580" y="44672"/>
                  </a:lnTo>
                  <a:lnTo>
                    <a:pt x="748906" y="29054"/>
                  </a:lnTo>
                  <a:lnTo>
                    <a:pt x="701125" y="16604"/>
                  </a:lnTo>
                  <a:lnTo>
                    <a:pt x="651468" y="7496"/>
                  </a:lnTo>
                  <a:lnTo>
                    <a:pt x="600164" y="1903"/>
                  </a:lnTo>
                  <a:lnTo>
                    <a:pt x="547442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3" name="object 11"/>
            <p:cNvSpPr/>
            <p:nvPr/>
          </p:nvSpPr>
          <p:spPr>
            <a:xfrm>
              <a:off x="868699" y="3048050"/>
              <a:ext cx="1095375" cy="831850"/>
            </a:xfrm>
            <a:custGeom>
              <a:avLst/>
              <a:gdLst/>
              <a:ahLst/>
              <a:cxnLst/>
              <a:rect l="l" t="t" r="r" b="b"/>
              <a:pathLst>
                <a:path w="1095375" h="831850">
                  <a:moveTo>
                    <a:pt x="0" y="415719"/>
                  </a:moveTo>
                  <a:lnTo>
                    <a:pt x="2506" y="375682"/>
                  </a:lnTo>
                  <a:lnTo>
                    <a:pt x="9871" y="336723"/>
                  </a:lnTo>
                  <a:lnTo>
                    <a:pt x="21866" y="299014"/>
                  </a:lnTo>
                  <a:lnTo>
                    <a:pt x="38261" y="262730"/>
                  </a:lnTo>
                  <a:lnTo>
                    <a:pt x="58827" y="228046"/>
                  </a:lnTo>
                  <a:lnTo>
                    <a:pt x="83334" y="195135"/>
                  </a:lnTo>
                  <a:lnTo>
                    <a:pt x="111554" y="164172"/>
                  </a:lnTo>
                  <a:lnTo>
                    <a:pt x="143256" y="135331"/>
                  </a:lnTo>
                  <a:lnTo>
                    <a:pt x="178211" y="108786"/>
                  </a:lnTo>
                  <a:lnTo>
                    <a:pt x="216191" y="84712"/>
                  </a:lnTo>
                  <a:lnTo>
                    <a:pt x="256964" y="63283"/>
                  </a:lnTo>
                  <a:lnTo>
                    <a:pt x="300303" y="44672"/>
                  </a:lnTo>
                  <a:lnTo>
                    <a:pt x="345977" y="29055"/>
                  </a:lnTo>
                  <a:lnTo>
                    <a:pt x="393757" y="16604"/>
                  </a:lnTo>
                  <a:lnTo>
                    <a:pt x="443415" y="7496"/>
                  </a:lnTo>
                  <a:lnTo>
                    <a:pt x="494719" y="1903"/>
                  </a:lnTo>
                  <a:lnTo>
                    <a:pt x="547441" y="0"/>
                  </a:lnTo>
                  <a:lnTo>
                    <a:pt x="600164" y="1903"/>
                  </a:lnTo>
                  <a:lnTo>
                    <a:pt x="651468" y="7496"/>
                  </a:lnTo>
                  <a:lnTo>
                    <a:pt x="701125" y="16604"/>
                  </a:lnTo>
                  <a:lnTo>
                    <a:pt x="748905" y="29055"/>
                  </a:lnTo>
                  <a:lnTo>
                    <a:pt x="794580" y="44672"/>
                  </a:lnTo>
                  <a:lnTo>
                    <a:pt x="837918" y="63283"/>
                  </a:lnTo>
                  <a:lnTo>
                    <a:pt x="878692" y="84712"/>
                  </a:lnTo>
                  <a:lnTo>
                    <a:pt x="916671" y="108786"/>
                  </a:lnTo>
                  <a:lnTo>
                    <a:pt x="951626" y="135331"/>
                  </a:lnTo>
                  <a:lnTo>
                    <a:pt x="983329" y="164172"/>
                  </a:lnTo>
                  <a:lnTo>
                    <a:pt x="1011548" y="195135"/>
                  </a:lnTo>
                  <a:lnTo>
                    <a:pt x="1036056" y="228046"/>
                  </a:lnTo>
                  <a:lnTo>
                    <a:pt x="1056622" y="262730"/>
                  </a:lnTo>
                  <a:lnTo>
                    <a:pt x="1073017" y="299014"/>
                  </a:lnTo>
                  <a:lnTo>
                    <a:pt x="1085012" y="336723"/>
                  </a:lnTo>
                  <a:lnTo>
                    <a:pt x="1092377" y="375682"/>
                  </a:lnTo>
                  <a:lnTo>
                    <a:pt x="1094883" y="415719"/>
                  </a:lnTo>
                  <a:lnTo>
                    <a:pt x="1092377" y="455756"/>
                  </a:lnTo>
                  <a:lnTo>
                    <a:pt x="1085012" y="494716"/>
                  </a:lnTo>
                  <a:lnTo>
                    <a:pt x="1073017" y="532424"/>
                  </a:lnTo>
                  <a:lnTo>
                    <a:pt x="1056622" y="568708"/>
                  </a:lnTo>
                  <a:lnTo>
                    <a:pt x="1036056" y="603392"/>
                  </a:lnTo>
                  <a:lnTo>
                    <a:pt x="1011548" y="636303"/>
                  </a:lnTo>
                  <a:lnTo>
                    <a:pt x="983329" y="667266"/>
                  </a:lnTo>
                  <a:lnTo>
                    <a:pt x="951626" y="696107"/>
                  </a:lnTo>
                  <a:lnTo>
                    <a:pt x="916671" y="722652"/>
                  </a:lnTo>
                  <a:lnTo>
                    <a:pt x="878692" y="746726"/>
                  </a:lnTo>
                  <a:lnTo>
                    <a:pt x="837918" y="768155"/>
                  </a:lnTo>
                  <a:lnTo>
                    <a:pt x="794580" y="786766"/>
                  </a:lnTo>
                  <a:lnTo>
                    <a:pt x="748905" y="802383"/>
                  </a:lnTo>
                  <a:lnTo>
                    <a:pt x="701125" y="814834"/>
                  </a:lnTo>
                  <a:lnTo>
                    <a:pt x="651468" y="823942"/>
                  </a:lnTo>
                  <a:lnTo>
                    <a:pt x="600164" y="829535"/>
                  </a:lnTo>
                  <a:lnTo>
                    <a:pt x="547441" y="831438"/>
                  </a:lnTo>
                  <a:lnTo>
                    <a:pt x="494719" y="829535"/>
                  </a:lnTo>
                  <a:lnTo>
                    <a:pt x="443415" y="823942"/>
                  </a:lnTo>
                  <a:lnTo>
                    <a:pt x="393757" y="814834"/>
                  </a:lnTo>
                  <a:lnTo>
                    <a:pt x="345977" y="802383"/>
                  </a:lnTo>
                  <a:lnTo>
                    <a:pt x="300303" y="786766"/>
                  </a:lnTo>
                  <a:lnTo>
                    <a:pt x="256964" y="768155"/>
                  </a:lnTo>
                  <a:lnTo>
                    <a:pt x="216191" y="746726"/>
                  </a:lnTo>
                  <a:lnTo>
                    <a:pt x="178211" y="722652"/>
                  </a:lnTo>
                  <a:lnTo>
                    <a:pt x="143256" y="696107"/>
                  </a:lnTo>
                  <a:lnTo>
                    <a:pt x="111554" y="667266"/>
                  </a:lnTo>
                  <a:lnTo>
                    <a:pt x="83334" y="636303"/>
                  </a:lnTo>
                  <a:lnTo>
                    <a:pt x="58827" y="603392"/>
                  </a:lnTo>
                  <a:lnTo>
                    <a:pt x="38261" y="568708"/>
                  </a:lnTo>
                  <a:lnTo>
                    <a:pt x="21866" y="532424"/>
                  </a:lnTo>
                  <a:lnTo>
                    <a:pt x="9871" y="494716"/>
                  </a:lnTo>
                  <a:lnTo>
                    <a:pt x="2506" y="455756"/>
                  </a:lnTo>
                  <a:lnTo>
                    <a:pt x="0" y="415719"/>
                  </a:lnTo>
                  <a:close/>
                </a:path>
              </a:pathLst>
            </a:custGeom>
            <a:ln w="30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4" name="object 12"/>
            <p:cNvSpPr/>
            <p:nvPr/>
          </p:nvSpPr>
          <p:spPr>
            <a:xfrm>
              <a:off x="837670" y="1524989"/>
              <a:ext cx="1149350" cy="758190"/>
            </a:xfrm>
            <a:custGeom>
              <a:avLst/>
              <a:gdLst/>
              <a:ahLst/>
              <a:cxnLst/>
              <a:rect l="l" t="t" r="r" b="b"/>
              <a:pathLst>
                <a:path w="1149350" h="758189">
                  <a:moveTo>
                    <a:pt x="991208" y="0"/>
                  </a:moveTo>
                  <a:lnTo>
                    <a:pt x="157969" y="0"/>
                  </a:lnTo>
                  <a:lnTo>
                    <a:pt x="108039" y="8053"/>
                  </a:lnTo>
                  <a:lnTo>
                    <a:pt x="64674" y="30478"/>
                  </a:lnTo>
                  <a:lnTo>
                    <a:pt x="30478" y="64674"/>
                  </a:lnTo>
                  <a:lnTo>
                    <a:pt x="8053" y="108038"/>
                  </a:lnTo>
                  <a:lnTo>
                    <a:pt x="0" y="157968"/>
                  </a:lnTo>
                  <a:lnTo>
                    <a:pt x="0" y="600221"/>
                  </a:lnTo>
                  <a:lnTo>
                    <a:pt x="8053" y="650151"/>
                  </a:lnTo>
                  <a:lnTo>
                    <a:pt x="30478" y="693515"/>
                  </a:lnTo>
                  <a:lnTo>
                    <a:pt x="64674" y="727711"/>
                  </a:lnTo>
                  <a:lnTo>
                    <a:pt x="108039" y="750136"/>
                  </a:lnTo>
                  <a:lnTo>
                    <a:pt x="157969" y="758190"/>
                  </a:lnTo>
                  <a:lnTo>
                    <a:pt x="991208" y="758190"/>
                  </a:lnTo>
                  <a:lnTo>
                    <a:pt x="1041139" y="750136"/>
                  </a:lnTo>
                  <a:lnTo>
                    <a:pt x="1084503" y="727711"/>
                  </a:lnTo>
                  <a:lnTo>
                    <a:pt x="1118698" y="693515"/>
                  </a:lnTo>
                  <a:lnTo>
                    <a:pt x="1141124" y="650151"/>
                  </a:lnTo>
                  <a:lnTo>
                    <a:pt x="1149177" y="600221"/>
                  </a:lnTo>
                  <a:lnTo>
                    <a:pt x="1149177" y="157968"/>
                  </a:lnTo>
                  <a:lnTo>
                    <a:pt x="1137152" y="97517"/>
                  </a:lnTo>
                  <a:lnTo>
                    <a:pt x="1102908" y="46268"/>
                  </a:lnTo>
                  <a:lnTo>
                    <a:pt x="1051660" y="12024"/>
                  </a:lnTo>
                  <a:lnTo>
                    <a:pt x="991208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5" name="object 13"/>
            <p:cNvSpPr/>
            <p:nvPr/>
          </p:nvSpPr>
          <p:spPr>
            <a:xfrm>
              <a:off x="837670" y="1524989"/>
              <a:ext cx="1149350" cy="758190"/>
            </a:xfrm>
            <a:custGeom>
              <a:avLst/>
              <a:gdLst/>
              <a:ahLst/>
              <a:cxnLst/>
              <a:rect l="l" t="t" r="r" b="b"/>
              <a:pathLst>
                <a:path w="1149350" h="758189">
                  <a:moveTo>
                    <a:pt x="0" y="157968"/>
                  </a:moveTo>
                  <a:lnTo>
                    <a:pt x="8053" y="108038"/>
                  </a:lnTo>
                  <a:lnTo>
                    <a:pt x="30478" y="64674"/>
                  </a:lnTo>
                  <a:lnTo>
                    <a:pt x="64674" y="30478"/>
                  </a:lnTo>
                  <a:lnTo>
                    <a:pt x="108039" y="8053"/>
                  </a:lnTo>
                  <a:lnTo>
                    <a:pt x="157969" y="0"/>
                  </a:lnTo>
                  <a:lnTo>
                    <a:pt x="991208" y="0"/>
                  </a:lnTo>
                  <a:lnTo>
                    <a:pt x="1051660" y="12024"/>
                  </a:lnTo>
                  <a:lnTo>
                    <a:pt x="1102909" y="46268"/>
                  </a:lnTo>
                  <a:lnTo>
                    <a:pt x="1137153" y="97516"/>
                  </a:lnTo>
                  <a:lnTo>
                    <a:pt x="1149177" y="157968"/>
                  </a:lnTo>
                  <a:lnTo>
                    <a:pt x="1149177" y="600221"/>
                  </a:lnTo>
                  <a:lnTo>
                    <a:pt x="1141124" y="650151"/>
                  </a:lnTo>
                  <a:lnTo>
                    <a:pt x="1118698" y="693515"/>
                  </a:lnTo>
                  <a:lnTo>
                    <a:pt x="1084503" y="727711"/>
                  </a:lnTo>
                  <a:lnTo>
                    <a:pt x="1041138" y="750136"/>
                  </a:lnTo>
                  <a:lnTo>
                    <a:pt x="991208" y="758190"/>
                  </a:lnTo>
                  <a:lnTo>
                    <a:pt x="157969" y="758190"/>
                  </a:lnTo>
                  <a:lnTo>
                    <a:pt x="108039" y="750136"/>
                  </a:lnTo>
                  <a:lnTo>
                    <a:pt x="64674" y="727711"/>
                  </a:lnTo>
                  <a:lnTo>
                    <a:pt x="30478" y="693515"/>
                  </a:lnTo>
                  <a:lnTo>
                    <a:pt x="8053" y="650151"/>
                  </a:lnTo>
                  <a:lnTo>
                    <a:pt x="0" y="600221"/>
                  </a:lnTo>
                  <a:lnTo>
                    <a:pt x="0" y="157968"/>
                  </a:lnTo>
                  <a:close/>
                </a:path>
              </a:pathLst>
            </a:custGeom>
            <a:ln w="30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16" name="object 14"/>
          <p:cNvSpPr txBox="1"/>
          <p:nvPr/>
        </p:nvSpPr>
        <p:spPr>
          <a:xfrm>
            <a:off x="1071194" y="635649"/>
            <a:ext cx="236604" cy="168521"/>
          </a:xfrm>
          <a:prstGeom prst="rect">
            <a:avLst/>
          </a:prstGeom>
        </p:spPr>
        <p:txBody>
          <a:bodyPr vert="horz" wrap="square" lIns="0" tIns="4648" rIns="0" bIns="0" rtlCol="0">
            <a:spAutoFit/>
          </a:bodyPr>
          <a:lstStyle/>
          <a:p>
            <a:pPr marL="12673">
              <a:spcBef>
                <a:spcPts val="36"/>
              </a:spcBef>
            </a:pPr>
            <a:r>
              <a:rPr sz="1597" b="1" spc="-2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715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715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7" name="object 15"/>
          <p:cNvGrpSpPr/>
          <p:nvPr/>
        </p:nvGrpSpPr>
        <p:grpSpPr>
          <a:xfrm>
            <a:off x="1004775" y="916801"/>
            <a:ext cx="369482" cy="1054365"/>
            <a:chOff x="856997" y="2322359"/>
            <a:chExt cx="1110615" cy="3169285"/>
          </a:xfrm>
        </p:grpSpPr>
        <p:sp>
          <p:nvSpPr>
            <p:cNvPr id="18" name="object 16"/>
            <p:cNvSpPr/>
            <p:nvPr/>
          </p:nvSpPr>
          <p:spPr>
            <a:xfrm>
              <a:off x="1412990" y="2422939"/>
              <a:ext cx="3175" cy="625475"/>
            </a:xfrm>
            <a:custGeom>
              <a:avLst/>
              <a:gdLst/>
              <a:ahLst/>
              <a:cxnLst/>
              <a:rect l="l" t="t" r="r" b="b"/>
              <a:pathLst>
                <a:path w="3175" h="625475">
                  <a:moveTo>
                    <a:pt x="3150" y="625110"/>
                  </a:moveTo>
                  <a:lnTo>
                    <a:pt x="0" y="0"/>
                  </a:lnTo>
                </a:path>
              </a:pathLst>
            </a:custGeom>
            <a:ln w="4080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9" name="object 17"/>
            <p:cNvSpPr/>
            <p:nvPr/>
          </p:nvSpPr>
          <p:spPr>
            <a:xfrm>
              <a:off x="1346937" y="2322359"/>
              <a:ext cx="132568" cy="16709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0" name="object 18"/>
            <p:cNvSpPr/>
            <p:nvPr/>
          </p:nvSpPr>
          <p:spPr>
            <a:xfrm>
              <a:off x="872554" y="4644358"/>
              <a:ext cx="1079500" cy="831850"/>
            </a:xfrm>
            <a:custGeom>
              <a:avLst/>
              <a:gdLst/>
              <a:ahLst/>
              <a:cxnLst/>
              <a:rect l="l" t="t" r="r" b="b"/>
              <a:pathLst>
                <a:path w="1079500" h="831850">
                  <a:moveTo>
                    <a:pt x="906231" y="0"/>
                  </a:moveTo>
                  <a:lnTo>
                    <a:pt x="173231" y="0"/>
                  </a:lnTo>
                  <a:lnTo>
                    <a:pt x="127179" y="6187"/>
                  </a:lnTo>
                  <a:lnTo>
                    <a:pt x="85798" y="23650"/>
                  </a:lnTo>
                  <a:lnTo>
                    <a:pt x="50738" y="50737"/>
                  </a:lnTo>
                  <a:lnTo>
                    <a:pt x="23651" y="85797"/>
                  </a:lnTo>
                  <a:lnTo>
                    <a:pt x="6187" y="127178"/>
                  </a:lnTo>
                  <a:lnTo>
                    <a:pt x="0" y="173230"/>
                  </a:lnTo>
                  <a:lnTo>
                    <a:pt x="0" y="658209"/>
                  </a:lnTo>
                  <a:lnTo>
                    <a:pt x="6187" y="704260"/>
                  </a:lnTo>
                  <a:lnTo>
                    <a:pt x="23651" y="745642"/>
                  </a:lnTo>
                  <a:lnTo>
                    <a:pt x="50738" y="780701"/>
                  </a:lnTo>
                  <a:lnTo>
                    <a:pt x="85798" y="807788"/>
                  </a:lnTo>
                  <a:lnTo>
                    <a:pt x="127179" y="825251"/>
                  </a:lnTo>
                  <a:lnTo>
                    <a:pt x="173231" y="831439"/>
                  </a:lnTo>
                  <a:lnTo>
                    <a:pt x="906231" y="831439"/>
                  </a:lnTo>
                  <a:lnTo>
                    <a:pt x="952283" y="825251"/>
                  </a:lnTo>
                  <a:lnTo>
                    <a:pt x="993664" y="807788"/>
                  </a:lnTo>
                  <a:lnTo>
                    <a:pt x="1028724" y="780701"/>
                  </a:lnTo>
                  <a:lnTo>
                    <a:pt x="1055811" y="745642"/>
                  </a:lnTo>
                  <a:lnTo>
                    <a:pt x="1073274" y="704260"/>
                  </a:lnTo>
                  <a:lnTo>
                    <a:pt x="1079462" y="658209"/>
                  </a:lnTo>
                  <a:lnTo>
                    <a:pt x="1079462" y="173230"/>
                  </a:lnTo>
                  <a:lnTo>
                    <a:pt x="1066275" y="106938"/>
                  </a:lnTo>
                  <a:lnTo>
                    <a:pt x="1028724" y="50737"/>
                  </a:lnTo>
                  <a:lnTo>
                    <a:pt x="972523" y="13186"/>
                  </a:lnTo>
                  <a:lnTo>
                    <a:pt x="906231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1" name="object 19"/>
            <p:cNvSpPr/>
            <p:nvPr/>
          </p:nvSpPr>
          <p:spPr>
            <a:xfrm>
              <a:off x="872554" y="4644358"/>
              <a:ext cx="1079500" cy="831850"/>
            </a:xfrm>
            <a:custGeom>
              <a:avLst/>
              <a:gdLst/>
              <a:ahLst/>
              <a:cxnLst/>
              <a:rect l="l" t="t" r="r" b="b"/>
              <a:pathLst>
                <a:path w="1079500" h="831850">
                  <a:moveTo>
                    <a:pt x="0" y="173229"/>
                  </a:moveTo>
                  <a:lnTo>
                    <a:pt x="6187" y="127178"/>
                  </a:lnTo>
                  <a:lnTo>
                    <a:pt x="23651" y="85796"/>
                  </a:lnTo>
                  <a:lnTo>
                    <a:pt x="50738" y="50737"/>
                  </a:lnTo>
                  <a:lnTo>
                    <a:pt x="85798" y="23650"/>
                  </a:lnTo>
                  <a:lnTo>
                    <a:pt x="127179" y="6187"/>
                  </a:lnTo>
                  <a:lnTo>
                    <a:pt x="173231" y="0"/>
                  </a:lnTo>
                  <a:lnTo>
                    <a:pt x="906231" y="0"/>
                  </a:lnTo>
                  <a:lnTo>
                    <a:pt x="972524" y="13186"/>
                  </a:lnTo>
                  <a:lnTo>
                    <a:pt x="1028724" y="50736"/>
                  </a:lnTo>
                  <a:lnTo>
                    <a:pt x="1066276" y="106937"/>
                  </a:lnTo>
                  <a:lnTo>
                    <a:pt x="1079462" y="173229"/>
                  </a:lnTo>
                  <a:lnTo>
                    <a:pt x="1079462" y="658209"/>
                  </a:lnTo>
                  <a:lnTo>
                    <a:pt x="1073274" y="704259"/>
                  </a:lnTo>
                  <a:lnTo>
                    <a:pt x="1055811" y="745640"/>
                  </a:lnTo>
                  <a:lnTo>
                    <a:pt x="1028724" y="780700"/>
                  </a:lnTo>
                  <a:lnTo>
                    <a:pt x="993664" y="807787"/>
                  </a:lnTo>
                  <a:lnTo>
                    <a:pt x="952283" y="825250"/>
                  </a:lnTo>
                  <a:lnTo>
                    <a:pt x="906231" y="831438"/>
                  </a:lnTo>
                  <a:lnTo>
                    <a:pt x="173231" y="831438"/>
                  </a:lnTo>
                  <a:lnTo>
                    <a:pt x="127179" y="825250"/>
                  </a:lnTo>
                  <a:lnTo>
                    <a:pt x="85798" y="807787"/>
                  </a:lnTo>
                  <a:lnTo>
                    <a:pt x="50738" y="780700"/>
                  </a:lnTo>
                  <a:lnTo>
                    <a:pt x="23651" y="745640"/>
                  </a:lnTo>
                  <a:lnTo>
                    <a:pt x="6187" y="704259"/>
                  </a:lnTo>
                  <a:lnTo>
                    <a:pt x="0" y="658209"/>
                  </a:lnTo>
                  <a:lnTo>
                    <a:pt x="0" y="173229"/>
                  </a:lnTo>
                  <a:close/>
                </a:path>
              </a:pathLst>
            </a:custGeom>
            <a:ln w="30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22" name="object 20"/>
          <p:cNvSpPr txBox="1"/>
          <p:nvPr/>
        </p:nvSpPr>
        <p:spPr>
          <a:xfrm>
            <a:off x="1071203" y="1685593"/>
            <a:ext cx="236604" cy="168521"/>
          </a:xfrm>
          <a:prstGeom prst="rect">
            <a:avLst/>
          </a:prstGeom>
        </p:spPr>
        <p:txBody>
          <a:bodyPr vert="horz" wrap="square" lIns="0" tIns="4648" rIns="0" bIns="0" rtlCol="0">
            <a:spAutoFit/>
          </a:bodyPr>
          <a:lstStyle/>
          <a:p>
            <a:pPr marL="12673">
              <a:spcBef>
                <a:spcPts val="36"/>
              </a:spcBef>
            </a:pPr>
            <a:r>
              <a:rPr sz="1597" b="1" spc="-2" baseline="-20833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715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715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3" name="object 21"/>
          <p:cNvGrpSpPr/>
          <p:nvPr/>
        </p:nvGrpSpPr>
        <p:grpSpPr>
          <a:xfrm>
            <a:off x="1168428" y="658018"/>
            <a:ext cx="2041974" cy="1038310"/>
            <a:chOff x="1348920" y="1544490"/>
            <a:chExt cx="6137910" cy="3121025"/>
          </a:xfrm>
        </p:grpSpPr>
        <p:sp>
          <p:nvSpPr>
            <p:cNvPr id="24" name="object 22"/>
            <p:cNvSpPr/>
            <p:nvPr/>
          </p:nvSpPr>
          <p:spPr>
            <a:xfrm>
              <a:off x="1412285" y="4019248"/>
              <a:ext cx="3175" cy="625475"/>
            </a:xfrm>
            <a:custGeom>
              <a:avLst/>
              <a:gdLst/>
              <a:ahLst/>
              <a:cxnLst/>
              <a:rect l="l" t="t" r="r" b="b"/>
              <a:pathLst>
                <a:path w="3175" h="625475">
                  <a:moveTo>
                    <a:pt x="0" y="625110"/>
                  </a:moveTo>
                  <a:lnTo>
                    <a:pt x="3150" y="0"/>
                  </a:lnTo>
                </a:path>
              </a:pathLst>
            </a:custGeom>
            <a:ln w="4080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5" name="object 23"/>
            <p:cNvSpPr/>
            <p:nvPr/>
          </p:nvSpPr>
          <p:spPr>
            <a:xfrm>
              <a:off x="1348920" y="3918667"/>
              <a:ext cx="132568" cy="1670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6" name="object 24"/>
            <p:cNvSpPr/>
            <p:nvPr/>
          </p:nvSpPr>
          <p:spPr>
            <a:xfrm>
              <a:off x="1803240" y="2895835"/>
              <a:ext cx="751840" cy="1193165"/>
            </a:xfrm>
            <a:custGeom>
              <a:avLst/>
              <a:gdLst/>
              <a:ahLst/>
              <a:cxnLst/>
              <a:rect l="l" t="t" r="r" b="b"/>
              <a:pathLst>
                <a:path w="751839" h="1193164">
                  <a:moveTo>
                    <a:pt x="0" y="273975"/>
                  </a:moveTo>
                  <a:lnTo>
                    <a:pt x="14783" y="204650"/>
                  </a:lnTo>
                  <a:lnTo>
                    <a:pt x="32283" y="169480"/>
                  </a:lnTo>
                  <a:lnTo>
                    <a:pt x="55653" y="135225"/>
                  </a:lnTo>
                  <a:lnTo>
                    <a:pt x="84240" y="102825"/>
                  </a:lnTo>
                  <a:lnTo>
                    <a:pt x="117393" y="73219"/>
                  </a:lnTo>
                  <a:lnTo>
                    <a:pt x="154458" y="47348"/>
                  </a:lnTo>
                  <a:lnTo>
                    <a:pt x="194783" y="26150"/>
                  </a:lnTo>
                  <a:lnTo>
                    <a:pt x="237717" y="10567"/>
                  </a:lnTo>
                  <a:lnTo>
                    <a:pt x="282606" y="1536"/>
                  </a:lnTo>
                  <a:lnTo>
                    <a:pt x="328799" y="0"/>
                  </a:lnTo>
                  <a:lnTo>
                    <a:pt x="375644" y="6896"/>
                  </a:lnTo>
                  <a:lnTo>
                    <a:pt x="445705" y="34147"/>
                  </a:lnTo>
                  <a:lnTo>
                    <a:pt x="480048" y="54870"/>
                  </a:lnTo>
                  <a:lnTo>
                    <a:pt x="513565" y="79894"/>
                  </a:lnTo>
                  <a:lnTo>
                    <a:pt x="545981" y="108894"/>
                  </a:lnTo>
                  <a:lnTo>
                    <a:pt x="577022" y="141545"/>
                  </a:lnTo>
                  <a:lnTo>
                    <a:pt x="606413" y="177524"/>
                  </a:lnTo>
                  <a:lnTo>
                    <a:pt x="633878" y="216507"/>
                  </a:lnTo>
                  <a:lnTo>
                    <a:pt x="659143" y="258169"/>
                  </a:lnTo>
                  <a:lnTo>
                    <a:pt x="681932" y="302187"/>
                  </a:lnTo>
                  <a:lnTo>
                    <a:pt x="701972" y="348236"/>
                  </a:lnTo>
                  <a:lnTo>
                    <a:pt x="718986" y="395992"/>
                  </a:lnTo>
                  <a:lnTo>
                    <a:pt x="732699" y="445132"/>
                  </a:lnTo>
                  <a:lnTo>
                    <a:pt x="742837" y="495331"/>
                  </a:lnTo>
                  <a:lnTo>
                    <a:pt x="749125" y="546265"/>
                  </a:lnTo>
                  <a:lnTo>
                    <a:pt x="751288" y="597610"/>
                  </a:lnTo>
                  <a:lnTo>
                    <a:pt x="749143" y="649037"/>
                  </a:lnTo>
                  <a:lnTo>
                    <a:pt x="742872" y="700193"/>
                  </a:lnTo>
                  <a:lnTo>
                    <a:pt x="732751" y="750724"/>
                  </a:lnTo>
                  <a:lnTo>
                    <a:pt x="719055" y="800271"/>
                  </a:lnTo>
                  <a:lnTo>
                    <a:pt x="702059" y="848478"/>
                  </a:lnTo>
                  <a:lnTo>
                    <a:pt x="682038" y="894989"/>
                  </a:lnTo>
                  <a:lnTo>
                    <a:pt x="659267" y="939447"/>
                  </a:lnTo>
                  <a:lnTo>
                    <a:pt x="634021" y="981495"/>
                  </a:lnTo>
                  <a:lnTo>
                    <a:pt x="606576" y="1020777"/>
                  </a:lnTo>
                  <a:lnTo>
                    <a:pt x="577205" y="1056935"/>
                  </a:lnTo>
                  <a:lnTo>
                    <a:pt x="546185" y="1089614"/>
                  </a:lnTo>
                  <a:lnTo>
                    <a:pt x="513790" y="1118455"/>
                  </a:lnTo>
                  <a:lnTo>
                    <a:pt x="480296" y="1143104"/>
                  </a:lnTo>
                  <a:lnTo>
                    <a:pt x="445977" y="1163203"/>
                  </a:lnTo>
                  <a:lnTo>
                    <a:pt x="375965" y="1188324"/>
                  </a:lnTo>
                  <a:lnTo>
                    <a:pt x="329156" y="1193060"/>
                  </a:lnTo>
                  <a:lnTo>
                    <a:pt x="282999" y="1188771"/>
                  </a:lnTo>
                  <a:lnTo>
                    <a:pt x="238146" y="1176423"/>
                  </a:lnTo>
                  <a:lnTo>
                    <a:pt x="195249" y="1156979"/>
                  </a:lnTo>
                  <a:lnTo>
                    <a:pt x="154958" y="1131407"/>
                  </a:lnTo>
                  <a:lnTo>
                    <a:pt x="117926" y="1100672"/>
                  </a:lnTo>
                  <a:lnTo>
                    <a:pt x="80971" y="1061124"/>
                  </a:lnTo>
                  <a:lnTo>
                    <a:pt x="54624" y="1025100"/>
                  </a:lnTo>
                  <a:lnTo>
                    <a:pt x="37829" y="996685"/>
                  </a:lnTo>
                </a:path>
              </a:pathLst>
            </a:custGeom>
            <a:ln w="4080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7" name="object 25"/>
            <p:cNvSpPr/>
            <p:nvPr/>
          </p:nvSpPr>
          <p:spPr>
            <a:xfrm>
              <a:off x="1788640" y="3794829"/>
              <a:ext cx="129265" cy="17452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8" name="object 26"/>
            <p:cNvSpPr/>
            <p:nvPr/>
          </p:nvSpPr>
          <p:spPr>
            <a:xfrm>
              <a:off x="6321671" y="1560047"/>
              <a:ext cx="1149350" cy="758190"/>
            </a:xfrm>
            <a:custGeom>
              <a:avLst/>
              <a:gdLst/>
              <a:ahLst/>
              <a:cxnLst/>
              <a:rect l="l" t="t" r="r" b="b"/>
              <a:pathLst>
                <a:path w="1149350" h="758189">
                  <a:moveTo>
                    <a:pt x="991208" y="0"/>
                  </a:moveTo>
                  <a:lnTo>
                    <a:pt x="157970" y="0"/>
                  </a:lnTo>
                  <a:lnTo>
                    <a:pt x="108039" y="8053"/>
                  </a:lnTo>
                  <a:lnTo>
                    <a:pt x="64674" y="30478"/>
                  </a:lnTo>
                  <a:lnTo>
                    <a:pt x="30478" y="64674"/>
                  </a:lnTo>
                  <a:lnTo>
                    <a:pt x="8053" y="108038"/>
                  </a:lnTo>
                  <a:lnTo>
                    <a:pt x="0" y="157968"/>
                  </a:lnTo>
                  <a:lnTo>
                    <a:pt x="0" y="600221"/>
                  </a:lnTo>
                  <a:lnTo>
                    <a:pt x="8053" y="650151"/>
                  </a:lnTo>
                  <a:lnTo>
                    <a:pt x="30478" y="693515"/>
                  </a:lnTo>
                  <a:lnTo>
                    <a:pt x="64674" y="727711"/>
                  </a:lnTo>
                  <a:lnTo>
                    <a:pt x="108039" y="750136"/>
                  </a:lnTo>
                  <a:lnTo>
                    <a:pt x="157970" y="758190"/>
                  </a:lnTo>
                  <a:lnTo>
                    <a:pt x="991208" y="758190"/>
                  </a:lnTo>
                  <a:lnTo>
                    <a:pt x="1041138" y="750136"/>
                  </a:lnTo>
                  <a:lnTo>
                    <a:pt x="1084502" y="727711"/>
                  </a:lnTo>
                  <a:lnTo>
                    <a:pt x="1118698" y="693515"/>
                  </a:lnTo>
                  <a:lnTo>
                    <a:pt x="1141123" y="650151"/>
                  </a:lnTo>
                  <a:lnTo>
                    <a:pt x="1149177" y="600221"/>
                  </a:lnTo>
                  <a:lnTo>
                    <a:pt x="1149177" y="157968"/>
                  </a:lnTo>
                  <a:lnTo>
                    <a:pt x="1137152" y="97516"/>
                  </a:lnTo>
                  <a:lnTo>
                    <a:pt x="1102908" y="46268"/>
                  </a:lnTo>
                  <a:lnTo>
                    <a:pt x="1051660" y="12024"/>
                  </a:lnTo>
                  <a:lnTo>
                    <a:pt x="991208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9" name="object 27"/>
            <p:cNvSpPr/>
            <p:nvPr/>
          </p:nvSpPr>
          <p:spPr>
            <a:xfrm>
              <a:off x="6321672" y="1560048"/>
              <a:ext cx="1149350" cy="758190"/>
            </a:xfrm>
            <a:custGeom>
              <a:avLst/>
              <a:gdLst/>
              <a:ahLst/>
              <a:cxnLst/>
              <a:rect l="l" t="t" r="r" b="b"/>
              <a:pathLst>
                <a:path w="1149350" h="758189">
                  <a:moveTo>
                    <a:pt x="0" y="157968"/>
                  </a:moveTo>
                  <a:lnTo>
                    <a:pt x="8053" y="108038"/>
                  </a:lnTo>
                  <a:lnTo>
                    <a:pt x="30478" y="64674"/>
                  </a:lnTo>
                  <a:lnTo>
                    <a:pt x="64674" y="30478"/>
                  </a:lnTo>
                  <a:lnTo>
                    <a:pt x="108039" y="8053"/>
                  </a:lnTo>
                  <a:lnTo>
                    <a:pt x="157970" y="0"/>
                  </a:lnTo>
                  <a:lnTo>
                    <a:pt x="991207" y="0"/>
                  </a:lnTo>
                  <a:lnTo>
                    <a:pt x="1051659" y="12024"/>
                  </a:lnTo>
                  <a:lnTo>
                    <a:pt x="1102909" y="46268"/>
                  </a:lnTo>
                  <a:lnTo>
                    <a:pt x="1137152" y="97516"/>
                  </a:lnTo>
                  <a:lnTo>
                    <a:pt x="1149177" y="157968"/>
                  </a:lnTo>
                  <a:lnTo>
                    <a:pt x="1149177" y="600221"/>
                  </a:lnTo>
                  <a:lnTo>
                    <a:pt x="1141124" y="650151"/>
                  </a:lnTo>
                  <a:lnTo>
                    <a:pt x="1118699" y="693515"/>
                  </a:lnTo>
                  <a:lnTo>
                    <a:pt x="1084503" y="727711"/>
                  </a:lnTo>
                  <a:lnTo>
                    <a:pt x="1041138" y="750136"/>
                  </a:lnTo>
                  <a:lnTo>
                    <a:pt x="991207" y="758190"/>
                  </a:lnTo>
                  <a:lnTo>
                    <a:pt x="157970" y="758190"/>
                  </a:lnTo>
                  <a:lnTo>
                    <a:pt x="108039" y="750136"/>
                  </a:lnTo>
                  <a:lnTo>
                    <a:pt x="64674" y="727711"/>
                  </a:lnTo>
                  <a:lnTo>
                    <a:pt x="30478" y="693515"/>
                  </a:lnTo>
                  <a:lnTo>
                    <a:pt x="8053" y="650151"/>
                  </a:lnTo>
                  <a:lnTo>
                    <a:pt x="0" y="600221"/>
                  </a:lnTo>
                  <a:lnTo>
                    <a:pt x="0" y="157968"/>
                  </a:lnTo>
                  <a:close/>
                </a:path>
              </a:pathLst>
            </a:custGeom>
            <a:ln w="30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30" name="object 28"/>
          <p:cNvSpPr txBox="1"/>
          <p:nvPr/>
        </p:nvSpPr>
        <p:spPr>
          <a:xfrm>
            <a:off x="2869954" y="661430"/>
            <a:ext cx="287938" cy="152279"/>
          </a:xfrm>
          <a:prstGeom prst="rect">
            <a:avLst/>
          </a:prstGeom>
        </p:spPr>
        <p:txBody>
          <a:bodyPr vert="horz" wrap="square" lIns="0" tIns="3803" rIns="0" bIns="0" rtlCol="0">
            <a:spAutoFit/>
          </a:bodyPr>
          <a:lstStyle/>
          <a:p>
            <a:pPr marL="12673">
              <a:spcBef>
                <a:spcPts val="30"/>
              </a:spcBef>
            </a:pPr>
            <a:r>
              <a:rPr sz="1447" b="1" spc="2" baseline="-21072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632" b="1" spc="2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632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1" name="object 29"/>
          <p:cNvGrpSpPr/>
          <p:nvPr/>
        </p:nvGrpSpPr>
        <p:grpSpPr>
          <a:xfrm>
            <a:off x="2829196" y="928451"/>
            <a:ext cx="369482" cy="1050985"/>
            <a:chOff x="6340972" y="2357378"/>
            <a:chExt cx="1110615" cy="3159125"/>
          </a:xfrm>
        </p:grpSpPr>
        <p:sp>
          <p:nvSpPr>
            <p:cNvPr id="32" name="object 30"/>
            <p:cNvSpPr/>
            <p:nvPr/>
          </p:nvSpPr>
          <p:spPr>
            <a:xfrm>
              <a:off x="6896261" y="2457959"/>
              <a:ext cx="0" cy="590550"/>
            </a:xfrm>
            <a:custGeom>
              <a:avLst/>
              <a:gdLst/>
              <a:ahLst/>
              <a:cxnLst/>
              <a:rect l="l" t="t" r="r" b="b"/>
              <a:pathLst>
                <a:path h="590550">
                  <a:moveTo>
                    <a:pt x="0" y="590090"/>
                  </a:moveTo>
                  <a:lnTo>
                    <a:pt x="0" y="0"/>
                  </a:lnTo>
                </a:path>
              </a:pathLst>
            </a:custGeom>
            <a:ln w="4080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6829975" y="2357378"/>
              <a:ext cx="132571" cy="1668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6356529" y="4669215"/>
              <a:ext cx="1079500" cy="831850"/>
            </a:xfrm>
            <a:custGeom>
              <a:avLst/>
              <a:gdLst/>
              <a:ahLst/>
              <a:cxnLst/>
              <a:rect l="l" t="t" r="r" b="b"/>
              <a:pathLst>
                <a:path w="1079500" h="831850">
                  <a:moveTo>
                    <a:pt x="906231" y="0"/>
                  </a:moveTo>
                  <a:lnTo>
                    <a:pt x="173231" y="0"/>
                  </a:lnTo>
                  <a:lnTo>
                    <a:pt x="127180" y="6188"/>
                  </a:lnTo>
                  <a:lnTo>
                    <a:pt x="85798" y="23651"/>
                  </a:lnTo>
                  <a:lnTo>
                    <a:pt x="50738" y="50739"/>
                  </a:lnTo>
                  <a:lnTo>
                    <a:pt x="23651" y="85798"/>
                  </a:lnTo>
                  <a:lnTo>
                    <a:pt x="6188" y="127179"/>
                  </a:lnTo>
                  <a:lnTo>
                    <a:pt x="0" y="173230"/>
                  </a:lnTo>
                  <a:lnTo>
                    <a:pt x="0" y="658209"/>
                  </a:lnTo>
                  <a:lnTo>
                    <a:pt x="6188" y="704260"/>
                  </a:lnTo>
                  <a:lnTo>
                    <a:pt x="23651" y="745642"/>
                  </a:lnTo>
                  <a:lnTo>
                    <a:pt x="50738" y="780701"/>
                  </a:lnTo>
                  <a:lnTo>
                    <a:pt x="85798" y="807788"/>
                  </a:lnTo>
                  <a:lnTo>
                    <a:pt x="127180" y="825251"/>
                  </a:lnTo>
                  <a:lnTo>
                    <a:pt x="173231" y="831439"/>
                  </a:lnTo>
                  <a:lnTo>
                    <a:pt x="906231" y="831439"/>
                  </a:lnTo>
                  <a:lnTo>
                    <a:pt x="952283" y="825251"/>
                  </a:lnTo>
                  <a:lnTo>
                    <a:pt x="993664" y="807788"/>
                  </a:lnTo>
                  <a:lnTo>
                    <a:pt x="1028723" y="780701"/>
                  </a:lnTo>
                  <a:lnTo>
                    <a:pt x="1055810" y="745642"/>
                  </a:lnTo>
                  <a:lnTo>
                    <a:pt x="1073273" y="704260"/>
                  </a:lnTo>
                  <a:lnTo>
                    <a:pt x="1079461" y="658209"/>
                  </a:lnTo>
                  <a:lnTo>
                    <a:pt x="1079461" y="173230"/>
                  </a:lnTo>
                  <a:lnTo>
                    <a:pt x="1066275" y="106938"/>
                  </a:lnTo>
                  <a:lnTo>
                    <a:pt x="1028723" y="50738"/>
                  </a:lnTo>
                  <a:lnTo>
                    <a:pt x="972524" y="13186"/>
                  </a:lnTo>
                  <a:lnTo>
                    <a:pt x="906231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6356530" y="4669216"/>
              <a:ext cx="1079500" cy="831850"/>
            </a:xfrm>
            <a:custGeom>
              <a:avLst/>
              <a:gdLst/>
              <a:ahLst/>
              <a:cxnLst/>
              <a:rect l="l" t="t" r="r" b="b"/>
              <a:pathLst>
                <a:path w="1079500" h="831850">
                  <a:moveTo>
                    <a:pt x="0" y="173229"/>
                  </a:moveTo>
                  <a:lnTo>
                    <a:pt x="6188" y="127178"/>
                  </a:lnTo>
                  <a:lnTo>
                    <a:pt x="23651" y="85796"/>
                  </a:lnTo>
                  <a:lnTo>
                    <a:pt x="50738" y="50737"/>
                  </a:lnTo>
                  <a:lnTo>
                    <a:pt x="85798" y="23650"/>
                  </a:lnTo>
                  <a:lnTo>
                    <a:pt x="127179" y="6187"/>
                  </a:lnTo>
                  <a:lnTo>
                    <a:pt x="173230" y="0"/>
                  </a:lnTo>
                  <a:lnTo>
                    <a:pt x="906231" y="0"/>
                  </a:lnTo>
                  <a:lnTo>
                    <a:pt x="972524" y="13186"/>
                  </a:lnTo>
                  <a:lnTo>
                    <a:pt x="1028723" y="50736"/>
                  </a:lnTo>
                  <a:lnTo>
                    <a:pt x="1066276" y="106937"/>
                  </a:lnTo>
                  <a:lnTo>
                    <a:pt x="1079462" y="173229"/>
                  </a:lnTo>
                  <a:lnTo>
                    <a:pt x="1079462" y="658209"/>
                  </a:lnTo>
                  <a:lnTo>
                    <a:pt x="1073274" y="704259"/>
                  </a:lnTo>
                  <a:lnTo>
                    <a:pt x="1055811" y="745640"/>
                  </a:lnTo>
                  <a:lnTo>
                    <a:pt x="1028724" y="780700"/>
                  </a:lnTo>
                  <a:lnTo>
                    <a:pt x="993665" y="807787"/>
                  </a:lnTo>
                  <a:lnTo>
                    <a:pt x="952283" y="825250"/>
                  </a:lnTo>
                  <a:lnTo>
                    <a:pt x="906231" y="831438"/>
                  </a:lnTo>
                  <a:lnTo>
                    <a:pt x="173230" y="831438"/>
                  </a:lnTo>
                  <a:lnTo>
                    <a:pt x="127179" y="825250"/>
                  </a:lnTo>
                  <a:lnTo>
                    <a:pt x="85798" y="807787"/>
                  </a:lnTo>
                  <a:lnTo>
                    <a:pt x="50738" y="780700"/>
                  </a:lnTo>
                  <a:lnTo>
                    <a:pt x="23651" y="745640"/>
                  </a:lnTo>
                  <a:lnTo>
                    <a:pt x="6188" y="704259"/>
                  </a:lnTo>
                  <a:lnTo>
                    <a:pt x="0" y="658209"/>
                  </a:lnTo>
                  <a:lnTo>
                    <a:pt x="0" y="173229"/>
                  </a:lnTo>
                  <a:close/>
                </a:path>
              </a:pathLst>
            </a:custGeom>
            <a:ln w="30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36" name="object 34"/>
          <p:cNvSpPr txBox="1"/>
          <p:nvPr/>
        </p:nvSpPr>
        <p:spPr>
          <a:xfrm>
            <a:off x="2869955" y="1707979"/>
            <a:ext cx="287938" cy="152279"/>
          </a:xfrm>
          <a:prstGeom prst="rect">
            <a:avLst/>
          </a:prstGeom>
        </p:spPr>
        <p:txBody>
          <a:bodyPr vert="horz" wrap="square" lIns="0" tIns="3803" rIns="0" bIns="0" rtlCol="0">
            <a:spAutoFit/>
          </a:bodyPr>
          <a:lstStyle/>
          <a:p>
            <a:pPr marL="12673">
              <a:spcBef>
                <a:spcPts val="30"/>
              </a:spcBef>
            </a:pPr>
            <a:r>
              <a:rPr sz="1447" b="1" spc="2" baseline="-21072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632" b="1" spc="2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632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7" name="object 35"/>
          <p:cNvGrpSpPr/>
          <p:nvPr/>
        </p:nvGrpSpPr>
        <p:grpSpPr>
          <a:xfrm>
            <a:off x="2991878" y="1151268"/>
            <a:ext cx="891278" cy="553272"/>
            <a:chOff x="6829975" y="3027138"/>
            <a:chExt cx="2679065" cy="1663064"/>
          </a:xfrm>
        </p:grpSpPr>
        <p:sp>
          <p:nvSpPr>
            <p:cNvPr id="38" name="object 36"/>
            <p:cNvSpPr/>
            <p:nvPr/>
          </p:nvSpPr>
          <p:spPr>
            <a:xfrm>
              <a:off x="6896261" y="4058244"/>
              <a:ext cx="0" cy="611505"/>
            </a:xfrm>
            <a:custGeom>
              <a:avLst/>
              <a:gdLst/>
              <a:ahLst/>
              <a:cxnLst/>
              <a:rect l="l" t="t" r="r" b="b"/>
              <a:pathLst>
                <a:path h="611504">
                  <a:moveTo>
                    <a:pt x="0" y="610972"/>
                  </a:moveTo>
                  <a:lnTo>
                    <a:pt x="0" y="0"/>
                  </a:lnTo>
                </a:path>
              </a:pathLst>
            </a:custGeom>
            <a:ln w="4080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9" name="object 37"/>
            <p:cNvSpPr/>
            <p:nvPr/>
          </p:nvSpPr>
          <p:spPr>
            <a:xfrm>
              <a:off x="6829975" y="3957661"/>
              <a:ext cx="132571" cy="1668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0" name="object 38"/>
            <p:cNvSpPr/>
            <p:nvPr/>
          </p:nvSpPr>
          <p:spPr>
            <a:xfrm>
              <a:off x="8277233" y="3042695"/>
              <a:ext cx="1216025" cy="870585"/>
            </a:xfrm>
            <a:custGeom>
              <a:avLst/>
              <a:gdLst/>
              <a:ahLst/>
              <a:cxnLst/>
              <a:rect l="l" t="t" r="r" b="b"/>
              <a:pathLst>
                <a:path w="1216025" h="870585">
                  <a:moveTo>
                    <a:pt x="607839" y="0"/>
                  </a:moveTo>
                  <a:lnTo>
                    <a:pt x="552514" y="1778"/>
                  </a:lnTo>
                  <a:lnTo>
                    <a:pt x="498579" y="7010"/>
                  </a:lnTo>
                  <a:lnTo>
                    <a:pt x="446251" y="15544"/>
                  </a:lnTo>
                  <a:lnTo>
                    <a:pt x="395744" y="27224"/>
                  </a:lnTo>
                  <a:lnTo>
                    <a:pt x="347273" y="41898"/>
                  </a:lnTo>
                  <a:lnTo>
                    <a:pt x="301051" y="59411"/>
                  </a:lnTo>
                  <a:lnTo>
                    <a:pt x="257294" y="79611"/>
                  </a:lnTo>
                  <a:lnTo>
                    <a:pt x="216216" y="102343"/>
                  </a:lnTo>
                  <a:lnTo>
                    <a:pt x="178032" y="127454"/>
                  </a:lnTo>
                  <a:lnTo>
                    <a:pt x="142956" y="154791"/>
                  </a:lnTo>
                  <a:lnTo>
                    <a:pt x="111203" y="184199"/>
                  </a:lnTo>
                  <a:lnTo>
                    <a:pt x="82988" y="215525"/>
                  </a:lnTo>
                  <a:lnTo>
                    <a:pt x="58524" y="248615"/>
                  </a:lnTo>
                  <a:lnTo>
                    <a:pt x="38028" y="283316"/>
                  </a:lnTo>
                  <a:lnTo>
                    <a:pt x="21712" y="319474"/>
                  </a:lnTo>
                  <a:lnTo>
                    <a:pt x="9793" y="356936"/>
                  </a:lnTo>
                  <a:lnTo>
                    <a:pt x="2484" y="395548"/>
                  </a:lnTo>
                  <a:lnTo>
                    <a:pt x="0" y="435156"/>
                  </a:lnTo>
                  <a:lnTo>
                    <a:pt x="2484" y="474764"/>
                  </a:lnTo>
                  <a:lnTo>
                    <a:pt x="9793" y="513376"/>
                  </a:lnTo>
                  <a:lnTo>
                    <a:pt x="21712" y="550838"/>
                  </a:lnTo>
                  <a:lnTo>
                    <a:pt x="38028" y="586996"/>
                  </a:lnTo>
                  <a:lnTo>
                    <a:pt x="58524" y="621697"/>
                  </a:lnTo>
                  <a:lnTo>
                    <a:pt x="82988" y="654788"/>
                  </a:lnTo>
                  <a:lnTo>
                    <a:pt x="111203" y="686114"/>
                  </a:lnTo>
                  <a:lnTo>
                    <a:pt x="142956" y="715522"/>
                  </a:lnTo>
                  <a:lnTo>
                    <a:pt x="178032" y="742858"/>
                  </a:lnTo>
                  <a:lnTo>
                    <a:pt x="216216" y="767969"/>
                  </a:lnTo>
                  <a:lnTo>
                    <a:pt x="257294" y="790701"/>
                  </a:lnTo>
                  <a:lnTo>
                    <a:pt x="301051" y="810901"/>
                  </a:lnTo>
                  <a:lnTo>
                    <a:pt x="347273" y="828414"/>
                  </a:lnTo>
                  <a:lnTo>
                    <a:pt x="395744" y="843088"/>
                  </a:lnTo>
                  <a:lnTo>
                    <a:pt x="446251" y="854768"/>
                  </a:lnTo>
                  <a:lnTo>
                    <a:pt x="498579" y="863302"/>
                  </a:lnTo>
                  <a:lnTo>
                    <a:pt x="552514" y="868534"/>
                  </a:lnTo>
                  <a:lnTo>
                    <a:pt x="607839" y="870313"/>
                  </a:lnTo>
                  <a:lnTo>
                    <a:pt x="663165" y="868534"/>
                  </a:lnTo>
                  <a:lnTo>
                    <a:pt x="717099" y="863302"/>
                  </a:lnTo>
                  <a:lnTo>
                    <a:pt x="769427" y="854768"/>
                  </a:lnTo>
                  <a:lnTo>
                    <a:pt x="819934" y="843088"/>
                  </a:lnTo>
                  <a:lnTo>
                    <a:pt x="868406" y="828414"/>
                  </a:lnTo>
                  <a:lnTo>
                    <a:pt x="914628" y="810901"/>
                  </a:lnTo>
                  <a:lnTo>
                    <a:pt x="958385" y="790701"/>
                  </a:lnTo>
                  <a:lnTo>
                    <a:pt x="999463" y="767969"/>
                  </a:lnTo>
                  <a:lnTo>
                    <a:pt x="1037647" y="742858"/>
                  </a:lnTo>
                  <a:lnTo>
                    <a:pt x="1072723" y="715522"/>
                  </a:lnTo>
                  <a:lnTo>
                    <a:pt x="1104476" y="686114"/>
                  </a:lnTo>
                  <a:lnTo>
                    <a:pt x="1132691" y="654788"/>
                  </a:lnTo>
                  <a:lnTo>
                    <a:pt x="1157154" y="621697"/>
                  </a:lnTo>
                  <a:lnTo>
                    <a:pt x="1177651" y="586996"/>
                  </a:lnTo>
                  <a:lnTo>
                    <a:pt x="1193966" y="550838"/>
                  </a:lnTo>
                  <a:lnTo>
                    <a:pt x="1205886" y="513376"/>
                  </a:lnTo>
                  <a:lnTo>
                    <a:pt x="1213195" y="474764"/>
                  </a:lnTo>
                  <a:lnTo>
                    <a:pt x="1215679" y="435156"/>
                  </a:lnTo>
                  <a:lnTo>
                    <a:pt x="1213195" y="395548"/>
                  </a:lnTo>
                  <a:lnTo>
                    <a:pt x="1205886" y="356936"/>
                  </a:lnTo>
                  <a:lnTo>
                    <a:pt x="1193966" y="319474"/>
                  </a:lnTo>
                  <a:lnTo>
                    <a:pt x="1177651" y="283316"/>
                  </a:lnTo>
                  <a:lnTo>
                    <a:pt x="1157154" y="248615"/>
                  </a:lnTo>
                  <a:lnTo>
                    <a:pt x="1132691" y="215525"/>
                  </a:lnTo>
                  <a:lnTo>
                    <a:pt x="1104476" y="184199"/>
                  </a:lnTo>
                  <a:lnTo>
                    <a:pt x="1072723" y="154791"/>
                  </a:lnTo>
                  <a:lnTo>
                    <a:pt x="1037647" y="127454"/>
                  </a:lnTo>
                  <a:lnTo>
                    <a:pt x="999463" y="102343"/>
                  </a:lnTo>
                  <a:lnTo>
                    <a:pt x="958385" y="79611"/>
                  </a:lnTo>
                  <a:lnTo>
                    <a:pt x="914628" y="59411"/>
                  </a:lnTo>
                  <a:lnTo>
                    <a:pt x="868406" y="41898"/>
                  </a:lnTo>
                  <a:lnTo>
                    <a:pt x="819934" y="27224"/>
                  </a:lnTo>
                  <a:lnTo>
                    <a:pt x="769427" y="15544"/>
                  </a:lnTo>
                  <a:lnTo>
                    <a:pt x="717099" y="7010"/>
                  </a:lnTo>
                  <a:lnTo>
                    <a:pt x="663165" y="1778"/>
                  </a:lnTo>
                  <a:lnTo>
                    <a:pt x="607839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1" name="object 39"/>
            <p:cNvSpPr/>
            <p:nvPr/>
          </p:nvSpPr>
          <p:spPr>
            <a:xfrm>
              <a:off x="8277234" y="3042695"/>
              <a:ext cx="1216025" cy="870585"/>
            </a:xfrm>
            <a:custGeom>
              <a:avLst/>
              <a:gdLst/>
              <a:ahLst/>
              <a:cxnLst/>
              <a:rect l="l" t="t" r="r" b="b"/>
              <a:pathLst>
                <a:path w="1216025" h="870585">
                  <a:moveTo>
                    <a:pt x="0" y="435156"/>
                  </a:moveTo>
                  <a:lnTo>
                    <a:pt x="2484" y="395548"/>
                  </a:lnTo>
                  <a:lnTo>
                    <a:pt x="9793" y="356936"/>
                  </a:lnTo>
                  <a:lnTo>
                    <a:pt x="21712" y="319474"/>
                  </a:lnTo>
                  <a:lnTo>
                    <a:pt x="38027" y="283316"/>
                  </a:lnTo>
                  <a:lnTo>
                    <a:pt x="58524" y="248614"/>
                  </a:lnTo>
                  <a:lnTo>
                    <a:pt x="82987" y="215524"/>
                  </a:lnTo>
                  <a:lnTo>
                    <a:pt x="111203" y="184198"/>
                  </a:lnTo>
                  <a:lnTo>
                    <a:pt x="142956" y="154790"/>
                  </a:lnTo>
                  <a:lnTo>
                    <a:pt x="178032" y="127454"/>
                  </a:lnTo>
                  <a:lnTo>
                    <a:pt x="216216" y="102343"/>
                  </a:lnTo>
                  <a:lnTo>
                    <a:pt x="257294" y="79611"/>
                  </a:lnTo>
                  <a:lnTo>
                    <a:pt x="301051" y="59411"/>
                  </a:lnTo>
                  <a:lnTo>
                    <a:pt x="347273" y="41898"/>
                  </a:lnTo>
                  <a:lnTo>
                    <a:pt x="395744" y="27224"/>
                  </a:lnTo>
                  <a:lnTo>
                    <a:pt x="446251" y="15544"/>
                  </a:lnTo>
                  <a:lnTo>
                    <a:pt x="498580" y="7010"/>
                  </a:lnTo>
                  <a:lnTo>
                    <a:pt x="552514" y="1778"/>
                  </a:lnTo>
                  <a:lnTo>
                    <a:pt x="607840" y="0"/>
                  </a:lnTo>
                  <a:lnTo>
                    <a:pt x="663166" y="1778"/>
                  </a:lnTo>
                  <a:lnTo>
                    <a:pt x="717100" y="7010"/>
                  </a:lnTo>
                  <a:lnTo>
                    <a:pt x="769428" y="15544"/>
                  </a:lnTo>
                  <a:lnTo>
                    <a:pt x="819935" y="27224"/>
                  </a:lnTo>
                  <a:lnTo>
                    <a:pt x="868407" y="41898"/>
                  </a:lnTo>
                  <a:lnTo>
                    <a:pt x="914629" y="59411"/>
                  </a:lnTo>
                  <a:lnTo>
                    <a:pt x="958386" y="79611"/>
                  </a:lnTo>
                  <a:lnTo>
                    <a:pt x="999464" y="102343"/>
                  </a:lnTo>
                  <a:lnTo>
                    <a:pt x="1037648" y="127454"/>
                  </a:lnTo>
                  <a:lnTo>
                    <a:pt x="1072724" y="154790"/>
                  </a:lnTo>
                  <a:lnTo>
                    <a:pt x="1104477" y="184198"/>
                  </a:lnTo>
                  <a:lnTo>
                    <a:pt x="1132692" y="215524"/>
                  </a:lnTo>
                  <a:lnTo>
                    <a:pt x="1157155" y="248614"/>
                  </a:lnTo>
                  <a:lnTo>
                    <a:pt x="1177652" y="283316"/>
                  </a:lnTo>
                  <a:lnTo>
                    <a:pt x="1193967" y="319474"/>
                  </a:lnTo>
                  <a:lnTo>
                    <a:pt x="1205887" y="356936"/>
                  </a:lnTo>
                  <a:lnTo>
                    <a:pt x="1213196" y="395548"/>
                  </a:lnTo>
                  <a:lnTo>
                    <a:pt x="1215680" y="435156"/>
                  </a:lnTo>
                  <a:lnTo>
                    <a:pt x="1213196" y="474764"/>
                  </a:lnTo>
                  <a:lnTo>
                    <a:pt x="1205887" y="513375"/>
                  </a:lnTo>
                  <a:lnTo>
                    <a:pt x="1193967" y="550837"/>
                  </a:lnTo>
                  <a:lnTo>
                    <a:pt x="1177652" y="586995"/>
                  </a:lnTo>
                  <a:lnTo>
                    <a:pt x="1157155" y="621696"/>
                  </a:lnTo>
                  <a:lnTo>
                    <a:pt x="1132692" y="654787"/>
                  </a:lnTo>
                  <a:lnTo>
                    <a:pt x="1104477" y="686113"/>
                  </a:lnTo>
                  <a:lnTo>
                    <a:pt x="1072724" y="715521"/>
                  </a:lnTo>
                  <a:lnTo>
                    <a:pt x="1037648" y="742857"/>
                  </a:lnTo>
                  <a:lnTo>
                    <a:pt x="999464" y="767968"/>
                  </a:lnTo>
                  <a:lnTo>
                    <a:pt x="958386" y="790700"/>
                  </a:lnTo>
                  <a:lnTo>
                    <a:pt x="914629" y="810900"/>
                  </a:lnTo>
                  <a:lnTo>
                    <a:pt x="868407" y="828413"/>
                  </a:lnTo>
                  <a:lnTo>
                    <a:pt x="819935" y="843087"/>
                  </a:lnTo>
                  <a:lnTo>
                    <a:pt x="769428" y="854767"/>
                  </a:lnTo>
                  <a:lnTo>
                    <a:pt x="717100" y="863301"/>
                  </a:lnTo>
                  <a:lnTo>
                    <a:pt x="663166" y="868533"/>
                  </a:lnTo>
                  <a:lnTo>
                    <a:pt x="607840" y="870312"/>
                  </a:lnTo>
                  <a:lnTo>
                    <a:pt x="552514" y="868533"/>
                  </a:lnTo>
                  <a:lnTo>
                    <a:pt x="498580" y="863301"/>
                  </a:lnTo>
                  <a:lnTo>
                    <a:pt x="446251" y="854767"/>
                  </a:lnTo>
                  <a:lnTo>
                    <a:pt x="395744" y="843087"/>
                  </a:lnTo>
                  <a:lnTo>
                    <a:pt x="347273" y="828413"/>
                  </a:lnTo>
                  <a:lnTo>
                    <a:pt x="301051" y="810900"/>
                  </a:lnTo>
                  <a:lnTo>
                    <a:pt x="257294" y="790700"/>
                  </a:lnTo>
                  <a:lnTo>
                    <a:pt x="216216" y="767968"/>
                  </a:lnTo>
                  <a:lnTo>
                    <a:pt x="178032" y="742857"/>
                  </a:lnTo>
                  <a:lnTo>
                    <a:pt x="142956" y="715521"/>
                  </a:lnTo>
                  <a:lnTo>
                    <a:pt x="111203" y="686113"/>
                  </a:lnTo>
                  <a:lnTo>
                    <a:pt x="82987" y="654787"/>
                  </a:lnTo>
                  <a:lnTo>
                    <a:pt x="58524" y="621696"/>
                  </a:lnTo>
                  <a:lnTo>
                    <a:pt x="38027" y="586995"/>
                  </a:lnTo>
                  <a:lnTo>
                    <a:pt x="21712" y="550837"/>
                  </a:lnTo>
                  <a:lnTo>
                    <a:pt x="9793" y="513375"/>
                  </a:lnTo>
                  <a:lnTo>
                    <a:pt x="2484" y="474764"/>
                  </a:lnTo>
                  <a:lnTo>
                    <a:pt x="0" y="435156"/>
                  </a:lnTo>
                  <a:close/>
                </a:path>
              </a:pathLst>
            </a:custGeom>
            <a:ln w="30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42" name="object 40"/>
          <p:cNvSpPr txBox="1"/>
          <p:nvPr/>
        </p:nvSpPr>
        <p:spPr>
          <a:xfrm>
            <a:off x="3553555" y="1159214"/>
            <a:ext cx="244209" cy="168521"/>
          </a:xfrm>
          <a:prstGeom prst="rect">
            <a:avLst/>
          </a:prstGeom>
        </p:spPr>
        <p:txBody>
          <a:bodyPr vert="horz" wrap="square" lIns="0" tIns="4648" rIns="0" bIns="0" rtlCol="0">
            <a:spAutoFit/>
          </a:bodyPr>
          <a:lstStyle/>
          <a:p>
            <a:pPr marL="12673">
              <a:spcBef>
                <a:spcPts val="36"/>
              </a:spcBef>
            </a:pPr>
            <a:r>
              <a:rPr sz="15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715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715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3" name="object 41"/>
          <p:cNvGrpSpPr/>
          <p:nvPr/>
        </p:nvGrpSpPr>
        <p:grpSpPr>
          <a:xfrm>
            <a:off x="3479238" y="651035"/>
            <a:ext cx="392720" cy="262588"/>
            <a:chOff x="8294914" y="1523501"/>
            <a:chExt cx="1180465" cy="789305"/>
          </a:xfrm>
        </p:grpSpPr>
        <p:sp>
          <p:nvSpPr>
            <p:cNvPr id="44" name="object 42"/>
            <p:cNvSpPr/>
            <p:nvPr/>
          </p:nvSpPr>
          <p:spPr>
            <a:xfrm>
              <a:off x="8310470" y="1539058"/>
              <a:ext cx="1149350" cy="758190"/>
            </a:xfrm>
            <a:custGeom>
              <a:avLst/>
              <a:gdLst/>
              <a:ahLst/>
              <a:cxnLst/>
              <a:rect l="l" t="t" r="r" b="b"/>
              <a:pathLst>
                <a:path w="1149350" h="758189">
                  <a:moveTo>
                    <a:pt x="991208" y="0"/>
                  </a:moveTo>
                  <a:lnTo>
                    <a:pt x="157970" y="0"/>
                  </a:lnTo>
                  <a:lnTo>
                    <a:pt x="108039" y="8053"/>
                  </a:lnTo>
                  <a:lnTo>
                    <a:pt x="64674" y="30478"/>
                  </a:lnTo>
                  <a:lnTo>
                    <a:pt x="30478" y="64674"/>
                  </a:lnTo>
                  <a:lnTo>
                    <a:pt x="8053" y="108038"/>
                  </a:lnTo>
                  <a:lnTo>
                    <a:pt x="0" y="157968"/>
                  </a:lnTo>
                  <a:lnTo>
                    <a:pt x="0" y="600221"/>
                  </a:lnTo>
                  <a:lnTo>
                    <a:pt x="8053" y="650151"/>
                  </a:lnTo>
                  <a:lnTo>
                    <a:pt x="30478" y="693515"/>
                  </a:lnTo>
                  <a:lnTo>
                    <a:pt x="64674" y="727711"/>
                  </a:lnTo>
                  <a:lnTo>
                    <a:pt x="108039" y="750136"/>
                  </a:lnTo>
                  <a:lnTo>
                    <a:pt x="157970" y="758190"/>
                  </a:lnTo>
                  <a:lnTo>
                    <a:pt x="991208" y="758190"/>
                  </a:lnTo>
                  <a:lnTo>
                    <a:pt x="1041138" y="750136"/>
                  </a:lnTo>
                  <a:lnTo>
                    <a:pt x="1084503" y="727711"/>
                  </a:lnTo>
                  <a:lnTo>
                    <a:pt x="1118699" y="693515"/>
                  </a:lnTo>
                  <a:lnTo>
                    <a:pt x="1141125" y="650151"/>
                  </a:lnTo>
                  <a:lnTo>
                    <a:pt x="1149178" y="600221"/>
                  </a:lnTo>
                  <a:lnTo>
                    <a:pt x="1149178" y="157968"/>
                  </a:lnTo>
                  <a:lnTo>
                    <a:pt x="1137153" y="97516"/>
                  </a:lnTo>
                  <a:lnTo>
                    <a:pt x="1102909" y="46268"/>
                  </a:lnTo>
                  <a:lnTo>
                    <a:pt x="1051660" y="12024"/>
                  </a:lnTo>
                  <a:lnTo>
                    <a:pt x="991208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5" name="object 43"/>
            <p:cNvSpPr/>
            <p:nvPr/>
          </p:nvSpPr>
          <p:spPr>
            <a:xfrm>
              <a:off x="8310472" y="1539058"/>
              <a:ext cx="1149350" cy="758190"/>
            </a:xfrm>
            <a:custGeom>
              <a:avLst/>
              <a:gdLst/>
              <a:ahLst/>
              <a:cxnLst/>
              <a:rect l="l" t="t" r="r" b="b"/>
              <a:pathLst>
                <a:path w="1149350" h="758189">
                  <a:moveTo>
                    <a:pt x="0" y="157968"/>
                  </a:moveTo>
                  <a:lnTo>
                    <a:pt x="8053" y="108038"/>
                  </a:lnTo>
                  <a:lnTo>
                    <a:pt x="30478" y="64674"/>
                  </a:lnTo>
                  <a:lnTo>
                    <a:pt x="64674" y="30478"/>
                  </a:lnTo>
                  <a:lnTo>
                    <a:pt x="108039" y="8053"/>
                  </a:lnTo>
                  <a:lnTo>
                    <a:pt x="157970" y="0"/>
                  </a:lnTo>
                  <a:lnTo>
                    <a:pt x="991207" y="0"/>
                  </a:lnTo>
                  <a:lnTo>
                    <a:pt x="1051660" y="12024"/>
                  </a:lnTo>
                  <a:lnTo>
                    <a:pt x="1102909" y="46268"/>
                  </a:lnTo>
                  <a:lnTo>
                    <a:pt x="1137152" y="97516"/>
                  </a:lnTo>
                  <a:lnTo>
                    <a:pt x="1149177" y="157968"/>
                  </a:lnTo>
                  <a:lnTo>
                    <a:pt x="1149177" y="600221"/>
                  </a:lnTo>
                  <a:lnTo>
                    <a:pt x="1141124" y="650151"/>
                  </a:lnTo>
                  <a:lnTo>
                    <a:pt x="1118699" y="693515"/>
                  </a:lnTo>
                  <a:lnTo>
                    <a:pt x="1084503" y="727711"/>
                  </a:lnTo>
                  <a:lnTo>
                    <a:pt x="1041138" y="750136"/>
                  </a:lnTo>
                  <a:lnTo>
                    <a:pt x="991207" y="758190"/>
                  </a:lnTo>
                  <a:lnTo>
                    <a:pt x="157970" y="758190"/>
                  </a:lnTo>
                  <a:lnTo>
                    <a:pt x="108039" y="750136"/>
                  </a:lnTo>
                  <a:lnTo>
                    <a:pt x="64674" y="727711"/>
                  </a:lnTo>
                  <a:lnTo>
                    <a:pt x="30478" y="693515"/>
                  </a:lnTo>
                  <a:lnTo>
                    <a:pt x="8053" y="650151"/>
                  </a:lnTo>
                  <a:lnTo>
                    <a:pt x="0" y="600221"/>
                  </a:lnTo>
                  <a:lnTo>
                    <a:pt x="0" y="157968"/>
                  </a:lnTo>
                  <a:close/>
                </a:path>
              </a:pathLst>
            </a:custGeom>
            <a:ln w="30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46" name="object 44"/>
          <p:cNvSpPr txBox="1"/>
          <p:nvPr/>
        </p:nvSpPr>
        <p:spPr>
          <a:xfrm>
            <a:off x="3557262" y="640330"/>
            <a:ext cx="236604" cy="168521"/>
          </a:xfrm>
          <a:prstGeom prst="rect">
            <a:avLst/>
          </a:prstGeom>
        </p:spPr>
        <p:txBody>
          <a:bodyPr vert="horz" wrap="square" lIns="0" tIns="4648" rIns="0" bIns="0" rtlCol="0">
            <a:spAutoFit/>
          </a:bodyPr>
          <a:lstStyle/>
          <a:p>
            <a:pPr marL="12673">
              <a:spcBef>
                <a:spcPts val="36"/>
              </a:spcBef>
            </a:pPr>
            <a:r>
              <a:rPr sz="1597" b="1" spc="-2" baseline="-20833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715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715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7" name="object 45"/>
          <p:cNvGrpSpPr/>
          <p:nvPr/>
        </p:nvGrpSpPr>
        <p:grpSpPr>
          <a:xfrm>
            <a:off x="3490835" y="921539"/>
            <a:ext cx="369482" cy="1054365"/>
            <a:chOff x="8329772" y="2336602"/>
            <a:chExt cx="1110615" cy="3169285"/>
          </a:xfrm>
        </p:grpSpPr>
        <p:sp>
          <p:nvSpPr>
            <p:cNvPr id="48" name="object 46"/>
            <p:cNvSpPr/>
            <p:nvPr/>
          </p:nvSpPr>
          <p:spPr>
            <a:xfrm>
              <a:off x="8885074" y="2437184"/>
              <a:ext cx="0" cy="605790"/>
            </a:xfrm>
            <a:custGeom>
              <a:avLst/>
              <a:gdLst/>
              <a:ahLst/>
              <a:cxnLst/>
              <a:rect l="l" t="t" r="r" b="b"/>
              <a:pathLst>
                <a:path h="605789">
                  <a:moveTo>
                    <a:pt x="0" y="605511"/>
                  </a:moveTo>
                  <a:lnTo>
                    <a:pt x="0" y="0"/>
                  </a:lnTo>
                </a:path>
              </a:pathLst>
            </a:custGeom>
            <a:ln w="4080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9" name="object 47"/>
            <p:cNvSpPr/>
            <p:nvPr/>
          </p:nvSpPr>
          <p:spPr>
            <a:xfrm>
              <a:off x="8818788" y="2336602"/>
              <a:ext cx="132571" cy="1668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0" name="object 48"/>
            <p:cNvSpPr/>
            <p:nvPr/>
          </p:nvSpPr>
          <p:spPr>
            <a:xfrm>
              <a:off x="8345328" y="4658454"/>
              <a:ext cx="1079500" cy="831850"/>
            </a:xfrm>
            <a:custGeom>
              <a:avLst/>
              <a:gdLst/>
              <a:ahLst/>
              <a:cxnLst/>
              <a:rect l="l" t="t" r="r" b="b"/>
              <a:pathLst>
                <a:path w="1079500" h="831850">
                  <a:moveTo>
                    <a:pt x="906231" y="0"/>
                  </a:moveTo>
                  <a:lnTo>
                    <a:pt x="173231" y="0"/>
                  </a:lnTo>
                  <a:lnTo>
                    <a:pt x="127179" y="6187"/>
                  </a:lnTo>
                  <a:lnTo>
                    <a:pt x="85798" y="23650"/>
                  </a:lnTo>
                  <a:lnTo>
                    <a:pt x="50738" y="50737"/>
                  </a:lnTo>
                  <a:lnTo>
                    <a:pt x="23651" y="85797"/>
                  </a:lnTo>
                  <a:lnTo>
                    <a:pt x="6187" y="127178"/>
                  </a:lnTo>
                  <a:lnTo>
                    <a:pt x="0" y="173230"/>
                  </a:lnTo>
                  <a:lnTo>
                    <a:pt x="0" y="658209"/>
                  </a:lnTo>
                  <a:lnTo>
                    <a:pt x="6187" y="704260"/>
                  </a:lnTo>
                  <a:lnTo>
                    <a:pt x="23651" y="745641"/>
                  </a:lnTo>
                  <a:lnTo>
                    <a:pt x="50738" y="780700"/>
                  </a:lnTo>
                  <a:lnTo>
                    <a:pt x="85798" y="807787"/>
                  </a:lnTo>
                  <a:lnTo>
                    <a:pt x="127179" y="825250"/>
                  </a:lnTo>
                  <a:lnTo>
                    <a:pt x="173231" y="831438"/>
                  </a:lnTo>
                  <a:lnTo>
                    <a:pt x="906231" y="831438"/>
                  </a:lnTo>
                  <a:lnTo>
                    <a:pt x="952283" y="825250"/>
                  </a:lnTo>
                  <a:lnTo>
                    <a:pt x="993664" y="807787"/>
                  </a:lnTo>
                  <a:lnTo>
                    <a:pt x="1028724" y="780700"/>
                  </a:lnTo>
                  <a:lnTo>
                    <a:pt x="1055811" y="745641"/>
                  </a:lnTo>
                  <a:lnTo>
                    <a:pt x="1073275" y="704260"/>
                  </a:lnTo>
                  <a:lnTo>
                    <a:pt x="1079463" y="658209"/>
                  </a:lnTo>
                  <a:lnTo>
                    <a:pt x="1079463" y="173230"/>
                  </a:lnTo>
                  <a:lnTo>
                    <a:pt x="1066276" y="106938"/>
                  </a:lnTo>
                  <a:lnTo>
                    <a:pt x="1028724" y="50737"/>
                  </a:lnTo>
                  <a:lnTo>
                    <a:pt x="972524" y="13186"/>
                  </a:lnTo>
                  <a:lnTo>
                    <a:pt x="906231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1" name="object 49"/>
            <p:cNvSpPr/>
            <p:nvPr/>
          </p:nvSpPr>
          <p:spPr>
            <a:xfrm>
              <a:off x="8345329" y="4658454"/>
              <a:ext cx="1079500" cy="831850"/>
            </a:xfrm>
            <a:custGeom>
              <a:avLst/>
              <a:gdLst/>
              <a:ahLst/>
              <a:cxnLst/>
              <a:rect l="l" t="t" r="r" b="b"/>
              <a:pathLst>
                <a:path w="1079500" h="831850">
                  <a:moveTo>
                    <a:pt x="0" y="173229"/>
                  </a:moveTo>
                  <a:lnTo>
                    <a:pt x="6187" y="127178"/>
                  </a:lnTo>
                  <a:lnTo>
                    <a:pt x="23650" y="85796"/>
                  </a:lnTo>
                  <a:lnTo>
                    <a:pt x="50737" y="50737"/>
                  </a:lnTo>
                  <a:lnTo>
                    <a:pt x="85797" y="23650"/>
                  </a:lnTo>
                  <a:lnTo>
                    <a:pt x="127178" y="6187"/>
                  </a:lnTo>
                  <a:lnTo>
                    <a:pt x="173230" y="0"/>
                  </a:lnTo>
                  <a:lnTo>
                    <a:pt x="906231" y="0"/>
                  </a:lnTo>
                  <a:lnTo>
                    <a:pt x="972524" y="13186"/>
                  </a:lnTo>
                  <a:lnTo>
                    <a:pt x="1028723" y="50736"/>
                  </a:lnTo>
                  <a:lnTo>
                    <a:pt x="1066276" y="106937"/>
                  </a:lnTo>
                  <a:lnTo>
                    <a:pt x="1079462" y="173229"/>
                  </a:lnTo>
                  <a:lnTo>
                    <a:pt x="1079462" y="658209"/>
                  </a:lnTo>
                  <a:lnTo>
                    <a:pt x="1073274" y="704259"/>
                  </a:lnTo>
                  <a:lnTo>
                    <a:pt x="1055811" y="745640"/>
                  </a:lnTo>
                  <a:lnTo>
                    <a:pt x="1028724" y="780700"/>
                  </a:lnTo>
                  <a:lnTo>
                    <a:pt x="993665" y="807787"/>
                  </a:lnTo>
                  <a:lnTo>
                    <a:pt x="952283" y="825250"/>
                  </a:lnTo>
                  <a:lnTo>
                    <a:pt x="906231" y="831438"/>
                  </a:lnTo>
                  <a:lnTo>
                    <a:pt x="173230" y="831438"/>
                  </a:lnTo>
                  <a:lnTo>
                    <a:pt x="127178" y="825250"/>
                  </a:lnTo>
                  <a:lnTo>
                    <a:pt x="85797" y="807787"/>
                  </a:lnTo>
                  <a:lnTo>
                    <a:pt x="50737" y="780700"/>
                  </a:lnTo>
                  <a:lnTo>
                    <a:pt x="23650" y="745640"/>
                  </a:lnTo>
                  <a:lnTo>
                    <a:pt x="6187" y="704259"/>
                  </a:lnTo>
                  <a:lnTo>
                    <a:pt x="0" y="658209"/>
                  </a:lnTo>
                  <a:lnTo>
                    <a:pt x="0" y="173229"/>
                  </a:lnTo>
                  <a:close/>
                </a:path>
              </a:pathLst>
            </a:custGeom>
            <a:ln w="30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52" name="object 50"/>
          <p:cNvSpPr txBox="1"/>
          <p:nvPr/>
        </p:nvSpPr>
        <p:spPr>
          <a:xfrm>
            <a:off x="3567801" y="1704399"/>
            <a:ext cx="215478" cy="152279"/>
          </a:xfrm>
          <a:prstGeom prst="rect">
            <a:avLst/>
          </a:prstGeom>
        </p:spPr>
        <p:txBody>
          <a:bodyPr vert="horz" wrap="square" lIns="0" tIns="3803" rIns="0" bIns="0" rtlCol="0">
            <a:spAutoFit/>
          </a:bodyPr>
          <a:lstStyle/>
          <a:p>
            <a:pPr marL="12673">
              <a:spcBef>
                <a:spcPts val="30"/>
              </a:spcBef>
            </a:pPr>
            <a:r>
              <a:rPr sz="1447" b="1" spc="2" baseline="-21072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632" b="1" spc="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632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3" name="object 51"/>
          <p:cNvGrpSpPr/>
          <p:nvPr/>
        </p:nvGrpSpPr>
        <p:grpSpPr>
          <a:xfrm>
            <a:off x="3653517" y="1151250"/>
            <a:ext cx="930571" cy="549681"/>
            <a:chOff x="8818775" y="3027084"/>
            <a:chExt cx="2797175" cy="1652270"/>
          </a:xfrm>
        </p:grpSpPr>
        <p:sp>
          <p:nvSpPr>
            <p:cNvPr id="54" name="object 52"/>
            <p:cNvSpPr/>
            <p:nvPr/>
          </p:nvSpPr>
          <p:spPr>
            <a:xfrm>
              <a:off x="8885061" y="4052943"/>
              <a:ext cx="0" cy="605790"/>
            </a:xfrm>
            <a:custGeom>
              <a:avLst/>
              <a:gdLst/>
              <a:ahLst/>
              <a:cxnLst/>
              <a:rect l="l" t="t" r="r" b="b"/>
              <a:pathLst>
                <a:path h="605789">
                  <a:moveTo>
                    <a:pt x="0" y="605510"/>
                  </a:moveTo>
                  <a:lnTo>
                    <a:pt x="0" y="0"/>
                  </a:lnTo>
                </a:path>
              </a:pathLst>
            </a:custGeom>
            <a:ln w="4080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5" name="object 53"/>
            <p:cNvSpPr/>
            <p:nvPr/>
          </p:nvSpPr>
          <p:spPr>
            <a:xfrm>
              <a:off x="8818775" y="3952360"/>
              <a:ext cx="132571" cy="1668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6" name="object 54"/>
            <p:cNvSpPr/>
            <p:nvPr/>
          </p:nvSpPr>
          <p:spPr>
            <a:xfrm>
              <a:off x="10113256" y="3042641"/>
              <a:ext cx="1487170" cy="870585"/>
            </a:xfrm>
            <a:custGeom>
              <a:avLst/>
              <a:gdLst/>
              <a:ahLst/>
              <a:cxnLst/>
              <a:rect l="l" t="t" r="r" b="b"/>
              <a:pathLst>
                <a:path w="1487170" h="870585">
                  <a:moveTo>
                    <a:pt x="743416" y="0"/>
                  </a:moveTo>
                  <a:lnTo>
                    <a:pt x="682444" y="1442"/>
                  </a:lnTo>
                  <a:lnTo>
                    <a:pt x="622830" y="5695"/>
                  </a:lnTo>
                  <a:lnTo>
                    <a:pt x="564764" y="12646"/>
                  </a:lnTo>
                  <a:lnTo>
                    <a:pt x="508439" y="22184"/>
                  </a:lnTo>
                  <a:lnTo>
                    <a:pt x="454045" y="34196"/>
                  </a:lnTo>
                  <a:lnTo>
                    <a:pt x="401773" y="48571"/>
                  </a:lnTo>
                  <a:lnTo>
                    <a:pt x="351816" y="65196"/>
                  </a:lnTo>
                  <a:lnTo>
                    <a:pt x="304364" y="83960"/>
                  </a:lnTo>
                  <a:lnTo>
                    <a:pt x="259609" y="104750"/>
                  </a:lnTo>
                  <a:lnTo>
                    <a:pt x="217741" y="127454"/>
                  </a:lnTo>
                  <a:lnTo>
                    <a:pt x="178953" y="151961"/>
                  </a:lnTo>
                  <a:lnTo>
                    <a:pt x="143436" y="178159"/>
                  </a:lnTo>
                  <a:lnTo>
                    <a:pt x="111380" y="205934"/>
                  </a:lnTo>
                  <a:lnTo>
                    <a:pt x="82978" y="235177"/>
                  </a:lnTo>
                  <a:lnTo>
                    <a:pt x="58421" y="265774"/>
                  </a:lnTo>
                  <a:lnTo>
                    <a:pt x="21605" y="330583"/>
                  </a:lnTo>
                  <a:lnTo>
                    <a:pt x="2464" y="399467"/>
                  </a:lnTo>
                  <a:lnTo>
                    <a:pt x="0" y="435156"/>
                  </a:lnTo>
                  <a:lnTo>
                    <a:pt x="2464" y="470846"/>
                  </a:lnTo>
                  <a:lnTo>
                    <a:pt x="21605" y="539729"/>
                  </a:lnTo>
                  <a:lnTo>
                    <a:pt x="58421" y="604538"/>
                  </a:lnTo>
                  <a:lnTo>
                    <a:pt x="82978" y="635135"/>
                  </a:lnTo>
                  <a:lnTo>
                    <a:pt x="111380" y="664378"/>
                  </a:lnTo>
                  <a:lnTo>
                    <a:pt x="143436" y="692154"/>
                  </a:lnTo>
                  <a:lnTo>
                    <a:pt x="178953" y="718351"/>
                  </a:lnTo>
                  <a:lnTo>
                    <a:pt x="217741" y="742858"/>
                  </a:lnTo>
                  <a:lnTo>
                    <a:pt x="259609" y="765563"/>
                  </a:lnTo>
                  <a:lnTo>
                    <a:pt x="304364" y="786353"/>
                  </a:lnTo>
                  <a:lnTo>
                    <a:pt x="351816" y="805116"/>
                  </a:lnTo>
                  <a:lnTo>
                    <a:pt x="401773" y="821741"/>
                  </a:lnTo>
                  <a:lnTo>
                    <a:pt x="454045" y="836116"/>
                  </a:lnTo>
                  <a:lnTo>
                    <a:pt x="508439" y="848128"/>
                  </a:lnTo>
                  <a:lnTo>
                    <a:pt x="564764" y="857666"/>
                  </a:lnTo>
                  <a:lnTo>
                    <a:pt x="622830" y="864617"/>
                  </a:lnTo>
                  <a:lnTo>
                    <a:pt x="682444" y="868870"/>
                  </a:lnTo>
                  <a:lnTo>
                    <a:pt x="743416" y="870313"/>
                  </a:lnTo>
                  <a:lnTo>
                    <a:pt x="804387" y="868870"/>
                  </a:lnTo>
                  <a:lnTo>
                    <a:pt x="864001" y="864617"/>
                  </a:lnTo>
                  <a:lnTo>
                    <a:pt x="922067" y="857666"/>
                  </a:lnTo>
                  <a:lnTo>
                    <a:pt x="978392" y="848128"/>
                  </a:lnTo>
                  <a:lnTo>
                    <a:pt x="1032786" y="836116"/>
                  </a:lnTo>
                  <a:lnTo>
                    <a:pt x="1085058" y="821741"/>
                  </a:lnTo>
                  <a:lnTo>
                    <a:pt x="1135015" y="805116"/>
                  </a:lnTo>
                  <a:lnTo>
                    <a:pt x="1182467" y="786353"/>
                  </a:lnTo>
                  <a:lnTo>
                    <a:pt x="1227222" y="765563"/>
                  </a:lnTo>
                  <a:lnTo>
                    <a:pt x="1269089" y="742858"/>
                  </a:lnTo>
                  <a:lnTo>
                    <a:pt x="1307877" y="718351"/>
                  </a:lnTo>
                  <a:lnTo>
                    <a:pt x="1343395" y="692154"/>
                  </a:lnTo>
                  <a:lnTo>
                    <a:pt x="1375450" y="664378"/>
                  </a:lnTo>
                  <a:lnTo>
                    <a:pt x="1403852" y="635135"/>
                  </a:lnTo>
                  <a:lnTo>
                    <a:pt x="1428409" y="604538"/>
                  </a:lnTo>
                  <a:lnTo>
                    <a:pt x="1465225" y="539729"/>
                  </a:lnTo>
                  <a:lnTo>
                    <a:pt x="1484366" y="470846"/>
                  </a:lnTo>
                  <a:lnTo>
                    <a:pt x="1486830" y="435156"/>
                  </a:lnTo>
                  <a:lnTo>
                    <a:pt x="1484366" y="399467"/>
                  </a:lnTo>
                  <a:lnTo>
                    <a:pt x="1465225" y="330583"/>
                  </a:lnTo>
                  <a:lnTo>
                    <a:pt x="1428409" y="265774"/>
                  </a:lnTo>
                  <a:lnTo>
                    <a:pt x="1403852" y="235177"/>
                  </a:lnTo>
                  <a:lnTo>
                    <a:pt x="1375450" y="205934"/>
                  </a:lnTo>
                  <a:lnTo>
                    <a:pt x="1343395" y="178159"/>
                  </a:lnTo>
                  <a:lnTo>
                    <a:pt x="1307877" y="151961"/>
                  </a:lnTo>
                  <a:lnTo>
                    <a:pt x="1269089" y="127454"/>
                  </a:lnTo>
                  <a:lnTo>
                    <a:pt x="1227222" y="104750"/>
                  </a:lnTo>
                  <a:lnTo>
                    <a:pt x="1182467" y="83960"/>
                  </a:lnTo>
                  <a:lnTo>
                    <a:pt x="1135015" y="65196"/>
                  </a:lnTo>
                  <a:lnTo>
                    <a:pt x="1085058" y="48571"/>
                  </a:lnTo>
                  <a:lnTo>
                    <a:pt x="1032786" y="34196"/>
                  </a:lnTo>
                  <a:lnTo>
                    <a:pt x="978392" y="22184"/>
                  </a:lnTo>
                  <a:lnTo>
                    <a:pt x="922067" y="12646"/>
                  </a:lnTo>
                  <a:lnTo>
                    <a:pt x="864001" y="5695"/>
                  </a:lnTo>
                  <a:lnTo>
                    <a:pt x="804387" y="1442"/>
                  </a:lnTo>
                  <a:lnTo>
                    <a:pt x="743416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7" name="object 55"/>
            <p:cNvSpPr/>
            <p:nvPr/>
          </p:nvSpPr>
          <p:spPr>
            <a:xfrm>
              <a:off x="10113257" y="3042642"/>
              <a:ext cx="1487170" cy="870585"/>
            </a:xfrm>
            <a:custGeom>
              <a:avLst/>
              <a:gdLst/>
              <a:ahLst/>
              <a:cxnLst/>
              <a:rect l="l" t="t" r="r" b="b"/>
              <a:pathLst>
                <a:path w="1487170" h="870585">
                  <a:moveTo>
                    <a:pt x="0" y="435156"/>
                  </a:moveTo>
                  <a:lnTo>
                    <a:pt x="2464" y="399466"/>
                  </a:lnTo>
                  <a:lnTo>
                    <a:pt x="9730" y="364571"/>
                  </a:lnTo>
                  <a:lnTo>
                    <a:pt x="37899" y="297613"/>
                  </a:lnTo>
                  <a:lnTo>
                    <a:pt x="82978" y="235176"/>
                  </a:lnTo>
                  <a:lnTo>
                    <a:pt x="111381" y="205934"/>
                  </a:lnTo>
                  <a:lnTo>
                    <a:pt x="143436" y="178158"/>
                  </a:lnTo>
                  <a:lnTo>
                    <a:pt x="178953" y="151961"/>
                  </a:lnTo>
                  <a:lnTo>
                    <a:pt x="217741" y="127454"/>
                  </a:lnTo>
                  <a:lnTo>
                    <a:pt x="259609" y="104749"/>
                  </a:lnTo>
                  <a:lnTo>
                    <a:pt x="304364" y="83959"/>
                  </a:lnTo>
                  <a:lnTo>
                    <a:pt x="351816" y="65196"/>
                  </a:lnTo>
                  <a:lnTo>
                    <a:pt x="401773" y="48571"/>
                  </a:lnTo>
                  <a:lnTo>
                    <a:pt x="454045" y="34196"/>
                  </a:lnTo>
                  <a:lnTo>
                    <a:pt x="508439" y="22184"/>
                  </a:lnTo>
                  <a:lnTo>
                    <a:pt x="564764" y="12646"/>
                  </a:lnTo>
                  <a:lnTo>
                    <a:pt x="622830" y="5695"/>
                  </a:lnTo>
                  <a:lnTo>
                    <a:pt x="682444" y="1442"/>
                  </a:lnTo>
                  <a:lnTo>
                    <a:pt x="743415" y="0"/>
                  </a:lnTo>
                  <a:lnTo>
                    <a:pt x="804387" y="1442"/>
                  </a:lnTo>
                  <a:lnTo>
                    <a:pt x="864001" y="5695"/>
                  </a:lnTo>
                  <a:lnTo>
                    <a:pt x="922066" y="12646"/>
                  </a:lnTo>
                  <a:lnTo>
                    <a:pt x="978392" y="22184"/>
                  </a:lnTo>
                  <a:lnTo>
                    <a:pt x="1032786" y="34196"/>
                  </a:lnTo>
                  <a:lnTo>
                    <a:pt x="1085057" y="48571"/>
                  </a:lnTo>
                  <a:lnTo>
                    <a:pt x="1135014" y="65196"/>
                  </a:lnTo>
                  <a:lnTo>
                    <a:pt x="1182466" y="83959"/>
                  </a:lnTo>
                  <a:lnTo>
                    <a:pt x="1227222" y="104749"/>
                  </a:lnTo>
                  <a:lnTo>
                    <a:pt x="1269089" y="127454"/>
                  </a:lnTo>
                  <a:lnTo>
                    <a:pt x="1307877" y="151961"/>
                  </a:lnTo>
                  <a:lnTo>
                    <a:pt x="1343394" y="178158"/>
                  </a:lnTo>
                  <a:lnTo>
                    <a:pt x="1375450" y="205934"/>
                  </a:lnTo>
                  <a:lnTo>
                    <a:pt x="1403852" y="235176"/>
                  </a:lnTo>
                  <a:lnTo>
                    <a:pt x="1428409" y="265773"/>
                  </a:lnTo>
                  <a:lnTo>
                    <a:pt x="1465225" y="330583"/>
                  </a:lnTo>
                  <a:lnTo>
                    <a:pt x="1484366" y="399466"/>
                  </a:lnTo>
                  <a:lnTo>
                    <a:pt x="1486831" y="435156"/>
                  </a:lnTo>
                  <a:lnTo>
                    <a:pt x="1477101" y="505740"/>
                  </a:lnTo>
                  <a:lnTo>
                    <a:pt x="1448931" y="572698"/>
                  </a:lnTo>
                  <a:lnTo>
                    <a:pt x="1403852" y="635134"/>
                  </a:lnTo>
                  <a:lnTo>
                    <a:pt x="1375450" y="664377"/>
                  </a:lnTo>
                  <a:lnTo>
                    <a:pt x="1343394" y="692153"/>
                  </a:lnTo>
                  <a:lnTo>
                    <a:pt x="1307877" y="718350"/>
                  </a:lnTo>
                  <a:lnTo>
                    <a:pt x="1269089" y="742857"/>
                  </a:lnTo>
                  <a:lnTo>
                    <a:pt x="1227222" y="765562"/>
                  </a:lnTo>
                  <a:lnTo>
                    <a:pt x="1182466" y="786352"/>
                  </a:lnTo>
                  <a:lnTo>
                    <a:pt x="1135014" y="805115"/>
                  </a:lnTo>
                  <a:lnTo>
                    <a:pt x="1085057" y="821740"/>
                  </a:lnTo>
                  <a:lnTo>
                    <a:pt x="1032786" y="836115"/>
                  </a:lnTo>
                  <a:lnTo>
                    <a:pt x="978392" y="848127"/>
                  </a:lnTo>
                  <a:lnTo>
                    <a:pt x="922066" y="857665"/>
                  </a:lnTo>
                  <a:lnTo>
                    <a:pt x="864001" y="864616"/>
                  </a:lnTo>
                  <a:lnTo>
                    <a:pt x="804387" y="868869"/>
                  </a:lnTo>
                  <a:lnTo>
                    <a:pt x="743415" y="870312"/>
                  </a:lnTo>
                  <a:lnTo>
                    <a:pt x="682444" y="868869"/>
                  </a:lnTo>
                  <a:lnTo>
                    <a:pt x="622830" y="864616"/>
                  </a:lnTo>
                  <a:lnTo>
                    <a:pt x="564764" y="857665"/>
                  </a:lnTo>
                  <a:lnTo>
                    <a:pt x="508439" y="848127"/>
                  </a:lnTo>
                  <a:lnTo>
                    <a:pt x="454045" y="836115"/>
                  </a:lnTo>
                  <a:lnTo>
                    <a:pt x="401773" y="821740"/>
                  </a:lnTo>
                  <a:lnTo>
                    <a:pt x="351816" y="805115"/>
                  </a:lnTo>
                  <a:lnTo>
                    <a:pt x="304364" y="786352"/>
                  </a:lnTo>
                  <a:lnTo>
                    <a:pt x="259609" y="765562"/>
                  </a:lnTo>
                  <a:lnTo>
                    <a:pt x="217741" y="742857"/>
                  </a:lnTo>
                  <a:lnTo>
                    <a:pt x="178953" y="718350"/>
                  </a:lnTo>
                  <a:lnTo>
                    <a:pt x="143436" y="692153"/>
                  </a:lnTo>
                  <a:lnTo>
                    <a:pt x="111381" y="664377"/>
                  </a:lnTo>
                  <a:lnTo>
                    <a:pt x="82978" y="635134"/>
                  </a:lnTo>
                  <a:lnTo>
                    <a:pt x="58421" y="604538"/>
                  </a:lnTo>
                  <a:lnTo>
                    <a:pt x="21605" y="539728"/>
                  </a:lnTo>
                  <a:lnTo>
                    <a:pt x="2464" y="470845"/>
                  </a:lnTo>
                  <a:lnTo>
                    <a:pt x="0" y="435156"/>
                  </a:lnTo>
                  <a:close/>
                </a:path>
              </a:pathLst>
            </a:custGeom>
            <a:ln w="30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58" name="object 56"/>
          <p:cNvSpPr txBox="1"/>
          <p:nvPr/>
        </p:nvSpPr>
        <p:spPr>
          <a:xfrm>
            <a:off x="4179336" y="1176888"/>
            <a:ext cx="304205" cy="146504"/>
          </a:xfrm>
          <a:prstGeom prst="rect">
            <a:avLst/>
          </a:prstGeom>
        </p:spPr>
        <p:txBody>
          <a:bodyPr vert="horz" wrap="square" lIns="0" tIns="5704" rIns="0" bIns="0" rtlCol="0">
            <a:spAutoFit/>
          </a:bodyPr>
          <a:lstStyle/>
          <a:p>
            <a:pPr marL="12673">
              <a:spcBef>
                <a:spcPts val="45"/>
              </a:spcBef>
            </a:pPr>
            <a:r>
              <a:rPr sz="1372" b="1" baseline="-21212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616" b="1" dirty="0">
                <a:solidFill>
                  <a:prstClr val="black"/>
                </a:solidFill>
                <a:latin typeface="Arial"/>
                <a:cs typeface="Arial"/>
              </a:rPr>
              <a:t>&lt;t+1&gt;</a:t>
            </a:r>
            <a:endParaRPr sz="616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9" name="object 57"/>
          <p:cNvGrpSpPr/>
          <p:nvPr/>
        </p:nvGrpSpPr>
        <p:grpSpPr>
          <a:xfrm>
            <a:off x="4135158" y="643593"/>
            <a:ext cx="392720" cy="262588"/>
            <a:chOff x="10266526" y="1501132"/>
            <a:chExt cx="1180465" cy="789305"/>
          </a:xfrm>
        </p:grpSpPr>
        <p:sp>
          <p:nvSpPr>
            <p:cNvPr id="60" name="object 58"/>
            <p:cNvSpPr/>
            <p:nvPr/>
          </p:nvSpPr>
          <p:spPr>
            <a:xfrm>
              <a:off x="10282083" y="1516689"/>
              <a:ext cx="1149350" cy="758190"/>
            </a:xfrm>
            <a:custGeom>
              <a:avLst/>
              <a:gdLst/>
              <a:ahLst/>
              <a:cxnLst/>
              <a:rect l="l" t="t" r="r" b="b"/>
              <a:pathLst>
                <a:path w="1149350" h="758189">
                  <a:moveTo>
                    <a:pt x="991207" y="0"/>
                  </a:moveTo>
                  <a:lnTo>
                    <a:pt x="157968" y="0"/>
                  </a:lnTo>
                  <a:lnTo>
                    <a:pt x="108038" y="8053"/>
                  </a:lnTo>
                  <a:lnTo>
                    <a:pt x="64674" y="30478"/>
                  </a:lnTo>
                  <a:lnTo>
                    <a:pt x="30478" y="64674"/>
                  </a:lnTo>
                  <a:lnTo>
                    <a:pt x="8053" y="108038"/>
                  </a:lnTo>
                  <a:lnTo>
                    <a:pt x="0" y="157968"/>
                  </a:lnTo>
                  <a:lnTo>
                    <a:pt x="0" y="600222"/>
                  </a:lnTo>
                  <a:lnTo>
                    <a:pt x="8053" y="650152"/>
                  </a:lnTo>
                  <a:lnTo>
                    <a:pt x="30478" y="693515"/>
                  </a:lnTo>
                  <a:lnTo>
                    <a:pt x="64674" y="727711"/>
                  </a:lnTo>
                  <a:lnTo>
                    <a:pt x="108038" y="750136"/>
                  </a:lnTo>
                  <a:lnTo>
                    <a:pt x="157968" y="758190"/>
                  </a:lnTo>
                  <a:lnTo>
                    <a:pt x="991207" y="758190"/>
                  </a:lnTo>
                  <a:lnTo>
                    <a:pt x="1041138" y="750136"/>
                  </a:lnTo>
                  <a:lnTo>
                    <a:pt x="1084502" y="727711"/>
                  </a:lnTo>
                  <a:lnTo>
                    <a:pt x="1118698" y="693515"/>
                  </a:lnTo>
                  <a:lnTo>
                    <a:pt x="1141123" y="650152"/>
                  </a:lnTo>
                  <a:lnTo>
                    <a:pt x="1149177" y="600222"/>
                  </a:lnTo>
                  <a:lnTo>
                    <a:pt x="1149177" y="157968"/>
                  </a:lnTo>
                  <a:lnTo>
                    <a:pt x="1137152" y="97517"/>
                  </a:lnTo>
                  <a:lnTo>
                    <a:pt x="1102908" y="46268"/>
                  </a:lnTo>
                  <a:lnTo>
                    <a:pt x="1051660" y="12024"/>
                  </a:lnTo>
                  <a:lnTo>
                    <a:pt x="991207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1" name="object 59"/>
            <p:cNvSpPr/>
            <p:nvPr/>
          </p:nvSpPr>
          <p:spPr>
            <a:xfrm>
              <a:off x="10282084" y="1516690"/>
              <a:ext cx="1149350" cy="758190"/>
            </a:xfrm>
            <a:custGeom>
              <a:avLst/>
              <a:gdLst/>
              <a:ahLst/>
              <a:cxnLst/>
              <a:rect l="l" t="t" r="r" b="b"/>
              <a:pathLst>
                <a:path w="1149350" h="758189">
                  <a:moveTo>
                    <a:pt x="0" y="157968"/>
                  </a:moveTo>
                  <a:lnTo>
                    <a:pt x="8053" y="108038"/>
                  </a:lnTo>
                  <a:lnTo>
                    <a:pt x="30478" y="64674"/>
                  </a:lnTo>
                  <a:lnTo>
                    <a:pt x="64674" y="30478"/>
                  </a:lnTo>
                  <a:lnTo>
                    <a:pt x="108039" y="8053"/>
                  </a:lnTo>
                  <a:lnTo>
                    <a:pt x="157970" y="0"/>
                  </a:lnTo>
                  <a:lnTo>
                    <a:pt x="991207" y="0"/>
                  </a:lnTo>
                  <a:lnTo>
                    <a:pt x="1051659" y="12024"/>
                  </a:lnTo>
                  <a:lnTo>
                    <a:pt x="1102909" y="46268"/>
                  </a:lnTo>
                  <a:lnTo>
                    <a:pt x="1137152" y="97516"/>
                  </a:lnTo>
                  <a:lnTo>
                    <a:pt x="1149177" y="157968"/>
                  </a:lnTo>
                  <a:lnTo>
                    <a:pt x="1149177" y="600221"/>
                  </a:lnTo>
                  <a:lnTo>
                    <a:pt x="1141124" y="650151"/>
                  </a:lnTo>
                  <a:lnTo>
                    <a:pt x="1118699" y="693515"/>
                  </a:lnTo>
                  <a:lnTo>
                    <a:pt x="1084503" y="727711"/>
                  </a:lnTo>
                  <a:lnTo>
                    <a:pt x="1041138" y="750136"/>
                  </a:lnTo>
                  <a:lnTo>
                    <a:pt x="991207" y="758190"/>
                  </a:lnTo>
                  <a:lnTo>
                    <a:pt x="157970" y="758190"/>
                  </a:lnTo>
                  <a:lnTo>
                    <a:pt x="108039" y="750136"/>
                  </a:lnTo>
                  <a:lnTo>
                    <a:pt x="64674" y="727711"/>
                  </a:lnTo>
                  <a:lnTo>
                    <a:pt x="30478" y="693515"/>
                  </a:lnTo>
                  <a:lnTo>
                    <a:pt x="8053" y="650151"/>
                  </a:lnTo>
                  <a:lnTo>
                    <a:pt x="0" y="600221"/>
                  </a:lnTo>
                  <a:lnTo>
                    <a:pt x="0" y="157968"/>
                  </a:lnTo>
                  <a:close/>
                </a:path>
              </a:pathLst>
            </a:custGeom>
            <a:ln w="30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62" name="object 60"/>
          <p:cNvSpPr txBox="1"/>
          <p:nvPr/>
        </p:nvSpPr>
        <p:spPr>
          <a:xfrm>
            <a:off x="4177293" y="647006"/>
            <a:ext cx="308219" cy="152279"/>
          </a:xfrm>
          <a:prstGeom prst="rect">
            <a:avLst/>
          </a:prstGeom>
        </p:spPr>
        <p:txBody>
          <a:bodyPr vert="horz" wrap="square" lIns="0" tIns="3803" rIns="0" bIns="0" rtlCol="0">
            <a:spAutoFit/>
          </a:bodyPr>
          <a:lstStyle/>
          <a:p>
            <a:pPr marL="12673">
              <a:spcBef>
                <a:spcPts val="30"/>
              </a:spcBef>
            </a:pPr>
            <a:r>
              <a:rPr sz="1447" b="1" spc="2" baseline="-21072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r>
              <a:rPr sz="632" b="1" spc="2" dirty="0">
                <a:solidFill>
                  <a:prstClr val="black"/>
                </a:solidFill>
                <a:latin typeface="Arial"/>
                <a:cs typeface="Arial"/>
              </a:rPr>
              <a:t>&lt;t+1&gt;</a:t>
            </a:r>
            <a:endParaRPr sz="6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3" name="object 61"/>
          <p:cNvSpPr/>
          <p:nvPr/>
        </p:nvSpPr>
        <p:spPr>
          <a:xfrm>
            <a:off x="2609411" y="1279992"/>
            <a:ext cx="38557" cy="377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4" name="object 62"/>
          <p:cNvSpPr/>
          <p:nvPr/>
        </p:nvSpPr>
        <p:spPr>
          <a:xfrm>
            <a:off x="2545104" y="1279992"/>
            <a:ext cx="38557" cy="377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grpSp>
        <p:nvGrpSpPr>
          <p:cNvPr id="65" name="object 63"/>
          <p:cNvGrpSpPr/>
          <p:nvPr/>
        </p:nvGrpSpPr>
        <p:grpSpPr>
          <a:xfrm>
            <a:off x="1708324" y="914040"/>
            <a:ext cx="2965362" cy="1067251"/>
            <a:chOff x="2971774" y="2314060"/>
            <a:chExt cx="8913495" cy="3208020"/>
          </a:xfrm>
        </p:grpSpPr>
        <p:sp>
          <p:nvSpPr>
            <p:cNvPr id="66" name="object 64"/>
            <p:cNvSpPr/>
            <p:nvPr/>
          </p:nvSpPr>
          <p:spPr>
            <a:xfrm>
              <a:off x="7596145" y="3478866"/>
              <a:ext cx="541655" cy="4445"/>
            </a:xfrm>
            <a:custGeom>
              <a:avLst/>
              <a:gdLst/>
              <a:ahLst/>
              <a:cxnLst/>
              <a:rect l="l" t="t" r="r" b="b"/>
              <a:pathLst>
                <a:path w="541654" h="4445">
                  <a:moveTo>
                    <a:pt x="0" y="4339"/>
                  </a:moveTo>
                  <a:lnTo>
                    <a:pt x="541265" y="0"/>
                  </a:lnTo>
                </a:path>
              </a:pathLst>
            </a:custGeom>
            <a:ln w="4080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7" name="object 65"/>
            <p:cNvSpPr/>
            <p:nvPr/>
          </p:nvSpPr>
          <p:spPr>
            <a:xfrm>
              <a:off x="8070760" y="3412950"/>
              <a:ext cx="167228" cy="132565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8" name="object 66"/>
            <p:cNvSpPr/>
            <p:nvPr/>
          </p:nvSpPr>
          <p:spPr>
            <a:xfrm>
              <a:off x="5874091" y="3397479"/>
              <a:ext cx="289412" cy="13257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9" name="object 67"/>
            <p:cNvSpPr/>
            <p:nvPr/>
          </p:nvSpPr>
          <p:spPr>
            <a:xfrm>
              <a:off x="10856673" y="2414642"/>
              <a:ext cx="0" cy="628015"/>
            </a:xfrm>
            <a:custGeom>
              <a:avLst/>
              <a:gdLst/>
              <a:ahLst/>
              <a:cxnLst/>
              <a:rect l="l" t="t" r="r" b="b"/>
              <a:pathLst>
                <a:path h="628014">
                  <a:moveTo>
                    <a:pt x="0" y="627999"/>
                  </a:moveTo>
                  <a:lnTo>
                    <a:pt x="0" y="0"/>
                  </a:lnTo>
                </a:path>
              </a:pathLst>
            </a:custGeom>
            <a:ln w="4080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0" name="object 68"/>
            <p:cNvSpPr/>
            <p:nvPr/>
          </p:nvSpPr>
          <p:spPr>
            <a:xfrm>
              <a:off x="10790388" y="2314060"/>
              <a:ext cx="132571" cy="1668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1" name="object 69"/>
            <p:cNvSpPr/>
            <p:nvPr/>
          </p:nvSpPr>
          <p:spPr>
            <a:xfrm>
              <a:off x="10316940" y="4674637"/>
              <a:ext cx="1079500" cy="831850"/>
            </a:xfrm>
            <a:custGeom>
              <a:avLst/>
              <a:gdLst/>
              <a:ahLst/>
              <a:cxnLst/>
              <a:rect l="l" t="t" r="r" b="b"/>
              <a:pathLst>
                <a:path w="1079500" h="831850">
                  <a:moveTo>
                    <a:pt x="906231" y="0"/>
                  </a:moveTo>
                  <a:lnTo>
                    <a:pt x="173231" y="0"/>
                  </a:lnTo>
                  <a:lnTo>
                    <a:pt x="127180" y="6187"/>
                  </a:lnTo>
                  <a:lnTo>
                    <a:pt x="85798" y="23650"/>
                  </a:lnTo>
                  <a:lnTo>
                    <a:pt x="50738" y="50737"/>
                  </a:lnTo>
                  <a:lnTo>
                    <a:pt x="23651" y="85797"/>
                  </a:lnTo>
                  <a:lnTo>
                    <a:pt x="6188" y="127178"/>
                  </a:lnTo>
                  <a:lnTo>
                    <a:pt x="0" y="173230"/>
                  </a:lnTo>
                  <a:lnTo>
                    <a:pt x="0" y="658209"/>
                  </a:lnTo>
                  <a:lnTo>
                    <a:pt x="6188" y="704260"/>
                  </a:lnTo>
                  <a:lnTo>
                    <a:pt x="23651" y="745642"/>
                  </a:lnTo>
                  <a:lnTo>
                    <a:pt x="50738" y="780701"/>
                  </a:lnTo>
                  <a:lnTo>
                    <a:pt x="85798" y="807788"/>
                  </a:lnTo>
                  <a:lnTo>
                    <a:pt x="127180" y="825251"/>
                  </a:lnTo>
                  <a:lnTo>
                    <a:pt x="173231" y="831439"/>
                  </a:lnTo>
                  <a:lnTo>
                    <a:pt x="906231" y="831439"/>
                  </a:lnTo>
                  <a:lnTo>
                    <a:pt x="952283" y="825251"/>
                  </a:lnTo>
                  <a:lnTo>
                    <a:pt x="993665" y="807788"/>
                  </a:lnTo>
                  <a:lnTo>
                    <a:pt x="1028725" y="780701"/>
                  </a:lnTo>
                  <a:lnTo>
                    <a:pt x="1055812" y="745642"/>
                  </a:lnTo>
                  <a:lnTo>
                    <a:pt x="1073275" y="704260"/>
                  </a:lnTo>
                  <a:lnTo>
                    <a:pt x="1079463" y="658209"/>
                  </a:lnTo>
                  <a:lnTo>
                    <a:pt x="1079463" y="173230"/>
                  </a:lnTo>
                  <a:lnTo>
                    <a:pt x="1066276" y="106938"/>
                  </a:lnTo>
                  <a:lnTo>
                    <a:pt x="1028725" y="50737"/>
                  </a:lnTo>
                  <a:lnTo>
                    <a:pt x="972524" y="13186"/>
                  </a:lnTo>
                  <a:lnTo>
                    <a:pt x="906231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2" name="object 70"/>
            <p:cNvSpPr/>
            <p:nvPr/>
          </p:nvSpPr>
          <p:spPr>
            <a:xfrm>
              <a:off x="10316942" y="4674638"/>
              <a:ext cx="1079500" cy="831850"/>
            </a:xfrm>
            <a:custGeom>
              <a:avLst/>
              <a:gdLst/>
              <a:ahLst/>
              <a:cxnLst/>
              <a:rect l="l" t="t" r="r" b="b"/>
              <a:pathLst>
                <a:path w="1079500" h="831850">
                  <a:moveTo>
                    <a:pt x="0" y="173229"/>
                  </a:moveTo>
                  <a:lnTo>
                    <a:pt x="6187" y="127178"/>
                  </a:lnTo>
                  <a:lnTo>
                    <a:pt x="23650" y="85796"/>
                  </a:lnTo>
                  <a:lnTo>
                    <a:pt x="50737" y="50737"/>
                  </a:lnTo>
                  <a:lnTo>
                    <a:pt x="85797" y="23650"/>
                  </a:lnTo>
                  <a:lnTo>
                    <a:pt x="127178" y="6187"/>
                  </a:lnTo>
                  <a:lnTo>
                    <a:pt x="173230" y="0"/>
                  </a:lnTo>
                  <a:lnTo>
                    <a:pt x="906231" y="0"/>
                  </a:lnTo>
                  <a:lnTo>
                    <a:pt x="972524" y="13186"/>
                  </a:lnTo>
                  <a:lnTo>
                    <a:pt x="1028723" y="50736"/>
                  </a:lnTo>
                  <a:lnTo>
                    <a:pt x="1066276" y="106937"/>
                  </a:lnTo>
                  <a:lnTo>
                    <a:pt x="1079462" y="173229"/>
                  </a:lnTo>
                  <a:lnTo>
                    <a:pt x="1079462" y="658209"/>
                  </a:lnTo>
                  <a:lnTo>
                    <a:pt x="1073274" y="704259"/>
                  </a:lnTo>
                  <a:lnTo>
                    <a:pt x="1055811" y="745640"/>
                  </a:lnTo>
                  <a:lnTo>
                    <a:pt x="1028724" y="780700"/>
                  </a:lnTo>
                  <a:lnTo>
                    <a:pt x="993665" y="807787"/>
                  </a:lnTo>
                  <a:lnTo>
                    <a:pt x="952283" y="825250"/>
                  </a:lnTo>
                  <a:lnTo>
                    <a:pt x="906231" y="831438"/>
                  </a:lnTo>
                  <a:lnTo>
                    <a:pt x="173230" y="831438"/>
                  </a:lnTo>
                  <a:lnTo>
                    <a:pt x="127178" y="825250"/>
                  </a:lnTo>
                  <a:lnTo>
                    <a:pt x="85797" y="807787"/>
                  </a:lnTo>
                  <a:lnTo>
                    <a:pt x="50737" y="780700"/>
                  </a:lnTo>
                  <a:lnTo>
                    <a:pt x="23650" y="745640"/>
                  </a:lnTo>
                  <a:lnTo>
                    <a:pt x="6187" y="704259"/>
                  </a:lnTo>
                  <a:lnTo>
                    <a:pt x="0" y="658209"/>
                  </a:lnTo>
                  <a:lnTo>
                    <a:pt x="0" y="173229"/>
                  </a:lnTo>
                  <a:close/>
                </a:path>
              </a:pathLst>
            </a:custGeom>
            <a:ln w="30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3" name="object 71"/>
            <p:cNvSpPr/>
            <p:nvPr/>
          </p:nvSpPr>
          <p:spPr>
            <a:xfrm>
              <a:off x="10856673" y="4052742"/>
              <a:ext cx="0" cy="622300"/>
            </a:xfrm>
            <a:custGeom>
              <a:avLst/>
              <a:gdLst/>
              <a:ahLst/>
              <a:cxnLst/>
              <a:rect l="l" t="t" r="r" b="b"/>
              <a:pathLst>
                <a:path h="622300">
                  <a:moveTo>
                    <a:pt x="0" y="621895"/>
                  </a:moveTo>
                  <a:lnTo>
                    <a:pt x="0" y="0"/>
                  </a:lnTo>
                </a:path>
              </a:pathLst>
            </a:custGeom>
            <a:ln w="4080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4" name="object 72"/>
            <p:cNvSpPr/>
            <p:nvPr/>
          </p:nvSpPr>
          <p:spPr>
            <a:xfrm>
              <a:off x="10790388" y="3952159"/>
              <a:ext cx="132571" cy="16686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5" name="object 73"/>
            <p:cNvSpPr/>
            <p:nvPr/>
          </p:nvSpPr>
          <p:spPr>
            <a:xfrm>
              <a:off x="11579688" y="3409323"/>
              <a:ext cx="305320" cy="13255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6" name="object 74"/>
            <p:cNvSpPr/>
            <p:nvPr/>
          </p:nvSpPr>
          <p:spPr>
            <a:xfrm>
              <a:off x="2977172" y="2747169"/>
              <a:ext cx="2223770" cy="1433195"/>
            </a:xfrm>
            <a:custGeom>
              <a:avLst/>
              <a:gdLst/>
              <a:ahLst/>
              <a:cxnLst/>
              <a:rect l="l" t="t" r="r" b="b"/>
              <a:pathLst>
                <a:path w="2223770" h="1433195">
                  <a:moveTo>
                    <a:pt x="1506588" y="0"/>
                  </a:moveTo>
                  <a:lnTo>
                    <a:pt x="1506588" y="358293"/>
                  </a:lnTo>
                  <a:lnTo>
                    <a:pt x="0" y="358293"/>
                  </a:lnTo>
                  <a:lnTo>
                    <a:pt x="0" y="1074879"/>
                  </a:lnTo>
                  <a:lnTo>
                    <a:pt x="1506588" y="1074879"/>
                  </a:lnTo>
                  <a:lnTo>
                    <a:pt x="1506588" y="1433172"/>
                  </a:lnTo>
                  <a:lnTo>
                    <a:pt x="2223178" y="716586"/>
                  </a:lnTo>
                  <a:lnTo>
                    <a:pt x="1506588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7" name="object 75"/>
            <p:cNvSpPr/>
            <p:nvPr/>
          </p:nvSpPr>
          <p:spPr>
            <a:xfrm>
              <a:off x="2977172" y="2747170"/>
              <a:ext cx="2223770" cy="1433195"/>
            </a:xfrm>
            <a:custGeom>
              <a:avLst/>
              <a:gdLst/>
              <a:ahLst/>
              <a:cxnLst/>
              <a:rect l="l" t="t" r="r" b="b"/>
              <a:pathLst>
                <a:path w="2223770" h="1433195">
                  <a:moveTo>
                    <a:pt x="0" y="358292"/>
                  </a:moveTo>
                  <a:lnTo>
                    <a:pt x="1506589" y="358292"/>
                  </a:lnTo>
                  <a:lnTo>
                    <a:pt x="1506589" y="0"/>
                  </a:lnTo>
                  <a:lnTo>
                    <a:pt x="2223178" y="716585"/>
                  </a:lnTo>
                  <a:lnTo>
                    <a:pt x="1506589" y="1433171"/>
                  </a:lnTo>
                  <a:lnTo>
                    <a:pt x="1506589" y="1074878"/>
                  </a:lnTo>
                  <a:lnTo>
                    <a:pt x="0" y="1074878"/>
                  </a:lnTo>
                  <a:lnTo>
                    <a:pt x="0" y="358292"/>
                  </a:lnTo>
                  <a:close/>
                </a:path>
              </a:pathLst>
            </a:custGeom>
            <a:ln w="102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78" name="object 76"/>
          <p:cNvSpPr txBox="1"/>
          <p:nvPr/>
        </p:nvSpPr>
        <p:spPr>
          <a:xfrm>
            <a:off x="1801259" y="1205427"/>
            <a:ext cx="437717" cy="168456"/>
          </a:xfrm>
          <a:prstGeom prst="rect">
            <a:avLst/>
          </a:prstGeom>
        </p:spPr>
        <p:txBody>
          <a:bodyPr vert="horz" wrap="square" lIns="0" tIns="4648" rIns="0" bIns="0" rtlCol="0">
            <a:spAutoFit/>
          </a:bodyPr>
          <a:lstStyle/>
          <a:p>
            <a:pPr marL="4224">
              <a:spcBef>
                <a:spcPts val="36"/>
              </a:spcBef>
            </a:pPr>
            <a:r>
              <a:rPr sz="1064" b="1" i="1" dirty="0">
                <a:solidFill>
                  <a:prstClr val="black"/>
                </a:solidFill>
                <a:latin typeface="Arial"/>
                <a:cs typeface="Arial"/>
              </a:rPr>
              <a:t>Unfol</a:t>
            </a:r>
            <a:r>
              <a:rPr sz="1064" b="1" i="1" spc="2" dirty="0">
                <a:solidFill>
                  <a:prstClr val="black"/>
                </a:solidFill>
                <a:latin typeface="Arial"/>
                <a:cs typeface="Arial"/>
              </a:rPr>
              <a:t>d</a:t>
            </a:r>
            <a:endParaRPr sz="10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9" name="object 77"/>
          <p:cNvSpPr txBox="1"/>
          <p:nvPr/>
        </p:nvSpPr>
        <p:spPr>
          <a:xfrm>
            <a:off x="1497081" y="1009831"/>
            <a:ext cx="111119" cy="135604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4224">
              <a:spcBef>
                <a:spcPts val="40"/>
              </a:spcBef>
            </a:pPr>
            <a:r>
              <a:rPr sz="848" b="1" i="1" spc="5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endParaRPr sz="84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object 78"/>
          <p:cNvSpPr txBox="1"/>
          <p:nvPr/>
        </p:nvSpPr>
        <p:spPr>
          <a:xfrm>
            <a:off x="1599573" y="1086749"/>
            <a:ext cx="89149" cy="91640"/>
          </a:xfrm>
          <a:prstGeom prst="rect">
            <a:avLst/>
          </a:prstGeom>
        </p:spPr>
        <p:txBody>
          <a:bodyPr vert="horz" wrap="square" lIns="0" tIns="4648" rIns="0" bIns="0" rtlCol="0">
            <a:spAutoFit/>
          </a:bodyPr>
          <a:lstStyle/>
          <a:p>
            <a:pPr marL="4224">
              <a:spcBef>
                <a:spcPts val="36"/>
              </a:spcBef>
            </a:pPr>
            <a:r>
              <a:rPr sz="565" i="1" dirty="0">
                <a:solidFill>
                  <a:prstClr val="black"/>
                </a:solidFill>
                <a:latin typeface="Arial"/>
                <a:cs typeface="Arial"/>
              </a:rPr>
              <a:t>hh</a:t>
            </a:r>
            <a:endParaRPr sz="5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object 79"/>
          <p:cNvSpPr txBox="1"/>
          <p:nvPr/>
        </p:nvSpPr>
        <p:spPr>
          <a:xfrm>
            <a:off x="986908" y="1539567"/>
            <a:ext cx="204282" cy="135604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12673">
              <a:spcBef>
                <a:spcPts val="40"/>
              </a:spcBef>
            </a:pPr>
            <a:r>
              <a:rPr sz="1272" b="1" i="1" spc="2" baseline="20697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565" i="1" spc="2" dirty="0">
                <a:solidFill>
                  <a:prstClr val="black"/>
                </a:solidFill>
                <a:latin typeface="Arial"/>
                <a:cs typeface="Arial"/>
              </a:rPr>
              <a:t>hx</a:t>
            </a:r>
            <a:endParaRPr sz="5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2" name="object 80"/>
          <p:cNvSpPr txBox="1"/>
          <p:nvPr/>
        </p:nvSpPr>
        <p:spPr>
          <a:xfrm>
            <a:off x="986908" y="996252"/>
            <a:ext cx="204493" cy="135604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12673">
              <a:spcBef>
                <a:spcPts val="40"/>
              </a:spcBef>
            </a:pPr>
            <a:r>
              <a:rPr sz="1272" b="1" i="1" spc="5" baseline="20697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565" i="1" spc="3" dirty="0">
                <a:solidFill>
                  <a:prstClr val="black"/>
                </a:solidFill>
                <a:latin typeface="Arial"/>
                <a:cs typeface="Arial"/>
              </a:rPr>
              <a:t>yh</a:t>
            </a:r>
            <a:endParaRPr sz="5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object 81"/>
          <p:cNvSpPr txBox="1"/>
          <p:nvPr/>
        </p:nvSpPr>
        <p:spPr>
          <a:xfrm>
            <a:off x="3468879" y="996252"/>
            <a:ext cx="204493" cy="135604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12673">
              <a:spcBef>
                <a:spcPts val="40"/>
              </a:spcBef>
            </a:pPr>
            <a:r>
              <a:rPr sz="1272" b="1" i="1" spc="5" baseline="20697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565" i="1" spc="3" dirty="0">
                <a:solidFill>
                  <a:prstClr val="black"/>
                </a:solidFill>
                <a:latin typeface="Arial"/>
                <a:cs typeface="Arial"/>
              </a:rPr>
              <a:t>yh</a:t>
            </a:r>
            <a:endParaRPr sz="565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4" name="object 82"/>
          <p:cNvGrpSpPr/>
          <p:nvPr/>
        </p:nvGrpSpPr>
        <p:grpSpPr>
          <a:xfrm>
            <a:off x="2775916" y="1153049"/>
            <a:ext cx="476165" cy="299980"/>
            <a:chOff x="6180820" y="3032492"/>
            <a:chExt cx="1431290" cy="901700"/>
          </a:xfrm>
        </p:grpSpPr>
        <p:sp>
          <p:nvSpPr>
            <p:cNvPr id="85" name="object 83"/>
            <p:cNvSpPr/>
            <p:nvPr/>
          </p:nvSpPr>
          <p:spPr>
            <a:xfrm>
              <a:off x="6196376" y="3048050"/>
              <a:ext cx="1400175" cy="870585"/>
            </a:xfrm>
            <a:custGeom>
              <a:avLst/>
              <a:gdLst/>
              <a:ahLst/>
              <a:cxnLst/>
              <a:rect l="l" t="t" r="r" b="b"/>
              <a:pathLst>
                <a:path w="1400175" h="870585">
                  <a:moveTo>
                    <a:pt x="699883" y="0"/>
                  </a:moveTo>
                  <a:lnTo>
                    <a:pt x="642481" y="1442"/>
                  </a:lnTo>
                  <a:lnTo>
                    <a:pt x="586358" y="5695"/>
                  </a:lnTo>
                  <a:lnTo>
                    <a:pt x="531693" y="12646"/>
                  </a:lnTo>
                  <a:lnTo>
                    <a:pt x="478665" y="22184"/>
                  </a:lnTo>
                  <a:lnTo>
                    <a:pt x="427456" y="34196"/>
                  </a:lnTo>
                  <a:lnTo>
                    <a:pt x="378246" y="48571"/>
                  </a:lnTo>
                  <a:lnTo>
                    <a:pt x="331214" y="65196"/>
                  </a:lnTo>
                  <a:lnTo>
                    <a:pt x="286541" y="83959"/>
                  </a:lnTo>
                  <a:lnTo>
                    <a:pt x="244406" y="104749"/>
                  </a:lnTo>
                  <a:lnTo>
                    <a:pt x="204991" y="127454"/>
                  </a:lnTo>
                  <a:lnTo>
                    <a:pt x="168474" y="151960"/>
                  </a:lnTo>
                  <a:lnTo>
                    <a:pt x="135036" y="178158"/>
                  </a:lnTo>
                  <a:lnTo>
                    <a:pt x="104858" y="205934"/>
                  </a:lnTo>
                  <a:lnTo>
                    <a:pt x="78119" y="235176"/>
                  </a:lnTo>
                  <a:lnTo>
                    <a:pt x="55000" y="265773"/>
                  </a:lnTo>
                  <a:lnTo>
                    <a:pt x="20340" y="330582"/>
                  </a:lnTo>
                  <a:lnTo>
                    <a:pt x="2320" y="399465"/>
                  </a:lnTo>
                  <a:lnTo>
                    <a:pt x="0" y="435155"/>
                  </a:lnTo>
                  <a:lnTo>
                    <a:pt x="2320" y="470845"/>
                  </a:lnTo>
                  <a:lnTo>
                    <a:pt x="20340" y="539728"/>
                  </a:lnTo>
                  <a:lnTo>
                    <a:pt x="55000" y="604538"/>
                  </a:lnTo>
                  <a:lnTo>
                    <a:pt x="78119" y="635135"/>
                  </a:lnTo>
                  <a:lnTo>
                    <a:pt x="104858" y="664377"/>
                  </a:lnTo>
                  <a:lnTo>
                    <a:pt x="135036" y="692153"/>
                  </a:lnTo>
                  <a:lnTo>
                    <a:pt x="168474" y="718350"/>
                  </a:lnTo>
                  <a:lnTo>
                    <a:pt x="204991" y="742857"/>
                  </a:lnTo>
                  <a:lnTo>
                    <a:pt x="244406" y="765562"/>
                  </a:lnTo>
                  <a:lnTo>
                    <a:pt x="286541" y="786352"/>
                  </a:lnTo>
                  <a:lnTo>
                    <a:pt x="331214" y="805115"/>
                  </a:lnTo>
                  <a:lnTo>
                    <a:pt x="378246" y="821740"/>
                  </a:lnTo>
                  <a:lnTo>
                    <a:pt x="427456" y="836115"/>
                  </a:lnTo>
                  <a:lnTo>
                    <a:pt x="478665" y="848127"/>
                  </a:lnTo>
                  <a:lnTo>
                    <a:pt x="531693" y="857665"/>
                  </a:lnTo>
                  <a:lnTo>
                    <a:pt x="586358" y="864616"/>
                  </a:lnTo>
                  <a:lnTo>
                    <a:pt x="642481" y="868869"/>
                  </a:lnTo>
                  <a:lnTo>
                    <a:pt x="699883" y="870311"/>
                  </a:lnTo>
                  <a:lnTo>
                    <a:pt x="757284" y="868869"/>
                  </a:lnTo>
                  <a:lnTo>
                    <a:pt x="813408" y="864616"/>
                  </a:lnTo>
                  <a:lnTo>
                    <a:pt x="868073" y="857665"/>
                  </a:lnTo>
                  <a:lnTo>
                    <a:pt x="921100" y="848127"/>
                  </a:lnTo>
                  <a:lnTo>
                    <a:pt x="972309" y="836115"/>
                  </a:lnTo>
                  <a:lnTo>
                    <a:pt x="1021520" y="821740"/>
                  </a:lnTo>
                  <a:lnTo>
                    <a:pt x="1068552" y="805115"/>
                  </a:lnTo>
                  <a:lnTo>
                    <a:pt x="1113225" y="786352"/>
                  </a:lnTo>
                  <a:lnTo>
                    <a:pt x="1155360" y="765562"/>
                  </a:lnTo>
                  <a:lnTo>
                    <a:pt x="1194776" y="742857"/>
                  </a:lnTo>
                  <a:lnTo>
                    <a:pt x="1231292" y="718350"/>
                  </a:lnTo>
                  <a:lnTo>
                    <a:pt x="1264730" y="692153"/>
                  </a:lnTo>
                  <a:lnTo>
                    <a:pt x="1294908" y="664377"/>
                  </a:lnTo>
                  <a:lnTo>
                    <a:pt x="1321647" y="635135"/>
                  </a:lnTo>
                  <a:lnTo>
                    <a:pt x="1344767" y="604538"/>
                  </a:lnTo>
                  <a:lnTo>
                    <a:pt x="1379426" y="539728"/>
                  </a:lnTo>
                  <a:lnTo>
                    <a:pt x="1397447" y="470845"/>
                  </a:lnTo>
                  <a:lnTo>
                    <a:pt x="1399767" y="435155"/>
                  </a:lnTo>
                  <a:lnTo>
                    <a:pt x="1397447" y="399465"/>
                  </a:lnTo>
                  <a:lnTo>
                    <a:pt x="1379426" y="330582"/>
                  </a:lnTo>
                  <a:lnTo>
                    <a:pt x="1344767" y="265773"/>
                  </a:lnTo>
                  <a:lnTo>
                    <a:pt x="1321647" y="235176"/>
                  </a:lnTo>
                  <a:lnTo>
                    <a:pt x="1294908" y="205934"/>
                  </a:lnTo>
                  <a:lnTo>
                    <a:pt x="1264730" y="178158"/>
                  </a:lnTo>
                  <a:lnTo>
                    <a:pt x="1231292" y="151960"/>
                  </a:lnTo>
                  <a:lnTo>
                    <a:pt x="1194776" y="127454"/>
                  </a:lnTo>
                  <a:lnTo>
                    <a:pt x="1155360" y="104749"/>
                  </a:lnTo>
                  <a:lnTo>
                    <a:pt x="1113225" y="83959"/>
                  </a:lnTo>
                  <a:lnTo>
                    <a:pt x="1068552" y="65196"/>
                  </a:lnTo>
                  <a:lnTo>
                    <a:pt x="1021520" y="48571"/>
                  </a:lnTo>
                  <a:lnTo>
                    <a:pt x="972309" y="34196"/>
                  </a:lnTo>
                  <a:lnTo>
                    <a:pt x="921100" y="22184"/>
                  </a:lnTo>
                  <a:lnTo>
                    <a:pt x="868073" y="12646"/>
                  </a:lnTo>
                  <a:lnTo>
                    <a:pt x="813408" y="5695"/>
                  </a:lnTo>
                  <a:lnTo>
                    <a:pt x="757284" y="1442"/>
                  </a:lnTo>
                  <a:lnTo>
                    <a:pt x="699883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6" name="object 84"/>
            <p:cNvSpPr/>
            <p:nvPr/>
          </p:nvSpPr>
          <p:spPr>
            <a:xfrm>
              <a:off x="6196377" y="3048050"/>
              <a:ext cx="1400175" cy="870585"/>
            </a:xfrm>
            <a:custGeom>
              <a:avLst/>
              <a:gdLst/>
              <a:ahLst/>
              <a:cxnLst/>
              <a:rect l="l" t="t" r="r" b="b"/>
              <a:pathLst>
                <a:path w="1400175" h="870585">
                  <a:moveTo>
                    <a:pt x="0" y="435156"/>
                  </a:moveTo>
                  <a:lnTo>
                    <a:pt x="2320" y="399466"/>
                  </a:lnTo>
                  <a:lnTo>
                    <a:pt x="9160" y="364571"/>
                  </a:lnTo>
                  <a:lnTo>
                    <a:pt x="35680" y="297613"/>
                  </a:lnTo>
                  <a:lnTo>
                    <a:pt x="78119" y="235176"/>
                  </a:lnTo>
                  <a:lnTo>
                    <a:pt x="104858" y="205934"/>
                  </a:lnTo>
                  <a:lnTo>
                    <a:pt x="135037" y="178158"/>
                  </a:lnTo>
                  <a:lnTo>
                    <a:pt x="168474" y="151961"/>
                  </a:lnTo>
                  <a:lnTo>
                    <a:pt x="204991" y="127454"/>
                  </a:lnTo>
                  <a:lnTo>
                    <a:pt x="244407" y="104749"/>
                  </a:lnTo>
                  <a:lnTo>
                    <a:pt x="286541" y="83959"/>
                  </a:lnTo>
                  <a:lnTo>
                    <a:pt x="331215" y="65196"/>
                  </a:lnTo>
                  <a:lnTo>
                    <a:pt x="378247" y="48571"/>
                  </a:lnTo>
                  <a:lnTo>
                    <a:pt x="427457" y="34196"/>
                  </a:lnTo>
                  <a:lnTo>
                    <a:pt x="478666" y="22184"/>
                  </a:lnTo>
                  <a:lnTo>
                    <a:pt x="531693" y="12646"/>
                  </a:lnTo>
                  <a:lnTo>
                    <a:pt x="586359" y="5695"/>
                  </a:lnTo>
                  <a:lnTo>
                    <a:pt x="642482" y="1442"/>
                  </a:lnTo>
                  <a:lnTo>
                    <a:pt x="699883" y="0"/>
                  </a:lnTo>
                  <a:lnTo>
                    <a:pt x="757284" y="1442"/>
                  </a:lnTo>
                  <a:lnTo>
                    <a:pt x="813408" y="5695"/>
                  </a:lnTo>
                  <a:lnTo>
                    <a:pt x="868073" y="12646"/>
                  </a:lnTo>
                  <a:lnTo>
                    <a:pt x="921100" y="22184"/>
                  </a:lnTo>
                  <a:lnTo>
                    <a:pt x="972309" y="34196"/>
                  </a:lnTo>
                  <a:lnTo>
                    <a:pt x="1021520" y="48571"/>
                  </a:lnTo>
                  <a:lnTo>
                    <a:pt x="1068552" y="65196"/>
                  </a:lnTo>
                  <a:lnTo>
                    <a:pt x="1113225" y="83959"/>
                  </a:lnTo>
                  <a:lnTo>
                    <a:pt x="1155360" y="104749"/>
                  </a:lnTo>
                  <a:lnTo>
                    <a:pt x="1194775" y="127454"/>
                  </a:lnTo>
                  <a:lnTo>
                    <a:pt x="1231292" y="151961"/>
                  </a:lnTo>
                  <a:lnTo>
                    <a:pt x="1264730" y="178158"/>
                  </a:lnTo>
                  <a:lnTo>
                    <a:pt x="1294908" y="205934"/>
                  </a:lnTo>
                  <a:lnTo>
                    <a:pt x="1321647" y="235176"/>
                  </a:lnTo>
                  <a:lnTo>
                    <a:pt x="1344767" y="265773"/>
                  </a:lnTo>
                  <a:lnTo>
                    <a:pt x="1379426" y="330583"/>
                  </a:lnTo>
                  <a:lnTo>
                    <a:pt x="1397447" y="399466"/>
                  </a:lnTo>
                  <a:lnTo>
                    <a:pt x="1399767" y="435156"/>
                  </a:lnTo>
                  <a:lnTo>
                    <a:pt x="1390607" y="505740"/>
                  </a:lnTo>
                  <a:lnTo>
                    <a:pt x="1364086" y="572698"/>
                  </a:lnTo>
                  <a:lnTo>
                    <a:pt x="1321647" y="635134"/>
                  </a:lnTo>
                  <a:lnTo>
                    <a:pt x="1294908" y="664377"/>
                  </a:lnTo>
                  <a:lnTo>
                    <a:pt x="1264730" y="692153"/>
                  </a:lnTo>
                  <a:lnTo>
                    <a:pt x="1231292" y="718350"/>
                  </a:lnTo>
                  <a:lnTo>
                    <a:pt x="1194775" y="742857"/>
                  </a:lnTo>
                  <a:lnTo>
                    <a:pt x="1155360" y="765562"/>
                  </a:lnTo>
                  <a:lnTo>
                    <a:pt x="1113225" y="786352"/>
                  </a:lnTo>
                  <a:lnTo>
                    <a:pt x="1068552" y="805115"/>
                  </a:lnTo>
                  <a:lnTo>
                    <a:pt x="1021520" y="821740"/>
                  </a:lnTo>
                  <a:lnTo>
                    <a:pt x="972309" y="836115"/>
                  </a:lnTo>
                  <a:lnTo>
                    <a:pt x="921100" y="848127"/>
                  </a:lnTo>
                  <a:lnTo>
                    <a:pt x="868073" y="857665"/>
                  </a:lnTo>
                  <a:lnTo>
                    <a:pt x="813408" y="864616"/>
                  </a:lnTo>
                  <a:lnTo>
                    <a:pt x="757284" y="868869"/>
                  </a:lnTo>
                  <a:lnTo>
                    <a:pt x="699883" y="870312"/>
                  </a:lnTo>
                  <a:lnTo>
                    <a:pt x="642482" y="868869"/>
                  </a:lnTo>
                  <a:lnTo>
                    <a:pt x="586359" y="864616"/>
                  </a:lnTo>
                  <a:lnTo>
                    <a:pt x="531693" y="857665"/>
                  </a:lnTo>
                  <a:lnTo>
                    <a:pt x="478666" y="848127"/>
                  </a:lnTo>
                  <a:lnTo>
                    <a:pt x="427457" y="836115"/>
                  </a:lnTo>
                  <a:lnTo>
                    <a:pt x="378247" y="821740"/>
                  </a:lnTo>
                  <a:lnTo>
                    <a:pt x="331215" y="805115"/>
                  </a:lnTo>
                  <a:lnTo>
                    <a:pt x="286541" y="786352"/>
                  </a:lnTo>
                  <a:lnTo>
                    <a:pt x="244407" y="765562"/>
                  </a:lnTo>
                  <a:lnTo>
                    <a:pt x="204991" y="742857"/>
                  </a:lnTo>
                  <a:lnTo>
                    <a:pt x="168474" y="718350"/>
                  </a:lnTo>
                  <a:lnTo>
                    <a:pt x="135037" y="692153"/>
                  </a:lnTo>
                  <a:lnTo>
                    <a:pt x="104858" y="664377"/>
                  </a:lnTo>
                  <a:lnTo>
                    <a:pt x="78119" y="635134"/>
                  </a:lnTo>
                  <a:lnTo>
                    <a:pt x="55000" y="604538"/>
                  </a:lnTo>
                  <a:lnTo>
                    <a:pt x="20340" y="539728"/>
                  </a:lnTo>
                  <a:lnTo>
                    <a:pt x="2320" y="470845"/>
                  </a:lnTo>
                  <a:lnTo>
                    <a:pt x="0" y="435156"/>
                  </a:lnTo>
                  <a:close/>
                </a:path>
              </a:pathLst>
            </a:custGeom>
            <a:ln w="306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87" name="object 85"/>
          <p:cNvSpPr txBox="1"/>
          <p:nvPr/>
        </p:nvSpPr>
        <p:spPr>
          <a:xfrm>
            <a:off x="2871618" y="1178686"/>
            <a:ext cx="284558" cy="146504"/>
          </a:xfrm>
          <a:prstGeom prst="rect">
            <a:avLst/>
          </a:prstGeom>
        </p:spPr>
        <p:txBody>
          <a:bodyPr vert="horz" wrap="square" lIns="0" tIns="5704" rIns="0" bIns="0" rtlCol="0">
            <a:spAutoFit/>
          </a:bodyPr>
          <a:lstStyle/>
          <a:p>
            <a:pPr marL="12673">
              <a:spcBef>
                <a:spcPts val="45"/>
              </a:spcBef>
            </a:pPr>
            <a:r>
              <a:rPr sz="1372" b="1" baseline="-21212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616" b="1" dirty="0">
                <a:solidFill>
                  <a:prstClr val="black"/>
                </a:solidFill>
                <a:latin typeface="Arial"/>
                <a:cs typeface="Arial"/>
              </a:rPr>
              <a:t>&lt;t-1&gt;</a:t>
            </a:r>
            <a:endParaRPr sz="616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8" name="object 86"/>
          <p:cNvGrpSpPr/>
          <p:nvPr/>
        </p:nvGrpSpPr>
        <p:grpSpPr>
          <a:xfrm>
            <a:off x="3870926" y="1279162"/>
            <a:ext cx="200268" cy="44152"/>
            <a:chOff x="9472277" y="3411567"/>
            <a:chExt cx="601980" cy="132715"/>
          </a:xfrm>
        </p:grpSpPr>
        <p:sp>
          <p:nvSpPr>
            <p:cNvPr id="89" name="object 87"/>
            <p:cNvSpPr/>
            <p:nvPr/>
          </p:nvSpPr>
          <p:spPr>
            <a:xfrm>
              <a:off x="9492915" y="3477851"/>
              <a:ext cx="480695" cy="0"/>
            </a:xfrm>
            <a:custGeom>
              <a:avLst/>
              <a:gdLst/>
              <a:ahLst/>
              <a:cxnLst/>
              <a:rect l="l" t="t" r="r" b="b"/>
              <a:pathLst>
                <a:path w="480695">
                  <a:moveTo>
                    <a:pt x="0" y="0"/>
                  </a:moveTo>
                  <a:lnTo>
                    <a:pt x="480540" y="0"/>
                  </a:lnTo>
                </a:path>
              </a:pathLst>
            </a:custGeom>
            <a:ln w="4080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90" name="object 88"/>
            <p:cNvSpPr/>
            <p:nvPr/>
          </p:nvSpPr>
          <p:spPr>
            <a:xfrm>
              <a:off x="9907169" y="3411567"/>
              <a:ext cx="166869" cy="13257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91" name="object 89"/>
          <p:cNvSpPr txBox="1"/>
          <p:nvPr/>
        </p:nvSpPr>
        <p:spPr>
          <a:xfrm>
            <a:off x="3280122" y="1106798"/>
            <a:ext cx="111119" cy="135604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4224">
              <a:spcBef>
                <a:spcPts val="40"/>
              </a:spcBef>
            </a:pPr>
            <a:r>
              <a:rPr sz="848" b="1" i="1" spc="5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endParaRPr sz="84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2" name="object 90"/>
          <p:cNvSpPr txBox="1"/>
          <p:nvPr/>
        </p:nvSpPr>
        <p:spPr>
          <a:xfrm>
            <a:off x="3382614" y="1183716"/>
            <a:ext cx="89149" cy="91640"/>
          </a:xfrm>
          <a:prstGeom prst="rect">
            <a:avLst/>
          </a:prstGeom>
        </p:spPr>
        <p:txBody>
          <a:bodyPr vert="horz" wrap="square" lIns="0" tIns="4648" rIns="0" bIns="0" rtlCol="0">
            <a:spAutoFit/>
          </a:bodyPr>
          <a:lstStyle/>
          <a:p>
            <a:pPr marL="4224">
              <a:spcBef>
                <a:spcPts val="36"/>
              </a:spcBef>
            </a:pPr>
            <a:r>
              <a:rPr sz="565" i="1" dirty="0">
                <a:solidFill>
                  <a:prstClr val="black"/>
                </a:solidFill>
                <a:latin typeface="Arial"/>
                <a:cs typeface="Arial"/>
              </a:rPr>
              <a:t>hh</a:t>
            </a:r>
            <a:endParaRPr sz="56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3" name="object 91"/>
          <p:cNvSpPr/>
          <p:nvPr/>
        </p:nvSpPr>
        <p:spPr>
          <a:xfrm>
            <a:off x="2478990" y="1279992"/>
            <a:ext cx="38557" cy="377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4" name="object 92"/>
          <p:cNvSpPr/>
          <p:nvPr/>
        </p:nvSpPr>
        <p:spPr>
          <a:xfrm>
            <a:off x="4862663" y="1279992"/>
            <a:ext cx="38557" cy="377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5" name="object 93"/>
          <p:cNvSpPr/>
          <p:nvPr/>
        </p:nvSpPr>
        <p:spPr>
          <a:xfrm>
            <a:off x="4798356" y="1279992"/>
            <a:ext cx="38557" cy="377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6" name="object 94"/>
          <p:cNvSpPr/>
          <p:nvPr/>
        </p:nvSpPr>
        <p:spPr>
          <a:xfrm>
            <a:off x="4732242" y="1279992"/>
            <a:ext cx="38557" cy="377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7" name="object 95"/>
          <p:cNvSpPr txBox="1"/>
          <p:nvPr/>
        </p:nvSpPr>
        <p:spPr>
          <a:xfrm>
            <a:off x="4199693" y="1708488"/>
            <a:ext cx="308219" cy="152279"/>
          </a:xfrm>
          <a:prstGeom prst="rect">
            <a:avLst/>
          </a:prstGeom>
        </p:spPr>
        <p:txBody>
          <a:bodyPr vert="horz" wrap="square" lIns="0" tIns="3803" rIns="0" bIns="0" rtlCol="0">
            <a:spAutoFit/>
          </a:bodyPr>
          <a:lstStyle/>
          <a:p>
            <a:pPr marL="12673">
              <a:spcBef>
                <a:spcPts val="30"/>
              </a:spcBef>
            </a:pPr>
            <a:r>
              <a:rPr sz="1447" b="1" spc="2" baseline="-21072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632" b="1" spc="2" dirty="0">
                <a:solidFill>
                  <a:prstClr val="black"/>
                </a:solidFill>
                <a:latin typeface="Arial"/>
                <a:cs typeface="Arial"/>
              </a:rPr>
              <a:t>&lt;t+1&gt;</a:t>
            </a:r>
            <a:endParaRPr sz="6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8" name="object 96"/>
          <p:cNvSpPr txBox="1"/>
          <p:nvPr/>
        </p:nvSpPr>
        <p:spPr>
          <a:xfrm>
            <a:off x="1780557" y="718020"/>
            <a:ext cx="819029" cy="267438"/>
          </a:xfrm>
          <a:prstGeom prst="rect">
            <a:avLst/>
          </a:prstGeom>
        </p:spPr>
        <p:txBody>
          <a:bodyPr vert="horz" wrap="square" lIns="0" tIns="3803" rIns="0" bIns="0" rtlCol="0">
            <a:spAutoFit/>
          </a:bodyPr>
          <a:lstStyle/>
          <a:p>
            <a:pPr marL="12673">
              <a:spcBef>
                <a:spcPts val="30"/>
              </a:spcBef>
            </a:pPr>
            <a:r>
              <a:rPr sz="1272" b="1" i="1" spc="7" baseline="21786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565" b="1" i="1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1272" i="1" spc="40" baseline="21786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1713" spc="58" dirty="0">
                <a:solidFill>
                  <a:prstClr val="black"/>
                </a:solidFill>
                <a:latin typeface="Arial Narrow"/>
                <a:cs typeface="Arial Narrow"/>
              </a:rPr>
              <a:t>[</a:t>
            </a:r>
            <a:r>
              <a:rPr sz="1272" b="1" i="1" spc="7" baseline="21786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565" i="1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65" i="1" spc="2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65" i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72" spc="-18" baseline="21786" dirty="0">
                <a:solidFill>
                  <a:prstClr val="black"/>
                </a:solidFill>
                <a:latin typeface="Arial"/>
                <a:cs typeface="Arial"/>
              </a:rPr>
              <a:t>;</a:t>
            </a:r>
            <a:r>
              <a:rPr sz="1272" spc="2" baseline="2178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72" b="1" i="1" spc="7" baseline="21786" dirty="0">
                <a:solidFill>
                  <a:prstClr val="black"/>
                </a:solidFill>
                <a:latin typeface="Arial"/>
                <a:cs typeface="Arial"/>
              </a:rPr>
              <a:t>W</a:t>
            </a:r>
            <a:r>
              <a:rPr sz="565" i="1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565" i="1" spc="2" dirty="0">
                <a:solidFill>
                  <a:prstClr val="black"/>
                </a:solidFill>
                <a:latin typeface="Arial"/>
                <a:cs typeface="Arial"/>
              </a:rPr>
              <a:t>x</a:t>
            </a:r>
            <a:r>
              <a:rPr sz="565" i="1" spc="-4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13" spc="138" dirty="0">
                <a:solidFill>
                  <a:prstClr val="black"/>
                </a:solidFill>
                <a:latin typeface="Arial Narrow"/>
                <a:cs typeface="Arial Narrow"/>
              </a:rPr>
              <a:t>]</a:t>
            </a:r>
            <a:endParaRPr sz="1713">
              <a:solidFill>
                <a:prstClr val="black"/>
              </a:solidFill>
              <a:latin typeface="Arial Narrow"/>
              <a:cs typeface="Arial Narrow"/>
            </a:endParaRPr>
          </a:p>
        </p:txBody>
      </p:sp>
      <p:sp>
        <p:nvSpPr>
          <p:cNvPr id="99" name="object 97"/>
          <p:cNvSpPr txBox="1"/>
          <p:nvPr/>
        </p:nvSpPr>
        <p:spPr>
          <a:xfrm>
            <a:off x="1066199" y="1166829"/>
            <a:ext cx="244209" cy="168521"/>
          </a:xfrm>
          <a:prstGeom prst="rect">
            <a:avLst/>
          </a:prstGeom>
        </p:spPr>
        <p:txBody>
          <a:bodyPr vert="horz" wrap="square" lIns="0" tIns="4648" rIns="0" bIns="0" rtlCol="0">
            <a:spAutoFit/>
          </a:bodyPr>
          <a:lstStyle/>
          <a:p>
            <a:pPr marL="12673">
              <a:spcBef>
                <a:spcPts val="36"/>
              </a:spcBef>
            </a:pPr>
            <a:r>
              <a:rPr sz="1597" b="1" spc="-2" baseline="-20833" dirty="0">
                <a:solidFill>
                  <a:prstClr val="black"/>
                </a:solidFill>
                <a:latin typeface="Arial"/>
                <a:cs typeface="Arial"/>
              </a:rPr>
              <a:t>h</a:t>
            </a:r>
            <a:r>
              <a:rPr sz="715" b="1" spc="-2" dirty="0">
                <a:solidFill>
                  <a:prstClr val="black"/>
                </a:solidFill>
                <a:latin typeface="Arial"/>
                <a:cs typeface="Arial"/>
              </a:rPr>
              <a:t>&lt;t&gt;</a:t>
            </a:r>
            <a:endParaRPr sz="71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0" name="object 99"/>
          <p:cNvSpPr txBox="1"/>
          <p:nvPr/>
        </p:nvSpPr>
        <p:spPr>
          <a:xfrm>
            <a:off x="934045" y="2508495"/>
            <a:ext cx="58095" cy="94056"/>
          </a:xfrm>
          <a:prstGeom prst="rect">
            <a:avLst/>
          </a:prstGeom>
        </p:spPr>
        <p:txBody>
          <a:bodyPr vert="horz" wrap="square" lIns="0" tIns="4436" rIns="0" bIns="0" rtlCol="0">
            <a:spAutoFit/>
          </a:bodyPr>
          <a:lstStyle/>
          <a:p>
            <a:pPr marL="4224">
              <a:spcBef>
                <a:spcPts val="35"/>
              </a:spcBef>
            </a:pPr>
            <a:r>
              <a:rPr sz="582" i="1" spc="28" dirty="0">
                <a:solidFill>
                  <a:prstClr val="black"/>
                </a:solidFill>
                <a:latin typeface="Bookman Old Style"/>
                <a:cs typeface="Bookman Old Style"/>
              </a:rPr>
              <a:t>h</a:t>
            </a:r>
            <a:endParaRPr sz="582">
              <a:solidFill>
                <a:prstClr val="black"/>
              </a:solidFill>
              <a:latin typeface="Bookman Old Style"/>
              <a:cs typeface="Bookman Old Style"/>
            </a:endParaRPr>
          </a:p>
        </p:txBody>
      </p:sp>
      <p:sp>
        <p:nvSpPr>
          <p:cNvPr id="101" name="object 100"/>
          <p:cNvSpPr txBox="1"/>
          <p:nvPr/>
        </p:nvSpPr>
        <p:spPr>
          <a:xfrm>
            <a:off x="871330" y="2444610"/>
            <a:ext cx="2087770" cy="158582"/>
          </a:xfrm>
          <a:prstGeom prst="rect">
            <a:avLst/>
          </a:prstGeom>
        </p:spPr>
        <p:txBody>
          <a:bodyPr vert="horz" wrap="square" lIns="0" tIns="4648" rIns="0" bIns="0" rtlCol="0">
            <a:spAutoFit/>
          </a:bodyPr>
          <a:lstStyle/>
          <a:p>
            <a:pPr marL="12673">
              <a:spcBef>
                <a:spcPts val="36"/>
              </a:spcBef>
            </a:pPr>
            <a:r>
              <a:rPr lang="en-IN" sz="1000" b="1" spc="30" dirty="0">
                <a:solidFill>
                  <a:prstClr val="black"/>
                </a:solidFill>
                <a:latin typeface="Times New Roman"/>
                <a:cs typeface="Times New Roman"/>
              </a:rPr>
              <a:t>Z</a:t>
            </a:r>
            <a:r>
              <a:rPr lang="en-IN" sz="1000" spc="45" baseline="41269" dirty="0">
                <a:solidFill>
                  <a:prstClr val="black"/>
                </a:solidFill>
                <a:latin typeface="Lucida Sans Unicode"/>
                <a:cs typeface="Lucida Sans Unicode"/>
              </a:rPr>
              <a:t>&lt;</a:t>
            </a:r>
            <a:r>
              <a:rPr sz="1000" i="1" spc="45" baseline="41269" dirty="0">
                <a:solidFill>
                  <a:prstClr val="black"/>
                </a:solidFill>
                <a:latin typeface="Bookman Old Style"/>
                <a:cs typeface="Bookman Old Style"/>
              </a:rPr>
              <a:t>t</a:t>
            </a:r>
            <a:r>
              <a:rPr lang="en-IN" sz="1000" spc="45" baseline="41269" dirty="0">
                <a:solidFill>
                  <a:prstClr val="black"/>
                </a:solidFill>
                <a:latin typeface="Lucida Sans Unicode"/>
                <a:cs typeface="Lucida Sans Unicode"/>
              </a:rPr>
              <a:t>&gt;</a:t>
            </a:r>
            <a:r>
              <a:rPr sz="1000" spc="45" baseline="41269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1000" spc="-32" dirty="0">
                <a:solidFill>
                  <a:prstClr val="black"/>
                </a:solidFill>
                <a:latin typeface="Verdana"/>
                <a:cs typeface="Verdana"/>
              </a:rPr>
              <a:t>= </a:t>
            </a:r>
            <a:r>
              <a:rPr sz="1000" b="1" spc="63" dirty="0" err="1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1000" i="1" spc="95" baseline="-12698" dirty="0" err="1">
                <a:solidFill>
                  <a:prstClr val="black"/>
                </a:solidFill>
                <a:latin typeface="Bookman Old Style"/>
                <a:cs typeface="Bookman Old Style"/>
              </a:rPr>
              <a:t>hx</a:t>
            </a:r>
            <a:r>
              <a:rPr sz="1000" b="1" spc="63" dirty="0" err="1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r>
              <a:rPr lang="en-IN" sz="1000" spc="95" baseline="33333" dirty="0">
                <a:solidFill>
                  <a:prstClr val="black"/>
                </a:solidFill>
                <a:latin typeface="Lucida Sans Unicode"/>
                <a:cs typeface="Lucida Sans Unicode"/>
              </a:rPr>
              <a:t>&lt;</a:t>
            </a:r>
            <a:r>
              <a:rPr sz="1000" i="1" spc="95" baseline="33333" dirty="0">
                <a:solidFill>
                  <a:prstClr val="black"/>
                </a:solidFill>
                <a:latin typeface="Bookman Old Style"/>
                <a:cs typeface="Bookman Old Style"/>
              </a:rPr>
              <a:t>t</a:t>
            </a:r>
            <a:r>
              <a:rPr lang="en-IN" sz="1000" spc="95" baseline="33333" dirty="0">
                <a:solidFill>
                  <a:prstClr val="black"/>
                </a:solidFill>
                <a:latin typeface="Lucida Sans Unicode"/>
                <a:cs typeface="Lucida Sans Unicode"/>
              </a:rPr>
              <a:t>&gt;</a:t>
            </a:r>
            <a:r>
              <a:rPr sz="1000" spc="95" baseline="33333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1000" spc="-32" dirty="0">
                <a:solidFill>
                  <a:prstClr val="black"/>
                </a:solidFill>
                <a:latin typeface="Verdana"/>
                <a:cs typeface="Verdana"/>
              </a:rPr>
              <a:t>+ </a:t>
            </a:r>
            <a:r>
              <a:rPr sz="1000" b="1" spc="38" dirty="0" err="1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1000" i="1" spc="57" baseline="-12698" dirty="0" err="1">
                <a:solidFill>
                  <a:prstClr val="black"/>
                </a:solidFill>
                <a:latin typeface="Bookman Old Style"/>
                <a:cs typeface="Bookman Old Style"/>
              </a:rPr>
              <a:t>hh</a:t>
            </a:r>
            <a:r>
              <a:rPr sz="1000" b="1" spc="38" dirty="0" err="1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lang="en-IN" sz="1000" spc="57" baseline="33333" dirty="0">
                <a:solidFill>
                  <a:prstClr val="black"/>
                </a:solidFill>
                <a:latin typeface="Lucida Sans Unicode"/>
                <a:cs typeface="Lucida Sans Unicode"/>
              </a:rPr>
              <a:t>&lt;</a:t>
            </a:r>
            <a:r>
              <a:rPr sz="1000" i="1" spc="57" baseline="33333" dirty="0">
                <a:solidFill>
                  <a:prstClr val="black"/>
                </a:solidFill>
                <a:latin typeface="Bookman Old Style"/>
                <a:cs typeface="Bookman Old Style"/>
              </a:rPr>
              <a:t>t</a:t>
            </a:r>
            <a:r>
              <a:rPr sz="1000" spc="57" baseline="33333" dirty="0">
                <a:solidFill>
                  <a:prstClr val="black"/>
                </a:solidFill>
                <a:latin typeface="Lucida Sans Unicode"/>
                <a:cs typeface="Lucida Sans Unicode"/>
              </a:rPr>
              <a:t>—</a:t>
            </a:r>
            <a:r>
              <a:rPr sz="1000" spc="57" baseline="33333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r>
              <a:rPr lang="en-IN" sz="1000" spc="57" baseline="33333" dirty="0">
                <a:solidFill>
                  <a:prstClr val="black"/>
                </a:solidFill>
                <a:latin typeface="Lucida Sans Unicode"/>
                <a:cs typeface="Lucida Sans Unicode"/>
              </a:rPr>
              <a:t>&gt;</a:t>
            </a:r>
            <a:r>
              <a:rPr sz="1000" spc="57" baseline="33333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1000" spc="-32" dirty="0">
                <a:solidFill>
                  <a:prstClr val="black"/>
                </a:solidFill>
                <a:latin typeface="Verdana"/>
                <a:cs typeface="Verdana"/>
              </a:rPr>
              <a:t>+</a:t>
            </a:r>
            <a:r>
              <a:rPr sz="1000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000" b="1" spc="50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1000" i="1" spc="75" baseline="-12698" dirty="0">
                <a:solidFill>
                  <a:prstClr val="black"/>
                </a:solidFill>
                <a:latin typeface="Bookman Old Style"/>
                <a:cs typeface="Bookman Old Style"/>
              </a:rPr>
              <a:t>h</a:t>
            </a:r>
            <a:endParaRPr sz="1000" baseline="-12698" dirty="0">
              <a:solidFill>
                <a:prstClr val="black"/>
              </a:solidFill>
              <a:latin typeface="Bookman Old Style"/>
              <a:cs typeface="Bookman Old Style"/>
            </a:endParaRPr>
          </a:p>
        </p:txBody>
      </p:sp>
      <p:sp>
        <p:nvSpPr>
          <p:cNvPr id="103" name="object 102"/>
          <p:cNvSpPr/>
          <p:nvPr/>
        </p:nvSpPr>
        <p:spPr>
          <a:xfrm>
            <a:off x="1439325" y="1395400"/>
            <a:ext cx="1922616" cy="805297"/>
          </a:xfrm>
          <a:custGeom>
            <a:avLst/>
            <a:gdLst/>
            <a:ahLst/>
            <a:cxnLst/>
            <a:rect l="l" t="t" r="r" b="b"/>
            <a:pathLst>
              <a:path w="5779134" h="2420620">
                <a:moveTo>
                  <a:pt x="0" y="2420188"/>
                </a:moveTo>
                <a:lnTo>
                  <a:pt x="5766917" y="4906"/>
                </a:lnTo>
                <a:lnTo>
                  <a:pt x="5778631" y="0"/>
                </a:lnTo>
              </a:path>
            </a:pathLst>
          </a:custGeom>
          <a:ln w="25399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4" name="object 103"/>
          <p:cNvSpPr/>
          <p:nvPr/>
        </p:nvSpPr>
        <p:spPr>
          <a:xfrm>
            <a:off x="3350042" y="1378326"/>
            <a:ext cx="45419" cy="37603"/>
          </a:xfrm>
          <a:custGeom>
            <a:avLst/>
            <a:gdLst/>
            <a:ahLst/>
            <a:cxnLst/>
            <a:rect l="l" t="t" r="r" b="b"/>
            <a:pathLst>
              <a:path w="136525" h="113029">
                <a:moveTo>
                  <a:pt x="0" y="0"/>
                </a:moveTo>
                <a:lnTo>
                  <a:pt x="47097" y="112455"/>
                </a:lnTo>
                <a:lnTo>
                  <a:pt x="136004" y="9130"/>
                </a:lnTo>
                <a:lnTo>
                  <a:pt x="0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5" name="object 104"/>
          <p:cNvSpPr/>
          <p:nvPr/>
        </p:nvSpPr>
        <p:spPr>
          <a:xfrm>
            <a:off x="3243159" y="1012825"/>
            <a:ext cx="325541" cy="1216607"/>
          </a:xfrm>
          <a:custGeom>
            <a:avLst/>
            <a:gdLst/>
            <a:ahLst/>
            <a:cxnLst/>
            <a:rect l="l" t="t" r="r" b="b"/>
            <a:pathLst>
              <a:path w="978534" h="3656965">
                <a:moveTo>
                  <a:pt x="0" y="3656770"/>
                </a:moveTo>
                <a:lnTo>
                  <a:pt x="971457" y="24537"/>
                </a:lnTo>
                <a:lnTo>
                  <a:pt x="978019" y="0"/>
                </a:lnTo>
              </a:path>
            </a:pathLst>
          </a:custGeom>
          <a:ln w="1905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6" name="object 105"/>
          <p:cNvSpPr/>
          <p:nvPr/>
        </p:nvSpPr>
        <p:spPr>
          <a:xfrm>
            <a:off x="3565183" y="936625"/>
            <a:ext cx="68657" cy="77741"/>
          </a:xfrm>
          <a:custGeom>
            <a:avLst/>
            <a:gdLst/>
            <a:ahLst/>
            <a:cxnLst/>
            <a:rect l="l" t="t" r="r" b="b"/>
            <a:pathLst>
              <a:path w="206375" h="233680">
                <a:moveTo>
                  <a:pt x="158184" y="0"/>
                </a:moveTo>
                <a:lnTo>
                  <a:pt x="0" y="178551"/>
                </a:lnTo>
                <a:lnTo>
                  <a:pt x="206115" y="233678"/>
                </a:lnTo>
                <a:lnTo>
                  <a:pt x="158184" y="0"/>
                </a:lnTo>
                <a:close/>
              </a:path>
            </a:pathLst>
          </a:custGeom>
          <a:solidFill>
            <a:srgbClr val="EE220C"/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7" name="object 106"/>
          <p:cNvSpPr txBox="1"/>
          <p:nvPr/>
        </p:nvSpPr>
        <p:spPr>
          <a:xfrm>
            <a:off x="846419" y="2176449"/>
            <a:ext cx="604607" cy="173223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1098" spc="-17" dirty="0">
                <a:solidFill>
                  <a:prstClr val="black"/>
                </a:solidFill>
                <a:latin typeface="Arial"/>
                <a:cs typeface="Arial"/>
              </a:rPr>
              <a:t>Net</a:t>
            </a:r>
            <a:r>
              <a:rPr sz="1098" spc="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98" spc="-3" dirty="0">
                <a:solidFill>
                  <a:prstClr val="black"/>
                </a:solidFill>
                <a:latin typeface="Arial"/>
                <a:cs typeface="Arial"/>
              </a:rPr>
              <a:t>input:</a:t>
            </a:r>
            <a:endParaRPr sz="10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8" name="object 107"/>
          <p:cNvSpPr txBox="1"/>
          <p:nvPr/>
        </p:nvSpPr>
        <p:spPr>
          <a:xfrm>
            <a:off x="833744" y="2734158"/>
            <a:ext cx="638618" cy="173223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1098" spc="-32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1098" spc="-9" dirty="0">
                <a:solidFill>
                  <a:prstClr val="black"/>
                </a:solidFill>
                <a:latin typeface="Arial"/>
                <a:cs typeface="Arial"/>
              </a:rPr>
              <a:t>ctivation:</a:t>
            </a:r>
            <a:endParaRPr sz="10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9" name="object 108"/>
          <p:cNvSpPr txBox="1"/>
          <p:nvPr/>
        </p:nvSpPr>
        <p:spPr>
          <a:xfrm>
            <a:off x="888409" y="2909256"/>
            <a:ext cx="927691" cy="148322"/>
          </a:xfrm>
          <a:prstGeom prst="rect">
            <a:avLst/>
          </a:prstGeom>
        </p:spPr>
        <p:txBody>
          <a:bodyPr vert="horz" wrap="square" lIns="0" tIns="4648" rIns="0" bIns="0" rtlCol="0">
            <a:spAutoFit/>
          </a:bodyPr>
          <a:lstStyle/>
          <a:p>
            <a:pPr marL="12673">
              <a:spcBef>
                <a:spcPts val="36"/>
              </a:spcBef>
            </a:pPr>
            <a:r>
              <a:rPr lang="en-IN" sz="1400" b="1" spc="50" baseline="-23333" dirty="0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lang="en-IN" sz="700" spc="33" dirty="0">
                <a:solidFill>
                  <a:prstClr val="black"/>
                </a:solidFill>
                <a:latin typeface="Lucida Sans Unicode"/>
                <a:cs typeface="Lucida Sans Unicode"/>
              </a:rPr>
              <a:t>&lt;</a:t>
            </a:r>
            <a:r>
              <a:rPr sz="700" i="1" spc="33" dirty="0">
                <a:solidFill>
                  <a:prstClr val="black"/>
                </a:solidFill>
                <a:latin typeface="Bookman Old Style"/>
                <a:cs typeface="Bookman Old Style"/>
              </a:rPr>
              <a:t>t</a:t>
            </a:r>
            <a:r>
              <a:rPr lang="en-IN" sz="700" spc="33" dirty="0">
                <a:solidFill>
                  <a:prstClr val="black"/>
                </a:solidFill>
                <a:latin typeface="Lucida Sans Unicode"/>
                <a:cs typeface="Lucida Sans Unicode"/>
              </a:rPr>
              <a:t>&gt;</a:t>
            </a:r>
            <a:r>
              <a:rPr sz="700" spc="33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1400" spc="245" baseline="-23333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1400" spc="52" baseline="-2333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400" i="1" spc="32" baseline="-23333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900" i="1" spc="32" baseline="-44444" dirty="0">
                <a:solidFill>
                  <a:prstClr val="black"/>
                </a:solidFill>
                <a:latin typeface="Bookman Old Style"/>
                <a:cs typeface="Bookman Old Style"/>
              </a:rPr>
              <a:t>h</a:t>
            </a:r>
            <a:endParaRPr sz="900" baseline="-44444" dirty="0">
              <a:solidFill>
                <a:prstClr val="black"/>
              </a:solidFill>
              <a:latin typeface="Bookman Old Style"/>
              <a:cs typeface="Bookman Old Style"/>
            </a:endParaRPr>
          </a:p>
        </p:txBody>
      </p:sp>
      <p:sp>
        <p:nvSpPr>
          <p:cNvPr id="110" name="object 113"/>
          <p:cNvSpPr txBox="1"/>
          <p:nvPr/>
        </p:nvSpPr>
        <p:spPr>
          <a:xfrm>
            <a:off x="3195555" y="2176449"/>
            <a:ext cx="604607" cy="173223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1098" spc="-17" dirty="0">
                <a:solidFill>
                  <a:prstClr val="black"/>
                </a:solidFill>
                <a:latin typeface="Arial"/>
                <a:cs typeface="Arial"/>
              </a:rPr>
              <a:t>Net</a:t>
            </a:r>
            <a:r>
              <a:rPr sz="1098" spc="32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98" spc="-3" dirty="0">
                <a:solidFill>
                  <a:prstClr val="black"/>
                </a:solidFill>
                <a:latin typeface="Arial"/>
                <a:cs typeface="Arial"/>
              </a:rPr>
              <a:t>input:</a:t>
            </a:r>
            <a:endParaRPr sz="10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1" name="object 114"/>
          <p:cNvSpPr txBox="1"/>
          <p:nvPr/>
        </p:nvSpPr>
        <p:spPr>
          <a:xfrm>
            <a:off x="3182880" y="2422222"/>
            <a:ext cx="815438" cy="632753"/>
          </a:xfrm>
          <a:prstGeom prst="rect">
            <a:avLst/>
          </a:prstGeom>
        </p:spPr>
        <p:txBody>
          <a:bodyPr vert="horz" wrap="square" lIns="0" tIns="68024" rIns="0" bIns="0" rtlCol="0">
            <a:spAutoFit/>
          </a:bodyPr>
          <a:lstStyle/>
          <a:p>
            <a:pPr marL="101176">
              <a:spcBef>
                <a:spcPts val="536"/>
              </a:spcBef>
            </a:pPr>
            <a:r>
              <a:rPr sz="832" i="1" spc="-17" dirty="0">
                <a:solidFill>
                  <a:prstClr val="black"/>
                </a:solidFill>
                <a:latin typeface="Bookman Old Style"/>
                <a:cs typeface="Bookman Old Style"/>
              </a:rPr>
              <a:t>y</a:t>
            </a:r>
            <a:endParaRPr sz="832" dirty="0">
              <a:solidFill>
                <a:prstClr val="black"/>
              </a:solidFill>
              <a:latin typeface="Bookman Old Style"/>
              <a:cs typeface="Bookman Old Style"/>
            </a:endParaRPr>
          </a:p>
          <a:p>
            <a:pPr marL="12673">
              <a:lnSpc>
                <a:spcPts val="1272"/>
              </a:lnSpc>
              <a:spcBef>
                <a:spcPts val="655"/>
              </a:spcBef>
            </a:pPr>
            <a:r>
              <a:rPr sz="1098" dirty="0">
                <a:solidFill>
                  <a:prstClr val="black"/>
                </a:solidFill>
                <a:latin typeface="Arial"/>
                <a:cs typeface="Arial"/>
              </a:rPr>
              <a:t>Output:</a:t>
            </a:r>
          </a:p>
          <a:p>
            <a:pPr marL="29572">
              <a:lnSpc>
                <a:spcPts val="1372"/>
              </a:lnSpc>
            </a:pPr>
            <a:r>
              <a:rPr lang="en-IN" sz="1771" b="1" spc="90" baseline="-23474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r>
              <a:rPr lang="en-IN" sz="832" spc="60" dirty="0">
                <a:solidFill>
                  <a:prstClr val="black"/>
                </a:solidFill>
                <a:latin typeface="Lucida Sans Unicode"/>
                <a:cs typeface="Lucida Sans Unicode"/>
              </a:rPr>
              <a:t>&lt;</a:t>
            </a:r>
            <a:r>
              <a:rPr sz="832" i="1" spc="60" dirty="0">
                <a:solidFill>
                  <a:prstClr val="black"/>
                </a:solidFill>
                <a:latin typeface="Bookman Old Style"/>
                <a:cs typeface="Bookman Old Style"/>
              </a:rPr>
              <a:t>t</a:t>
            </a:r>
            <a:r>
              <a:rPr lang="en-IN" sz="832" spc="60" dirty="0">
                <a:solidFill>
                  <a:prstClr val="black"/>
                </a:solidFill>
                <a:latin typeface="Lucida Sans Unicode"/>
                <a:cs typeface="Lucida Sans Unicode"/>
              </a:rPr>
              <a:t>&gt;</a:t>
            </a:r>
            <a:r>
              <a:rPr sz="832" spc="60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1771" spc="354" baseline="-23474" dirty="0">
                <a:solidFill>
                  <a:prstClr val="black"/>
                </a:solidFill>
                <a:latin typeface="Arial"/>
                <a:cs typeface="Arial"/>
              </a:rPr>
              <a:t>=</a:t>
            </a:r>
            <a:r>
              <a:rPr sz="1771" spc="75" baseline="-2347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771" i="1" spc="5" baseline="-23474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1248" i="1" spc="5" baseline="-44444" dirty="0">
                <a:solidFill>
                  <a:prstClr val="black"/>
                </a:solidFill>
                <a:latin typeface="Bookman Old Style"/>
                <a:cs typeface="Bookman Old Style"/>
              </a:rPr>
              <a:t>y</a:t>
            </a:r>
            <a:endParaRPr sz="1248" baseline="-44444" dirty="0">
              <a:solidFill>
                <a:prstClr val="black"/>
              </a:solidFill>
              <a:latin typeface="Bookman Old Style"/>
              <a:cs typeface="Bookman Old Style"/>
            </a:endParaRPr>
          </a:p>
        </p:txBody>
      </p:sp>
      <p:sp>
        <p:nvSpPr>
          <p:cNvPr id="112" name="object 115"/>
          <p:cNvSpPr txBox="1"/>
          <p:nvPr/>
        </p:nvSpPr>
        <p:spPr>
          <a:xfrm>
            <a:off x="3194056" y="2340090"/>
            <a:ext cx="1716875" cy="187413"/>
          </a:xfrm>
          <a:prstGeom prst="rect">
            <a:avLst/>
          </a:prstGeom>
        </p:spPr>
        <p:txBody>
          <a:bodyPr vert="horz" wrap="square" lIns="0" tIns="5704" rIns="0" bIns="0" rtlCol="0">
            <a:spAutoFit/>
          </a:bodyPr>
          <a:lstStyle/>
          <a:p>
            <a:pPr marL="12673">
              <a:spcBef>
                <a:spcPts val="45"/>
              </a:spcBef>
            </a:pPr>
            <a:r>
              <a:rPr lang="en-IN" sz="1771" b="1" spc="65" baseline="-23474" dirty="0">
                <a:solidFill>
                  <a:prstClr val="black"/>
                </a:solidFill>
                <a:latin typeface="Times New Roman"/>
                <a:cs typeface="Times New Roman"/>
              </a:rPr>
              <a:t>Z</a:t>
            </a:r>
            <a:r>
              <a:rPr lang="en-IN" sz="832" spc="43" dirty="0">
                <a:solidFill>
                  <a:prstClr val="black"/>
                </a:solidFill>
                <a:latin typeface="Lucida Sans Unicode"/>
                <a:cs typeface="Lucida Sans Unicode"/>
              </a:rPr>
              <a:t>&lt;</a:t>
            </a:r>
            <a:r>
              <a:rPr sz="832" i="1" spc="43" dirty="0">
                <a:solidFill>
                  <a:prstClr val="black"/>
                </a:solidFill>
                <a:latin typeface="Bookman Old Style"/>
                <a:cs typeface="Bookman Old Style"/>
              </a:rPr>
              <a:t>t</a:t>
            </a:r>
            <a:r>
              <a:rPr lang="en-IN" sz="832" spc="43" dirty="0">
                <a:solidFill>
                  <a:prstClr val="black"/>
                </a:solidFill>
                <a:latin typeface="Lucida Sans Unicode"/>
                <a:cs typeface="Lucida Sans Unicode"/>
              </a:rPr>
              <a:t>&gt;</a:t>
            </a:r>
            <a:r>
              <a:rPr sz="832" spc="43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1771" spc="-60" baseline="-23474" dirty="0">
                <a:solidFill>
                  <a:prstClr val="black"/>
                </a:solidFill>
                <a:latin typeface="Verdana"/>
                <a:cs typeface="Verdana"/>
              </a:rPr>
              <a:t>= </a:t>
            </a:r>
            <a:r>
              <a:rPr sz="1771" b="1" spc="117" baseline="-23474" dirty="0" err="1">
                <a:solidFill>
                  <a:prstClr val="black"/>
                </a:solidFill>
                <a:latin typeface="Times New Roman"/>
                <a:cs typeface="Times New Roman"/>
              </a:rPr>
              <a:t>W</a:t>
            </a:r>
            <a:r>
              <a:rPr sz="1248" i="1" spc="117" baseline="-44444" dirty="0" err="1">
                <a:solidFill>
                  <a:prstClr val="black"/>
                </a:solidFill>
                <a:latin typeface="Bookman Old Style"/>
                <a:cs typeface="Bookman Old Style"/>
              </a:rPr>
              <a:t>yh</a:t>
            </a:r>
            <a:r>
              <a:rPr sz="1771" b="1" spc="117" baseline="-23474" dirty="0" err="1">
                <a:solidFill>
                  <a:prstClr val="black"/>
                </a:solidFill>
                <a:latin typeface="Times New Roman"/>
                <a:cs typeface="Times New Roman"/>
              </a:rPr>
              <a:t>h</a:t>
            </a:r>
            <a:r>
              <a:rPr lang="en-IN" sz="832" spc="78" dirty="0">
                <a:solidFill>
                  <a:prstClr val="black"/>
                </a:solidFill>
                <a:latin typeface="Lucida Sans Unicode"/>
                <a:cs typeface="Lucida Sans Unicode"/>
              </a:rPr>
              <a:t>&lt;</a:t>
            </a:r>
            <a:r>
              <a:rPr sz="832" i="1" spc="78" dirty="0">
                <a:solidFill>
                  <a:prstClr val="black"/>
                </a:solidFill>
                <a:latin typeface="Bookman Old Style"/>
                <a:cs typeface="Bookman Old Style"/>
              </a:rPr>
              <a:t>t</a:t>
            </a:r>
            <a:r>
              <a:rPr lang="en-IN" sz="832" spc="78" dirty="0">
                <a:solidFill>
                  <a:prstClr val="black"/>
                </a:solidFill>
                <a:latin typeface="Lucida Sans Unicode"/>
                <a:cs typeface="Lucida Sans Unicode"/>
              </a:rPr>
              <a:t>&gt;</a:t>
            </a:r>
            <a:r>
              <a:rPr sz="832" spc="78" dirty="0">
                <a:solidFill>
                  <a:prstClr val="black"/>
                </a:solidFill>
                <a:latin typeface="Lucida Sans Unicode"/>
                <a:cs typeface="Lucida Sans Unicode"/>
              </a:rPr>
              <a:t> </a:t>
            </a:r>
            <a:r>
              <a:rPr sz="1771" spc="-60" baseline="-23474" dirty="0">
                <a:solidFill>
                  <a:prstClr val="black"/>
                </a:solidFill>
                <a:latin typeface="Verdana"/>
                <a:cs typeface="Verdana"/>
              </a:rPr>
              <a:t>+</a:t>
            </a:r>
            <a:r>
              <a:rPr sz="1771" spc="-220" baseline="-23474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771" b="1" spc="65" baseline="-23474" dirty="0">
                <a:solidFill>
                  <a:prstClr val="black"/>
                </a:solidFill>
                <a:latin typeface="Times New Roman"/>
                <a:cs typeface="Times New Roman"/>
              </a:rPr>
              <a:t>b</a:t>
            </a:r>
            <a:r>
              <a:rPr sz="1248" i="1" spc="65" baseline="-44444" dirty="0">
                <a:solidFill>
                  <a:prstClr val="black"/>
                </a:solidFill>
                <a:latin typeface="Bookman Old Style"/>
                <a:cs typeface="Bookman Old Style"/>
              </a:rPr>
              <a:t>y</a:t>
            </a:r>
            <a:endParaRPr sz="1248" baseline="-44444" dirty="0">
              <a:solidFill>
                <a:prstClr val="black"/>
              </a:solidFill>
              <a:latin typeface="Bookman Old Style"/>
              <a:cs typeface="Bookman Old Style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1358900" y="2917825"/>
                <a:ext cx="505010" cy="219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8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IN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  <m:sup>
                              <m:r>
                                <a:rPr lang="en-IN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IN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N" sz="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8900" y="2917825"/>
                <a:ext cx="505010" cy="21967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3882489" y="2882035"/>
                <a:ext cx="568554" cy="2571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sz="932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sz="932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932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b>
                              <m:r>
                                <a:rPr lang="en-IN" sz="932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IN" sz="932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IN" sz="932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932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IN" sz="932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489" y="2882035"/>
                <a:ext cx="568554" cy="25712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63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Loss Function in RNN</a:t>
            </a:r>
            <a:endParaRPr lang="en-IN" dirty="0"/>
          </a:p>
        </p:txBody>
      </p:sp>
      <p:pic>
        <p:nvPicPr>
          <p:cNvPr id="292" name="Picture 2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479425"/>
            <a:ext cx="4643437" cy="2666273"/>
          </a:xfrm>
          <a:prstGeom prst="rect">
            <a:avLst/>
          </a:prstGeom>
        </p:spPr>
      </p:pic>
      <p:sp>
        <p:nvSpPr>
          <p:cNvPr id="293" name="Rectangle 292"/>
          <p:cNvSpPr/>
          <p:nvPr/>
        </p:nvSpPr>
        <p:spPr>
          <a:xfrm>
            <a:off x="4330700" y="479425"/>
            <a:ext cx="838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4" name="Rectangle 293"/>
          <p:cNvSpPr/>
          <p:nvPr/>
        </p:nvSpPr>
        <p:spPr>
          <a:xfrm>
            <a:off x="4635500" y="631825"/>
            <a:ext cx="228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5" name="Rectangle 294"/>
          <p:cNvSpPr/>
          <p:nvPr/>
        </p:nvSpPr>
        <p:spPr>
          <a:xfrm>
            <a:off x="1892300" y="479425"/>
            <a:ext cx="17526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/>
              <p:cNvSpPr txBox="1"/>
              <p:nvPr/>
            </p:nvSpPr>
            <p:spPr>
              <a:xfrm>
                <a:off x="4406900" y="403225"/>
                <a:ext cx="991489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N" sz="1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11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IN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96" name="TextBox 2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900" y="403225"/>
                <a:ext cx="991489" cy="568297"/>
              </a:xfrm>
              <a:prstGeom prst="rect">
                <a:avLst/>
              </a:prstGeom>
              <a:blipFill rotWithShape="0">
                <a:blip r:embed="rId3"/>
                <a:stretch>
                  <a:fillRect l="-17178" t="-90323" r="-62577" b="-1419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471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"/>
            <a:ext cx="5759866" cy="32399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9298" y="2666789"/>
            <a:ext cx="14871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IN" sz="1000" spc="-10" dirty="0" smtClean="0">
                <a:solidFill>
                  <a:srgbClr val="7F7F7F"/>
                </a:solidFill>
                <a:latin typeface="Trebuchet MS"/>
                <a:cs typeface="Trebuchet MS"/>
              </a:rPr>
              <a:t>LSTM</a:t>
            </a:r>
            <a:endParaRPr sz="1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0686401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"/>
            <a:ext cx="5760085" cy="3240405"/>
            <a:chOff x="0" y="4"/>
            <a:chExt cx="5760085" cy="3240405"/>
          </a:xfrm>
        </p:grpSpPr>
        <p:sp>
          <p:nvSpPr>
            <p:cNvPr id="3" name="object 3"/>
            <p:cNvSpPr/>
            <p:nvPr/>
          </p:nvSpPr>
          <p:spPr>
            <a:xfrm>
              <a:off x="0" y="4"/>
              <a:ext cx="5759866" cy="32399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2784979" y="0"/>
                  </a:moveTo>
                  <a:lnTo>
                    <a:pt x="0" y="0"/>
                  </a:lnTo>
                  <a:lnTo>
                    <a:pt x="0" y="488931"/>
                  </a:lnTo>
                  <a:lnTo>
                    <a:pt x="2784979" y="488931"/>
                  </a:lnTo>
                  <a:lnTo>
                    <a:pt x="2784979" y="0"/>
                  </a:lnTo>
                  <a:close/>
                </a:path>
              </a:pathLst>
            </a:custGeom>
            <a:solidFill>
              <a:srgbClr val="201D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0" y="488931"/>
                  </a:moveTo>
                  <a:lnTo>
                    <a:pt x="0" y="0"/>
                  </a:lnTo>
                  <a:lnTo>
                    <a:pt x="2784979" y="0"/>
                  </a:lnTo>
                  <a:lnTo>
                    <a:pt x="2784979" y="488931"/>
                  </a:lnTo>
                  <a:lnTo>
                    <a:pt x="0" y="48893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0" y="488931"/>
                  </a:moveTo>
                  <a:lnTo>
                    <a:pt x="0" y="0"/>
                  </a:lnTo>
                  <a:lnTo>
                    <a:pt x="2784979" y="0"/>
                  </a:lnTo>
                  <a:lnTo>
                    <a:pt x="2784979" y="488931"/>
                  </a:lnTo>
                  <a:lnTo>
                    <a:pt x="0" y="488931"/>
                  </a:lnTo>
                  <a:close/>
                </a:path>
              </a:pathLst>
            </a:custGeom>
            <a:ln w="5060">
              <a:solidFill>
                <a:srgbClr val="201D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63900" y="1317625"/>
            <a:ext cx="2529205" cy="49757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IN" sz="1700" spc="190" dirty="0" smtClean="0">
                <a:solidFill>
                  <a:srgbClr val="FFFFFF"/>
                </a:solidFill>
                <a:latin typeface="Trebuchet MS"/>
                <a:cs typeface="Trebuchet MS"/>
              </a:rPr>
              <a:t>Neural Networks II</a:t>
            </a: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3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1900" y="1622425"/>
            <a:ext cx="4043006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IN" sz="1700" spc="220" dirty="0" smtClean="0">
                <a:solidFill>
                  <a:srgbClr val="FFFFFF"/>
                </a:solidFill>
                <a:latin typeface="Trebuchet MS"/>
                <a:cs typeface="Trebuchet MS"/>
              </a:rPr>
              <a:t>Long Short Term Memory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2500" y="2079625"/>
            <a:ext cx="1920709" cy="592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Dr.</a:t>
            </a:r>
            <a:r>
              <a:rPr lang="en-IN" sz="1100" b="1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Sugata</a:t>
            </a:r>
            <a:r>
              <a:rPr lang="en-IN" sz="1100" b="1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Ghosal</a:t>
            </a:r>
            <a:endParaRPr lang="en-IN" sz="1100" b="1" spc="15" dirty="0" smtClean="0">
              <a:solidFill>
                <a:srgbClr val="201D71"/>
              </a:solidFill>
              <a:latin typeface="Trebuchet MS"/>
              <a:cs typeface="Trebuchet MS"/>
            </a:endParaRPr>
          </a:p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lang="en-IN" sz="1100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CSIS Off Campus Faculty</a:t>
            </a:r>
          </a:p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sz="1100" spc="80" dirty="0" smtClean="0">
                <a:solidFill>
                  <a:srgbClr val="201D71"/>
                </a:solidFill>
                <a:latin typeface="Trebuchet MS"/>
                <a:cs typeface="Trebuchet MS"/>
              </a:rPr>
              <a:t>BITS</a:t>
            </a:r>
            <a:r>
              <a:rPr sz="1100" spc="-160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01D71"/>
                </a:solidFill>
                <a:latin typeface="Trebuchet MS"/>
                <a:cs typeface="Trebuchet MS"/>
              </a:rPr>
              <a:t>Pilani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127781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15900" y="174625"/>
            <a:ext cx="5215204" cy="261610"/>
          </a:xfrm>
        </p:spPr>
        <p:txBody>
          <a:bodyPr/>
          <a:lstStyle/>
          <a:p>
            <a:r>
              <a:rPr lang="en-IN" dirty="0" smtClean="0"/>
              <a:t>In This Session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596900" y="860425"/>
            <a:ext cx="4436110" cy="1077218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Traning</a:t>
            </a: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RNN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IN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Backpropagation</a:t>
            </a: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 Through Time</a:t>
            </a:r>
            <a:endParaRPr lang="en-IN" sz="20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Issues with BPTT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Long Short term Memory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RNN Variants</a:t>
            </a:r>
          </a:p>
        </p:txBody>
      </p:sp>
    </p:spTree>
    <p:extLst>
      <p:ext uri="{BB962C8B-B14F-4D97-AF65-F5344CB8AC3E}">
        <p14:creationId xmlns:p14="http://schemas.microsoft.com/office/powerpoint/2010/main" val="421538970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err="1" smtClean="0"/>
              <a:t>Backpropagation</a:t>
            </a:r>
            <a:r>
              <a:rPr lang="en-IN" dirty="0" smtClean="0"/>
              <a:t> Through Time</a:t>
            </a:r>
            <a:endParaRPr lang="en-IN" dirty="0"/>
          </a:p>
        </p:txBody>
      </p:sp>
      <p:grpSp>
        <p:nvGrpSpPr>
          <p:cNvPr id="49" name="Group 48"/>
          <p:cNvGrpSpPr/>
          <p:nvPr/>
        </p:nvGrpSpPr>
        <p:grpSpPr>
          <a:xfrm>
            <a:off x="1444172" y="739886"/>
            <a:ext cx="2124528" cy="730139"/>
            <a:chOff x="1444172" y="739886"/>
            <a:chExt cx="2124528" cy="730139"/>
          </a:xfrm>
        </p:grpSpPr>
        <p:sp>
          <p:nvSpPr>
            <p:cNvPr id="4" name="object 2"/>
            <p:cNvSpPr txBox="1"/>
            <p:nvPr/>
          </p:nvSpPr>
          <p:spPr>
            <a:xfrm>
              <a:off x="3027202" y="994895"/>
              <a:ext cx="64010" cy="75526"/>
            </a:xfrm>
            <a:prstGeom prst="rect">
              <a:avLst/>
            </a:prstGeom>
          </p:spPr>
          <p:txBody>
            <a:bodyPr vert="horz" wrap="square" lIns="0" tIns="3803" rIns="0" bIns="0" rtlCol="0">
              <a:spAutoFit/>
            </a:bodyPr>
            <a:lstStyle/>
            <a:p>
              <a:pPr marL="4224">
                <a:spcBef>
                  <a:spcPts val="30"/>
                </a:spcBef>
              </a:pPr>
              <a:r>
                <a:rPr sz="466" b="1" i="1" spc="-3" dirty="0">
                  <a:solidFill>
                    <a:prstClr val="black"/>
                  </a:solidFill>
                  <a:latin typeface="Arial"/>
                  <a:cs typeface="Arial"/>
                </a:rPr>
                <a:t>W</a:t>
              </a:r>
              <a:endParaRPr sz="466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5" name="object 3"/>
            <p:cNvSpPr txBox="1"/>
            <p:nvPr/>
          </p:nvSpPr>
          <p:spPr>
            <a:xfrm>
              <a:off x="3082676" y="1036527"/>
              <a:ext cx="52180" cy="51371"/>
            </a:xfrm>
            <a:prstGeom prst="rect">
              <a:avLst/>
            </a:prstGeom>
          </p:spPr>
          <p:txBody>
            <a:bodyPr vert="horz" wrap="square" lIns="0" tIns="5281" rIns="0" bIns="0" rtlCol="0">
              <a:spAutoFit/>
            </a:bodyPr>
            <a:lstStyle/>
            <a:p>
              <a:pPr marL="4224">
                <a:spcBef>
                  <a:spcPts val="42"/>
                </a:spcBef>
              </a:pPr>
              <a:r>
                <a:rPr sz="299" i="1" spc="3" dirty="0">
                  <a:solidFill>
                    <a:prstClr val="black"/>
                  </a:solidFill>
                  <a:latin typeface="Arial"/>
                  <a:cs typeface="Arial"/>
                </a:rPr>
                <a:t>hh</a:t>
              </a:r>
              <a:endParaRPr sz="299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6" name="object 4"/>
            <p:cNvGrpSpPr/>
            <p:nvPr/>
          </p:nvGrpSpPr>
          <p:grpSpPr>
            <a:xfrm>
              <a:off x="1453325" y="747568"/>
              <a:ext cx="212732" cy="429689"/>
              <a:chOff x="612089" y="1651075"/>
              <a:chExt cx="639445" cy="1291590"/>
            </a:xfrm>
          </p:grpSpPr>
          <p:sp>
            <p:nvSpPr>
              <p:cNvPr id="7" name="object 5"/>
              <p:cNvSpPr/>
              <p:nvPr/>
            </p:nvSpPr>
            <p:spPr>
              <a:xfrm>
                <a:off x="637456" y="2484003"/>
                <a:ext cx="593090" cy="450215"/>
              </a:xfrm>
              <a:custGeom>
                <a:avLst/>
                <a:gdLst/>
                <a:ahLst/>
                <a:cxnLst/>
                <a:rect l="l" t="t" r="r" b="b"/>
                <a:pathLst>
                  <a:path w="593090" h="450214">
                    <a:moveTo>
                      <a:pt x="296302" y="0"/>
                    </a:moveTo>
                    <a:lnTo>
                      <a:pt x="243041" y="3625"/>
                    </a:lnTo>
                    <a:lnTo>
                      <a:pt x="192912" y="14077"/>
                    </a:lnTo>
                    <a:lnTo>
                      <a:pt x="146752" y="30720"/>
                    </a:lnTo>
                    <a:lnTo>
                      <a:pt x="105398" y="52919"/>
                    </a:lnTo>
                    <a:lnTo>
                      <a:pt x="69686" y="80038"/>
                    </a:lnTo>
                    <a:lnTo>
                      <a:pt x="40453" y="111442"/>
                    </a:lnTo>
                    <a:lnTo>
                      <a:pt x="18537" y="146495"/>
                    </a:lnTo>
                    <a:lnTo>
                      <a:pt x="4773" y="184563"/>
                    </a:lnTo>
                    <a:lnTo>
                      <a:pt x="0" y="225008"/>
                    </a:lnTo>
                    <a:lnTo>
                      <a:pt x="4773" y="265453"/>
                    </a:lnTo>
                    <a:lnTo>
                      <a:pt x="18537" y="303520"/>
                    </a:lnTo>
                    <a:lnTo>
                      <a:pt x="40453" y="338573"/>
                    </a:lnTo>
                    <a:lnTo>
                      <a:pt x="69686" y="369977"/>
                    </a:lnTo>
                    <a:lnTo>
                      <a:pt x="105398" y="397096"/>
                    </a:lnTo>
                    <a:lnTo>
                      <a:pt x="146752" y="419295"/>
                    </a:lnTo>
                    <a:lnTo>
                      <a:pt x="192912" y="435938"/>
                    </a:lnTo>
                    <a:lnTo>
                      <a:pt x="243041" y="446390"/>
                    </a:lnTo>
                    <a:lnTo>
                      <a:pt x="296302" y="450015"/>
                    </a:lnTo>
                    <a:lnTo>
                      <a:pt x="349563" y="446390"/>
                    </a:lnTo>
                    <a:lnTo>
                      <a:pt x="399691" y="435938"/>
                    </a:lnTo>
                    <a:lnTo>
                      <a:pt x="445851" y="419295"/>
                    </a:lnTo>
                    <a:lnTo>
                      <a:pt x="487206" y="397096"/>
                    </a:lnTo>
                    <a:lnTo>
                      <a:pt x="522918" y="369977"/>
                    </a:lnTo>
                    <a:lnTo>
                      <a:pt x="552150" y="338573"/>
                    </a:lnTo>
                    <a:lnTo>
                      <a:pt x="574067" y="303520"/>
                    </a:lnTo>
                    <a:lnTo>
                      <a:pt x="587830" y="265453"/>
                    </a:lnTo>
                    <a:lnTo>
                      <a:pt x="592604" y="225008"/>
                    </a:lnTo>
                    <a:lnTo>
                      <a:pt x="587830" y="184563"/>
                    </a:lnTo>
                    <a:lnTo>
                      <a:pt x="574067" y="146495"/>
                    </a:lnTo>
                    <a:lnTo>
                      <a:pt x="552150" y="111442"/>
                    </a:lnTo>
                    <a:lnTo>
                      <a:pt x="522918" y="80038"/>
                    </a:lnTo>
                    <a:lnTo>
                      <a:pt x="487206" y="52919"/>
                    </a:lnTo>
                    <a:lnTo>
                      <a:pt x="445851" y="30720"/>
                    </a:lnTo>
                    <a:lnTo>
                      <a:pt x="399691" y="14077"/>
                    </a:lnTo>
                    <a:lnTo>
                      <a:pt x="349563" y="3625"/>
                    </a:lnTo>
                    <a:lnTo>
                      <a:pt x="296302" y="0"/>
                    </a:lnTo>
                    <a:close/>
                  </a:path>
                </a:pathLst>
              </a:custGeom>
              <a:solidFill>
                <a:srgbClr val="FF9900">
                  <a:alpha val="52778"/>
                </a:srgbClr>
              </a:solidFill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object 6"/>
              <p:cNvSpPr/>
              <p:nvPr/>
            </p:nvSpPr>
            <p:spPr>
              <a:xfrm>
                <a:off x="637456" y="2484003"/>
                <a:ext cx="593090" cy="450215"/>
              </a:xfrm>
              <a:custGeom>
                <a:avLst/>
                <a:gdLst/>
                <a:ahLst/>
                <a:cxnLst/>
                <a:rect l="l" t="t" r="r" b="b"/>
                <a:pathLst>
                  <a:path w="593090" h="450214">
                    <a:moveTo>
                      <a:pt x="0" y="225007"/>
                    </a:moveTo>
                    <a:lnTo>
                      <a:pt x="4773" y="184562"/>
                    </a:lnTo>
                    <a:lnTo>
                      <a:pt x="18537" y="146495"/>
                    </a:lnTo>
                    <a:lnTo>
                      <a:pt x="40453" y="111442"/>
                    </a:lnTo>
                    <a:lnTo>
                      <a:pt x="69686" y="80038"/>
                    </a:lnTo>
                    <a:lnTo>
                      <a:pt x="105398" y="52919"/>
                    </a:lnTo>
                    <a:lnTo>
                      <a:pt x="146752" y="30720"/>
                    </a:lnTo>
                    <a:lnTo>
                      <a:pt x="192912" y="14077"/>
                    </a:lnTo>
                    <a:lnTo>
                      <a:pt x="243041" y="3625"/>
                    </a:lnTo>
                    <a:lnTo>
                      <a:pt x="296302" y="0"/>
                    </a:lnTo>
                    <a:lnTo>
                      <a:pt x="349562" y="3625"/>
                    </a:lnTo>
                    <a:lnTo>
                      <a:pt x="399691" y="14077"/>
                    </a:lnTo>
                    <a:lnTo>
                      <a:pt x="445851" y="30720"/>
                    </a:lnTo>
                    <a:lnTo>
                      <a:pt x="487205" y="52919"/>
                    </a:lnTo>
                    <a:lnTo>
                      <a:pt x="522917" y="80038"/>
                    </a:lnTo>
                    <a:lnTo>
                      <a:pt x="552150" y="111442"/>
                    </a:lnTo>
                    <a:lnTo>
                      <a:pt x="574066" y="146495"/>
                    </a:lnTo>
                    <a:lnTo>
                      <a:pt x="587830" y="184562"/>
                    </a:lnTo>
                    <a:lnTo>
                      <a:pt x="592604" y="225007"/>
                    </a:lnTo>
                    <a:lnTo>
                      <a:pt x="587830" y="265453"/>
                    </a:lnTo>
                    <a:lnTo>
                      <a:pt x="574066" y="303520"/>
                    </a:lnTo>
                    <a:lnTo>
                      <a:pt x="552150" y="338573"/>
                    </a:lnTo>
                    <a:lnTo>
                      <a:pt x="522917" y="369977"/>
                    </a:lnTo>
                    <a:lnTo>
                      <a:pt x="487205" y="397096"/>
                    </a:lnTo>
                    <a:lnTo>
                      <a:pt x="445851" y="419295"/>
                    </a:lnTo>
                    <a:lnTo>
                      <a:pt x="399691" y="435938"/>
                    </a:lnTo>
                    <a:lnTo>
                      <a:pt x="349562" y="446390"/>
                    </a:lnTo>
                    <a:lnTo>
                      <a:pt x="296302" y="450015"/>
                    </a:lnTo>
                    <a:lnTo>
                      <a:pt x="243041" y="446390"/>
                    </a:lnTo>
                    <a:lnTo>
                      <a:pt x="192912" y="435938"/>
                    </a:lnTo>
                    <a:lnTo>
                      <a:pt x="146752" y="419295"/>
                    </a:lnTo>
                    <a:lnTo>
                      <a:pt x="105398" y="397096"/>
                    </a:lnTo>
                    <a:lnTo>
                      <a:pt x="69686" y="369977"/>
                    </a:lnTo>
                    <a:lnTo>
                      <a:pt x="40453" y="338573"/>
                    </a:lnTo>
                    <a:lnTo>
                      <a:pt x="18537" y="303520"/>
                    </a:lnTo>
                    <a:lnTo>
                      <a:pt x="4773" y="265453"/>
                    </a:lnTo>
                    <a:lnTo>
                      <a:pt x="0" y="225007"/>
                    </a:lnTo>
                    <a:close/>
                  </a:path>
                </a:pathLst>
              </a:custGeom>
              <a:ln w="165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  <p:sp>
            <p:nvSpPr>
              <p:cNvPr id="9" name="object 7"/>
              <p:cNvSpPr/>
              <p:nvPr/>
            </p:nvSpPr>
            <p:spPr>
              <a:xfrm>
                <a:off x="620662" y="1659648"/>
                <a:ext cx="622300" cy="410845"/>
              </a:xfrm>
              <a:custGeom>
                <a:avLst/>
                <a:gdLst/>
                <a:ahLst/>
                <a:cxnLst/>
                <a:rect l="l" t="t" r="r" b="b"/>
                <a:pathLst>
                  <a:path w="622300" h="410844">
                    <a:moveTo>
                      <a:pt x="536490" y="0"/>
                    </a:moveTo>
                    <a:lnTo>
                      <a:pt x="85500" y="0"/>
                    </a:lnTo>
                    <a:lnTo>
                      <a:pt x="52220" y="6718"/>
                    </a:lnTo>
                    <a:lnTo>
                      <a:pt x="25042" y="25042"/>
                    </a:lnTo>
                    <a:lnTo>
                      <a:pt x="6719" y="52219"/>
                    </a:lnTo>
                    <a:lnTo>
                      <a:pt x="0" y="85500"/>
                    </a:lnTo>
                    <a:lnTo>
                      <a:pt x="0" y="324868"/>
                    </a:lnTo>
                    <a:lnTo>
                      <a:pt x="6719" y="358149"/>
                    </a:lnTo>
                    <a:lnTo>
                      <a:pt x="25042" y="385327"/>
                    </a:lnTo>
                    <a:lnTo>
                      <a:pt x="52220" y="403650"/>
                    </a:lnTo>
                    <a:lnTo>
                      <a:pt x="85500" y="410370"/>
                    </a:lnTo>
                    <a:lnTo>
                      <a:pt x="536490" y="410370"/>
                    </a:lnTo>
                    <a:lnTo>
                      <a:pt x="569771" y="403650"/>
                    </a:lnTo>
                    <a:lnTo>
                      <a:pt x="596948" y="385327"/>
                    </a:lnTo>
                    <a:lnTo>
                      <a:pt x="615272" y="358149"/>
                    </a:lnTo>
                    <a:lnTo>
                      <a:pt x="621991" y="324868"/>
                    </a:lnTo>
                    <a:lnTo>
                      <a:pt x="621991" y="85500"/>
                    </a:lnTo>
                    <a:lnTo>
                      <a:pt x="607626" y="38064"/>
                    </a:lnTo>
                    <a:lnTo>
                      <a:pt x="569210" y="6508"/>
                    </a:lnTo>
                    <a:lnTo>
                      <a:pt x="536490" y="0"/>
                    </a:lnTo>
                    <a:close/>
                  </a:path>
                </a:pathLst>
              </a:custGeom>
              <a:solidFill>
                <a:srgbClr val="6AA84F">
                  <a:alpha val="58848"/>
                </a:srgbClr>
              </a:solidFill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object 8"/>
              <p:cNvSpPr/>
              <p:nvPr/>
            </p:nvSpPr>
            <p:spPr>
              <a:xfrm>
                <a:off x="620661" y="1659648"/>
                <a:ext cx="622300" cy="410845"/>
              </a:xfrm>
              <a:custGeom>
                <a:avLst/>
                <a:gdLst/>
                <a:ahLst/>
                <a:cxnLst/>
                <a:rect l="l" t="t" r="r" b="b"/>
                <a:pathLst>
                  <a:path w="622300" h="410844">
                    <a:moveTo>
                      <a:pt x="0" y="85500"/>
                    </a:moveTo>
                    <a:lnTo>
                      <a:pt x="6719" y="52219"/>
                    </a:lnTo>
                    <a:lnTo>
                      <a:pt x="25042" y="25042"/>
                    </a:lnTo>
                    <a:lnTo>
                      <a:pt x="52220" y="6719"/>
                    </a:lnTo>
                    <a:lnTo>
                      <a:pt x="85500" y="0"/>
                    </a:lnTo>
                    <a:lnTo>
                      <a:pt x="536490" y="0"/>
                    </a:lnTo>
                    <a:lnTo>
                      <a:pt x="583926" y="14365"/>
                    </a:lnTo>
                    <a:lnTo>
                      <a:pt x="615482" y="52780"/>
                    </a:lnTo>
                    <a:lnTo>
                      <a:pt x="621991" y="85500"/>
                    </a:lnTo>
                    <a:lnTo>
                      <a:pt x="621991" y="324869"/>
                    </a:lnTo>
                    <a:lnTo>
                      <a:pt x="615272" y="358149"/>
                    </a:lnTo>
                    <a:lnTo>
                      <a:pt x="596948" y="385327"/>
                    </a:lnTo>
                    <a:lnTo>
                      <a:pt x="569771" y="403650"/>
                    </a:lnTo>
                    <a:lnTo>
                      <a:pt x="536490" y="410369"/>
                    </a:lnTo>
                    <a:lnTo>
                      <a:pt x="85500" y="410369"/>
                    </a:lnTo>
                    <a:lnTo>
                      <a:pt x="52220" y="403650"/>
                    </a:lnTo>
                    <a:lnTo>
                      <a:pt x="25042" y="385327"/>
                    </a:lnTo>
                    <a:lnTo>
                      <a:pt x="6719" y="358149"/>
                    </a:lnTo>
                    <a:lnTo>
                      <a:pt x="0" y="324869"/>
                    </a:lnTo>
                    <a:lnTo>
                      <a:pt x="0" y="85500"/>
                    </a:lnTo>
                    <a:close/>
                  </a:path>
                </a:pathLst>
              </a:custGeom>
              <a:ln w="165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object 9"/>
            <p:cNvSpPr txBox="1"/>
            <p:nvPr/>
          </p:nvSpPr>
          <p:spPr>
            <a:xfrm>
              <a:off x="1489791" y="739886"/>
              <a:ext cx="139850" cy="92771"/>
            </a:xfrm>
            <a:prstGeom prst="rect">
              <a:avLst/>
            </a:prstGeom>
          </p:spPr>
          <p:txBody>
            <a:bodyPr vert="horz" wrap="square" lIns="0" tIns="5704" rIns="0" bIns="0" rtlCol="0">
              <a:spAutoFit/>
            </a:bodyPr>
            <a:lstStyle/>
            <a:p>
              <a:pPr marL="12673">
                <a:spcBef>
                  <a:spcPts val="45"/>
                </a:spcBef>
              </a:pPr>
              <a:r>
                <a:rPr sz="848" b="1" spc="2" baseline="-21241" dirty="0">
                  <a:solidFill>
                    <a:prstClr val="black"/>
                  </a:solidFill>
                  <a:latin typeface="Arial"/>
                  <a:cs typeface="Arial"/>
                </a:rPr>
                <a:t>y</a:t>
              </a:r>
              <a:r>
                <a:rPr sz="383" b="1" spc="2" dirty="0">
                  <a:solidFill>
                    <a:prstClr val="black"/>
                  </a:solidFill>
                  <a:latin typeface="Arial"/>
                  <a:cs typeface="Arial"/>
                </a:rPr>
                <a:t>&lt;t&gt;</a:t>
              </a:r>
              <a:endParaRPr sz="383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12" name="object 10"/>
            <p:cNvGrpSpPr/>
            <p:nvPr/>
          </p:nvGrpSpPr>
          <p:grpSpPr>
            <a:xfrm>
              <a:off x="1459607" y="893997"/>
              <a:ext cx="200268" cy="570806"/>
              <a:chOff x="630970" y="2091223"/>
              <a:chExt cx="601980" cy="1715770"/>
            </a:xfrm>
          </p:grpSpPr>
          <p:sp>
            <p:nvSpPr>
              <p:cNvPr id="13" name="object 11"/>
              <p:cNvSpPr/>
              <p:nvPr/>
            </p:nvSpPr>
            <p:spPr>
              <a:xfrm>
                <a:off x="932053" y="2145662"/>
                <a:ext cx="1905" cy="338455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338455">
                    <a:moveTo>
                      <a:pt x="1705" y="338340"/>
                    </a:moveTo>
                    <a:lnTo>
                      <a:pt x="0" y="0"/>
                    </a:lnTo>
                  </a:path>
                </a:pathLst>
              </a:custGeom>
              <a:ln w="22083">
                <a:solidFill>
                  <a:srgbClr val="666666"/>
                </a:solidFill>
              </a:ln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object 12"/>
              <p:cNvSpPr/>
              <p:nvPr/>
            </p:nvSpPr>
            <p:spPr>
              <a:xfrm>
                <a:off x="896302" y="2091223"/>
                <a:ext cx="71752" cy="90440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object 13"/>
              <p:cNvSpPr/>
              <p:nvPr/>
            </p:nvSpPr>
            <p:spPr>
              <a:xfrm>
                <a:off x="639543" y="3348003"/>
                <a:ext cx="584835" cy="450215"/>
              </a:xfrm>
              <a:custGeom>
                <a:avLst/>
                <a:gdLst/>
                <a:ahLst/>
                <a:cxnLst/>
                <a:rect l="l" t="t" r="r" b="b"/>
                <a:pathLst>
                  <a:path w="584835" h="450214">
                    <a:moveTo>
                      <a:pt x="490496" y="0"/>
                    </a:moveTo>
                    <a:lnTo>
                      <a:pt x="93761" y="0"/>
                    </a:lnTo>
                    <a:lnTo>
                      <a:pt x="57265" y="7368"/>
                    </a:lnTo>
                    <a:lnTo>
                      <a:pt x="27461" y="27462"/>
                    </a:lnTo>
                    <a:lnTo>
                      <a:pt x="7368" y="57265"/>
                    </a:lnTo>
                    <a:lnTo>
                      <a:pt x="0" y="93761"/>
                    </a:lnTo>
                    <a:lnTo>
                      <a:pt x="0" y="356255"/>
                    </a:lnTo>
                    <a:lnTo>
                      <a:pt x="7368" y="392751"/>
                    </a:lnTo>
                    <a:lnTo>
                      <a:pt x="27462" y="422554"/>
                    </a:lnTo>
                    <a:lnTo>
                      <a:pt x="57265" y="442647"/>
                    </a:lnTo>
                    <a:lnTo>
                      <a:pt x="93761" y="450015"/>
                    </a:lnTo>
                    <a:lnTo>
                      <a:pt x="490496" y="450015"/>
                    </a:lnTo>
                    <a:lnTo>
                      <a:pt x="526993" y="442647"/>
                    </a:lnTo>
                    <a:lnTo>
                      <a:pt x="556796" y="422554"/>
                    </a:lnTo>
                    <a:lnTo>
                      <a:pt x="576889" y="392751"/>
                    </a:lnTo>
                    <a:lnTo>
                      <a:pt x="584258" y="356255"/>
                    </a:lnTo>
                    <a:lnTo>
                      <a:pt x="584258" y="93761"/>
                    </a:lnTo>
                    <a:lnTo>
                      <a:pt x="568505" y="41742"/>
                    </a:lnTo>
                    <a:lnTo>
                      <a:pt x="526377" y="7137"/>
                    </a:lnTo>
                    <a:lnTo>
                      <a:pt x="490496" y="0"/>
                    </a:lnTo>
                    <a:close/>
                  </a:path>
                </a:pathLst>
              </a:custGeom>
              <a:solidFill>
                <a:srgbClr val="4A86E8">
                  <a:alpha val="47309"/>
                </a:srgbClr>
              </a:solidFill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object 14"/>
              <p:cNvSpPr/>
              <p:nvPr/>
            </p:nvSpPr>
            <p:spPr>
              <a:xfrm>
                <a:off x="639543" y="3348004"/>
                <a:ext cx="584835" cy="450215"/>
              </a:xfrm>
              <a:custGeom>
                <a:avLst/>
                <a:gdLst/>
                <a:ahLst/>
                <a:cxnLst/>
                <a:rect l="l" t="t" r="r" b="b"/>
                <a:pathLst>
                  <a:path w="584835" h="450214">
                    <a:moveTo>
                      <a:pt x="0" y="93760"/>
                    </a:moveTo>
                    <a:lnTo>
                      <a:pt x="7368" y="57264"/>
                    </a:lnTo>
                    <a:lnTo>
                      <a:pt x="27462" y="27461"/>
                    </a:lnTo>
                    <a:lnTo>
                      <a:pt x="57265" y="7368"/>
                    </a:lnTo>
                    <a:lnTo>
                      <a:pt x="93761" y="0"/>
                    </a:lnTo>
                    <a:lnTo>
                      <a:pt x="490496" y="0"/>
                    </a:lnTo>
                    <a:lnTo>
                      <a:pt x="542515" y="15752"/>
                    </a:lnTo>
                    <a:lnTo>
                      <a:pt x="577120" y="57879"/>
                    </a:lnTo>
                    <a:lnTo>
                      <a:pt x="584257" y="93760"/>
                    </a:lnTo>
                    <a:lnTo>
                      <a:pt x="584257" y="356253"/>
                    </a:lnTo>
                    <a:lnTo>
                      <a:pt x="576889" y="392750"/>
                    </a:lnTo>
                    <a:lnTo>
                      <a:pt x="556795" y="422553"/>
                    </a:lnTo>
                    <a:lnTo>
                      <a:pt x="526992" y="442647"/>
                    </a:lnTo>
                    <a:lnTo>
                      <a:pt x="490496" y="450015"/>
                    </a:lnTo>
                    <a:lnTo>
                      <a:pt x="93761" y="450015"/>
                    </a:lnTo>
                    <a:lnTo>
                      <a:pt x="57265" y="442647"/>
                    </a:lnTo>
                    <a:lnTo>
                      <a:pt x="27462" y="422553"/>
                    </a:lnTo>
                    <a:lnTo>
                      <a:pt x="7368" y="392750"/>
                    </a:lnTo>
                    <a:lnTo>
                      <a:pt x="0" y="356253"/>
                    </a:lnTo>
                    <a:lnTo>
                      <a:pt x="0" y="93760"/>
                    </a:lnTo>
                    <a:close/>
                  </a:path>
                </a:pathLst>
              </a:custGeom>
              <a:ln w="1656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7" name="object 15"/>
            <p:cNvSpPr txBox="1"/>
            <p:nvPr/>
          </p:nvSpPr>
          <p:spPr>
            <a:xfrm>
              <a:off x="1489797" y="1308166"/>
              <a:ext cx="139850" cy="92771"/>
            </a:xfrm>
            <a:prstGeom prst="rect">
              <a:avLst/>
            </a:prstGeom>
          </p:spPr>
          <p:txBody>
            <a:bodyPr vert="horz" wrap="square" lIns="0" tIns="5704" rIns="0" bIns="0" rtlCol="0">
              <a:spAutoFit/>
            </a:bodyPr>
            <a:lstStyle/>
            <a:p>
              <a:pPr marL="12673">
                <a:spcBef>
                  <a:spcPts val="45"/>
                </a:spcBef>
              </a:pPr>
              <a:r>
                <a:rPr sz="848" b="1" spc="2" baseline="-21241" dirty="0">
                  <a:solidFill>
                    <a:prstClr val="black"/>
                  </a:solidFill>
                  <a:latin typeface="Arial"/>
                  <a:cs typeface="Arial"/>
                </a:rPr>
                <a:t>x</a:t>
              </a:r>
              <a:r>
                <a:rPr sz="383" b="1" spc="2" dirty="0">
                  <a:solidFill>
                    <a:prstClr val="black"/>
                  </a:solidFill>
                  <a:latin typeface="Arial"/>
                  <a:cs typeface="Arial"/>
                </a:rPr>
                <a:t>&lt;t&gt;</a:t>
              </a:r>
              <a:endParaRPr sz="383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grpSp>
          <p:nvGrpSpPr>
            <p:cNvPr id="18" name="object 16"/>
            <p:cNvGrpSpPr/>
            <p:nvPr/>
          </p:nvGrpSpPr>
          <p:grpSpPr>
            <a:xfrm>
              <a:off x="1548234" y="993863"/>
              <a:ext cx="220760" cy="321950"/>
              <a:chOff x="897375" y="2391407"/>
              <a:chExt cx="663575" cy="967740"/>
            </a:xfrm>
          </p:grpSpPr>
          <p:sp>
            <p:nvSpPr>
              <p:cNvPr id="19" name="object 17"/>
              <p:cNvSpPr/>
              <p:nvPr/>
            </p:nvSpPr>
            <p:spPr>
              <a:xfrm>
                <a:off x="931672" y="3009663"/>
                <a:ext cx="1905" cy="338455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338454">
                    <a:moveTo>
                      <a:pt x="0" y="338340"/>
                    </a:moveTo>
                    <a:lnTo>
                      <a:pt x="1705" y="0"/>
                    </a:lnTo>
                  </a:path>
                </a:pathLst>
              </a:custGeom>
              <a:ln w="22083">
                <a:solidFill>
                  <a:srgbClr val="666666"/>
                </a:solidFill>
              </a:ln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object 18"/>
              <p:cNvSpPr/>
              <p:nvPr/>
            </p:nvSpPr>
            <p:spPr>
              <a:xfrm>
                <a:off x="897375" y="2955224"/>
                <a:ext cx="71752" cy="90440"/>
              </a:xfrm>
              <a:prstGeom prst="rect">
                <a:avLst/>
              </a:prstGeom>
              <a:blipFill>
                <a:blip r:embed="rId4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object 19"/>
              <p:cNvSpPr/>
              <p:nvPr/>
            </p:nvSpPr>
            <p:spPr>
              <a:xfrm>
                <a:off x="1143276" y="2402449"/>
                <a:ext cx="407034" cy="644525"/>
              </a:xfrm>
              <a:custGeom>
                <a:avLst/>
                <a:gdLst/>
                <a:ahLst/>
                <a:cxnLst/>
                <a:rect l="l" t="t" r="r" b="b"/>
                <a:pathLst>
                  <a:path w="407034" h="644525">
                    <a:moveTo>
                      <a:pt x="0" y="147457"/>
                    </a:moveTo>
                    <a:lnTo>
                      <a:pt x="8001" y="109935"/>
                    </a:lnTo>
                    <a:lnTo>
                      <a:pt x="30122" y="72358"/>
                    </a:lnTo>
                    <a:lnTo>
                      <a:pt x="63538" y="38798"/>
                    </a:lnTo>
                    <a:lnTo>
                      <a:pt x="105426" y="13322"/>
                    </a:lnTo>
                    <a:lnTo>
                      <a:pt x="152960" y="0"/>
                    </a:lnTo>
                    <a:lnTo>
                      <a:pt x="203317" y="2900"/>
                    </a:lnTo>
                    <a:lnTo>
                      <a:pt x="241237" y="17650"/>
                    </a:lnTo>
                    <a:lnTo>
                      <a:pt x="277966" y="42411"/>
                    </a:lnTo>
                    <a:lnTo>
                      <a:pt x="312312" y="75779"/>
                    </a:lnTo>
                    <a:lnTo>
                      <a:pt x="343085" y="116352"/>
                    </a:lnTo>
                    <a:lnTo>
                      <a:pt x="369095" y="162726"/>
                    </a:lnTo>
                    <a:lnTo>
                      <a:pt x="389150" y="213499"/>
                    </a:lnTo>
                    <a:lnTo>
                      <a:pt x="402060" y="267266"/>
                    </a:lnTo>
                    <a:lnTo>
                      <a:pt x="406634" y="322624"/>
                    </a:lnTo>
                    <a:lnTo>
                      <a:pt x="403018" y="372017"/>
                    </a:lnTo>
                    <a:lnTo>
                      <a:pt x="392711" y="420473"/>
                    </a:lnTo>
                    <a:lnTo>
                      <a:pt x="376551" y="466909"/>
                    </a:lnTo>
                    <a:lnTo>
                      <a:pt x="355372" y="510240"/>
                    </a:lnTo>
                    <a:lnTo>
                      <a:pt x="330013" y="549380"/>
                    </a:lnTo>
                    <a:lnTo>
                      <a:pt x="301308" y="583246"/>
                    </a:lnTo>
                    <a:lnTo>
                      <a:pt x="270096" y="610752"/>
                    </a:lnTo>
                    <a:lnTo>
                      <a:pt x="237211" y="630814"/>
                    </a:lnTo>
                    <a:lnTo>
                      <a:pt x="165598" y="644328"/>
                    </a:lnTo>
                    <a:lnTo>
                      <a:pt x="128896" y="635906"/>
                    </a:lnTo>
                    <a:lnTo>
                      <a:pt x="94576" y="618844"/>
                    </a:lnTo>
                    <a:lnTo>
                      <a:pt x="63827" y="594906"/>
                    </a:lnTo>
                    <a:lnTo>
                      <a:pt x="37840" y="565855"/>
                    </a:lnTo>
                    <a:lnTo>
                      <a:pt x="27004" y="549963"/>
                    </a:lnTo>
                    <a:lnTo>
                      <a:pt x="25330" y="547258"/>
                    </a:lnTo>
                    <a:lnTo>
                      <a:pt x="21053" y="539704"/>
                    </a:lnTo>
                    <a:lnTo>
                      <a:pt x="20474" y="538623"/>
                    </a:lnTo>
                  </a:path>
                </a:pathLst>
              </a:custGeom>
              <a:ln w="22083">
                <a:solidFill>
                  <a:srgbClr val="666666"/>
                </a:solidFill>
              </a:ln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object 20"/>
              <p:cNvSpPr/>
              <p:nvPr/>
            </p:nvSpPr>
            <p:spPr>
              <a:xfrm>
                <a:off x="1135373" y="2888197"/>
                <a:ext cx="69964" cy="94463"/>
              </a:xfrm>
              <a:prstGeom prst="rect">
                <a:avLst/>
              </a:prstGeom>
              <a:blipFill>
                <a:blip r:embed="rId5" cstate="print"/>
                <a:stretch>
                  <a:fillRect/>
                </a:stretch>
              </a:blipFill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3" name="object 21"/>
            <p:cNvSpPr/>
            <p:nvPr/>
          </p:nvSpPr>
          <p:spPr>
            <a:xfrm>
              <a:off x="1840506" y="746170"/>
              <a:ext cx="1604898" cy="72385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4" name="object 22"/>
            <p:cNvSpPr txBox="1"/>
            <p:nvPr/>
          </p:nvSpPr>
          <p:spPr>
            <a:xfrm>
              <a:off x="2424422" y="1232279"/>
              <a:ext cx="206394" cy="176051"/>
            </a:xfrm>
            <a:prstGeom prst="rect">
              <a:avLst/>
            </a:prstGeom>
          </p:spPr>
          <p:txBody>
            <a:bodyPr vert="horz" wrap="square" lIns="0" tIns="12042" rIns="0" bIns="0" rtlCol="0">
              <a:spAutoFit/>
            </a:bodyPr>
            <a:lstStyle/>
            <a:p>
              <a:pPr marL="12673">
                <a:spcBef>
                  <a:spcPts val="95"/>
                </a:spcBef>
              </a:pPr>
              <a:r>
                <a:rPr sz="699" b="1" i="1" baseline="19841" dirty="0">
                  <a:solidFill>
                    <a:prstClr val="black"/>
                  </a:solidFill>
                  <a:latin typeface="Arial"/>
                  <a:cs typeface="Arial"/>
                </a:rPr>
                <a:t>W</a:t>
              </a:r>
              <a:r>
                <a:rPr sz="299" i="1" dirty="0">
                  <a:solidFill>
                    <a:prstClr val="black"/>
                  </a:solidFill>
                  <a:latin typeface="Arial"/>
                  <a:cs typeface="Arial"/>
                </a:rPr>
                <a:t>hx</a:t>
              </a:r>
              <a:endParaRPr sz="299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51539">
                <a:spcBef>
                  <a:spcPts val="76"/>
                </a:spcBef>
              </a:pPr>
              <a:r>
                <a:rPr sz="774" b="1" spc="-2" baseline="-21505" dirty="0">
                  <a:solidFill>
                    <a:prstClr val="black"/>
                  </a:solidFill>
                  <a:latin typeface="Arial"/>
                  <a:cs typeface="Arial"/>
                </a:rPr>
                <a:t>x</a:t>
              </a:r>
              <a:r>
                <a:rPr sz="349" b="1" spc="-2" dirty="0">
                  <a:solidFill>
                    <a:prstClr val="black"/>
                  </a:solidFill>
                  <a:latin typeface="Arial"/>
                  <a:cs typeface="Arial"/>
                </a:rPr>
                <a:t>&lt;t-1&gt;</a:t>
              </a:r>
              <a:endParaRPr sz="349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5" name="object 23"/>
            <p:cNvSpPr txBox="1"/>
            <p:nvPr/>
          </p:nvSpPr>
          <p:spPr>
            <a:xfrm>
              <a:off x="2785707" y="1220617"/>
              <a:ext cx="183790" cy="180743"/>
            </a:xfrm>
            <a:prstGeom prst="rect">
              <a:avLst/>
            </a:prstGeom>
          </p:spPr>
          <p:txBody>
            <a:bodyPr vert="horz" wrap="square" lIns="0" tIns="16689" rIns="0" bIns="0" rtlCol="0">
              <a:spAutoFit/>
            </a:bodyPr>
            <a:lstStyle/>
            <a:p>
              <a:pPr marL="12673">
                <a:spcBef>
                  <a:spcPts val="132"/>
                </a:spcBef>
              </a:pPr>
              <a:r>
                <a:rPr sz="699" b="1" i="1" baseline="19841" dirty="0">
                  <a:solidFill>
                    <a:prstClr val="black"/>
                  </a:solidFill>
                  <a:latin typeface="Arial"/>
                  <a:cs typeface="Arial"/>
                </a:rPr>
                <a:t>W</a:t>
              </a:r>
              <a:r>
                <a:rPr sz="299" i="1" dirty="0">
                  <a:solidFill>
                    <a:prstClr val="black"/>
                  </a:solidFill>
                  <a:latin typeface="Arial"/>
                  <a:cs typeface="Arial"/>
                </a:rPr>
                <a:t>hx</a:t>
              </a:r>
              <a:endParaRPr sz="299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68014">
                <a:spcBef>
                  <a:spcPts val="116"/>
                </a:spcBef>
              </a:pPr>
              <a:r>
                <a:rPr sz="774" b="1" spc="-2" baseline="-21505" dirty="0">
                  <a:solidFill>
                    <a:prstClr val="black"/>
                  </a:solidFill>
                  <a:latin typeface="Arial"/>
                  <a:cs typeface="Arial"/>
                </a:rPr>
                <a:t>x</a:t>
              </a:r>
              <a:r>
                <a:rPr sz="349" b="1" spc="-2" dirty="0">
                  <a:solidFill>
                    <a:prstClr val="black"/>
                  </a:solidFill>
                  <a:latin typeface="Arial"/>
                  <a:cs typeface="Arial"/>
                </a:rPr>
                <a:t>&lt;t&gt;</a:t>
              </a:r>
              <a:endParaRPr sz="349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6" name="object 24"/>
            <p:cNvSpPr txBox="1"/>
            <p:nvPr/>
          </p:nvSpPr>
          <p:spPr>
            <a:xfrm>
              <a:off x="3126573" y="746032"/>
              <a:ext cx="222872" cy="378727"/>
            </a:xfrm>
            <a:prstGeom prst="rect">
              <a:avLst/>
            </a:prstGeom>
          </p:spPr>
          <p:txBody>
            <a:bodyPr vert="horz" wrap="square" lIns="0" tIns="4859" rIns="0" bIns="0" rtlCol="0">
              <a:spAutoFit/>
            </a:bodyPr>
            <a:lstStyle/>
            <a:p>
              <a:pPr marL="57030">
                <a:spcBef>
                  <a:spcPts val="38"/>
                </a:spcBef>
              </a:pPr>
              <a:r>
                <a:rPr sz="774" b="1" spc="-2" baseline="-21505" dirty="0">
                  <a:solidFill>
                    <a:prstClr val="black"/>
                  </a:solidFill>
                  <a:latin typeface="Arial"/>
                  <a:cs typeface="Arial"/>
                </a:rPr>
                <a:t>y</a:t>
              </a:r>
              <a:r>
                <a:rPr sz="349" b="1" spc="-2" dirty="0">
                  <a:solidFill>
                    <a:prstClr val="black"/>
                  </a:solidFill>
                  <a:latin typeface="Arial"/>
                  <a:cs typeface="Arial"/>
                </a:rPr>
                <a:t>&lt;t+1&gt;</a:t>
              </a:r>
              <a:endParaRPr sz="349">
                <a:solidFill>
                  <a:prstClr val="black"/>
                </a:solidFill>
                <a:latin typeface="Arial"/>
                <a:cs typeface="Arial"/>
              </a:endParaRPr>
            </a:p>
            <a:p>
              <a:endParaRPr sz="699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12673"/>
              <a:r>
                <a:rPr sz="699" b="1" i="1" spc="2" baseline="19841" dirty="0">
                  <a:solidFill>
                    <a:prstClr val="black"/>
                  </a:solidFill>
                  <a:latin typeface="Arial"/>
                  <a:cs typeface="Arial"/>
                </a:rPr>
                <a:t>W</a:t>
              </a:r>
              <a:r>
                <a:rPr sz="299" i="1" spc="2" dirty="0">
                  <a:solidFill>
                    <a:prstClr val="black"/>
                  </a:solidFill>
                  <a:latin typeface="Arial"/>
                  <a:cs typeface="Arial"/>
                </a:rPr>
                <a:t>yh</a:t>
              </a:r>
              <a:endParaRPr sz="299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58087">
                <a:spcBef>
                  <a:spcPts val="274"/>
                </a:spcBef>
              </a:pPr>
              <a:r>
                <a:rPr sz="748" b="1" spc="-2" baseline="-20370" dirty="0">
                  <a:solidFill>
                    <a:prstClr val="black"/>
                  </a:solidFill>
                  <a:latin typeface="Arial"/>
                  <a:cs typeface="Arial"/>
                </a:rPr>
                <a:t>h</a:t>
              </a:r>
              <a:r>
                <a:rPr sz="333" b="1" spc="-2" dirty="0">
                  <a:solidFill>
                    <a:prstClr val="black"/>
                  </a:solidFill>
                  <a:latin typeface="Arial"/>
                  <a:cs typeface="Arial"/>
                </a:rPr>
                <a:t>&lt;t+1&gt;</a:t>
              </a:r>
              <a:endParaRPr sz="333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7" name="object 25"/>
            <p:cNvSpPr txBox="1"/>
            <p:nvPr/>
          </p:nvSpPr>
          <p:spPr>
            <a:xfrm>
              <a:off x="1888815" y="1048278"/>
              <a:ext cx="240829" cy="92707"/>
            </a:xfrm>
            <a:prstGeom prst="rect">
              <a:avLst/>
            </a:prstGeom>
          </p:spPr>
          <p:txBody>
            <a:bodyPr vert="horz" wrap="square" lIns="0" tIns="5704" rIns="0" bIns="0" rtlCol="0">
              <a:spAutoFit/>
            </a:bodyPr>
            <a:lstStyle/>
            <a:p>
              <a:pPr marL="4224">
                <a:spcBef>
                  <a:spcPts val="45"/>
                </a:spcBef>
              </a:pPr>
              <a:r>
                <a:rPr sz="565" b="1" i="1" spc="7" dirty="0">
                  <a:solidFill>
                    <a:prstClr val="black"/>
                  </a:solidFill>
                  <a:latin typeface="Arial"/>
                  <a:cs typeface="Arial"/>
                </a:rPr>
                <a:t>Un</a:t>
              </a:r>
              <a:r>
                <a:rPr sz="565" b="1" i="1" spc="3" dirty="0">
                  <a:solidFill>
                    <a:prstClr val="black"/>
                  </a:solidFill>
                  <a:latin typeface="Arial"/>
                  <a:cs typeface="Arial"/>
                </a:rPr>
                <a:t>fol</a:t>
              </a:r>
              <a:r>
                <a:rPr sz="565" b="1" i="1" spc="7" dirty="0">
                  <a:solidFill>
                    <a:prstClr val="black"/>
                  </a:solidFill>
                  <a:latin typeface="Arial"/>
                  <a:cs typeface="Arial"/>
                </a:rPr>
                <a:t>d</a:t>
              </a:r>
              <a:endParaRPr sz="565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8" name="object 26"/>
            <p:cNvSpPr txBox="1"/>
            <p:nvPr/>
          </p:nvSpPr>
          <p:spPr>
            <a:xfrm>
              <a:off x="2787537" y="742420"/>
              <a:ext cx="189705" cy="387146"/>
            </a:xfrm>
            <a:prstGeom prst="rect">
              <a:avLst/>
            </a:prstGeom>
          </p:spPr>
          <p:txBody>
            <a:bodyPr vert="horz" wrap="square" lIns="0" tIns="5704" rIns="0" bIns="0" rtlCol="0">
              <a:spAutoFit/>
            </a:bodyPr>
            <a:lstStyle/>
            <a:p>
              <a:pPr marL="60410">
                <a:spcBef>
                  <a:spcPts val="45"/>
                </a:spcBef>
              </a:pPr>
              <a:r>
                <a:rPr sz="848" b="1" spc="2" baseline="-21241" dirty="0">
                  <a:solidFill>
                    <a:prstClr val="black"/>
                  </a:solidFill>
                  <a:latin typeface="Arial"/>
                  <a:cs typeface="Arial"/>
                </a:rPr>
                <a:t>y</a:t>
              </a:r>
              <a:r>
                <a:rPr sz="383" b="1" spc="2" dirty="0">
                  <a:solidFill>
                    <a:prstClr val="black"/>
                  </a:solidFill>
                  <a:latin typeface="Arial"/>
                  <a:cs typeface="Arial"/>
                </a:rPr>
                <a:t>&lt;t&gt;</a:t>
              </a:r>
              <a:endParaRPr sz="383">
                <a:solidFill>
                  <a:prstClr val="black"/>
                </a:solidFill>
                <a:latin typeface="Arial"/>
                <a:cs typeface="Arial"/>
              </a:endParaRPr>
            </a:p>
            <a:p>
              <a:endParaRPr sz="715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12673"/>
              <a:r>
                <a:rPr sz="699" b="1" i="1" spc="2" baseline="19841" dirty="0">
                  <a:solidFill>
                    <a:prstClr val="black"/>
                  </a:solidFill>
                  <a:latin typeface="Arial"/>
                  <a:cs typeface="Arial"/>
                </a:rPr>
                <a:t>W</a:t>
              </a:r>
              <a:r>
                <a:rPr sz="299" i="1" spc="2" dirty="0">
                  <a:solidFill>
                    <a:prstClr val="black"/>
                  </a:solidFill>
                  <a:latin typeface="Arial"/>
                  <a:cs typeface="Arial"/>
                </a:rPr>
                <a:t>yh</a:t>
              </a:r>
              <a:endParaRPr sz="299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58298">
                <a:spcBef>
                  <a:spcPts val="151"/>
                </a:spcBef>
              </a:pPr>
              <a:r>
                <a:rPr sz="848" b="1" spc="2" baseline="-21241" dirty="0">
                  <a:solidFill>
                    <a:prstClr val="black"/>
                  </a:solidFill>
                  <a:latin typeface="Arial"/>
                  <a:cs typeface="Arial"/>
                </a:rPr>
                <a:t>h</a:t>
              </a:r>
              <a:r>
                <a:rPr sz="383" b="1" spc="2" dirty="0">
                  <a:solidFill>
                    <a:prstClr val="black"/>
                  </a:solidFill>
                  <a:latin typeface="Arial"/>
                  <a:cs typeface="Arial"/>
                </a:rPr>
                <a:t>&lt;t&gt;</a:t>
              </a:r>
              <a:endParaRPr sz="383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29" name="object 27"/>
            <p:cNvSpPr txBox="1"/>
            <p:nvPr/>
          </p:nvSpPr>
          <p:spPr>
            <a:xfrm>
              <a:off x="2431802" y="753839"/>
              <a:ext cx="199212" cy="370969"/>
            </a:xfrm>
            <a:prstGeom prst="rect">
              <a:avLst/>
            </a:prstGeom>
          </p:spPr>
          <p:txBody>
            <a:bodyPr vert="horz" wrap="square" lIns="0" tIns="4859" rIns="0" bIns="0" rtlCol="0">
              <a:spAutoFit/>
            </a:bodyPr>
            <a:lstStyle/>
            <a:p>
              <a:pPr marL="44146">
                <a:spcBef>
                  <a:spcPts val="38"/>
                </a:spcBef>
              </a:pPr>
              <a:r>
                <a:rPr sz="774" b="1" spc="-2" baseline="-21505" dirty="0">
                  <a:solidFill>
                    <a:prstClr val="black"/>
                  </a:solidFill>
                  <a:latin typeface="Arial"/>
                  <a:cs typeface="Arial"/>
                </a:rPr>
                <a:t>y</a:t>
              </a:r>
              <a:r>
                <a:rPr sz="349" b="1" spc="-2" dirty="0">
                  <a:solidFill>
                    <a:prstClr val="black"/>
                  </a:solidFill>
                  <a:latin typeface="Arial"/>
                  <a:cs typeface="Arial"/>
                </a:rPr>
                <a:t>&lt;t-1&gt;</a:t>
              </a:r>
              <a:endParaRPr sz="349">
                <a:solidFill>
                  <a:prstClr val="black"/>
                </a:solidFill>
                <a:latin typeface="Arial"/>
                <a:cs typeface="Arial"/>
              </a:endParaRPr>
            </a:p>
            <a:p>
              <a:pPr>
                <a:spcBef>
                  <a:spcPts val="5"/>
                </a:spcBef>
              </a:pPr>
              <a:endParaRPr sz="732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12673"/>
              <a:r>
                <a:rPr sz="699" b="1" i="1" spc="2" baseline="19841" dirty="0">
                  <a:solidFill>
                    <a:prstClr val="black"/>
                  </a:solidFill>
                  <a:latin typeface="Arial"/>
                  <a:cs typeface="Arial"/>
                </a:rPr>
                <a:t>W</a:t>
              </a:r>
              <a:r>
                <a:rPr sz="299" i="1" spc="2" dirty="0">
                  <a:solidFill>
                    <a:prstClr val="black"/>
                  </a:solidFill>
                  <a:latin typeface="Arial"/>
                  <a:cs typeface="Arial"/>
                </a:rPr>
                <a:t>yh</a:t>
              </a:r>
              <a:endParaRPr sz="299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44991">
                <a:spcBef>
                  <a:spcPts val="176"/>
                </a:spcBef>
              </a:pPr>
              <a:r>
                <a:rPr sz="748" b="1" baseline="-20370" dirty="0">
                  <a:solidFill>
                    <a:prstClr val="black"/>
                  </a:solidFill>
                  <a:latin typeface="Arial"/>
                  <a:cs typeface="Arial"/>
                </a:rPr>
                <a:t>h</a:t>
              </a:r>
              <a:r>
                <a:rPr sz="333" b="1" dirty="0">
                  <a:solidFill>
                    <a:prstClr val="black"/>
                  </a:solidFill>
                  <a:latin typeface="Arial"/>
                  <a:cs typeface="Arial"/>
                </a:rPr>
                <a:t>&lt;t-1&gt;</a:t>
              </a:r>
              <a:endParaRPr sz="333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0" name="object 28"/>
            <p:cNvSpPr txBox="1"/>
            <p:nvPr/>
          </p:nvSpPr>
          <p:spPr>
            <a:xfrm>
              <a:off x="1724180" y="942411"/>
              <a:ext cx="64010" cy="75526"/>
            </a:xfrm>
            <a:prstGeom prst="rect">
              <a:avLst/>
            </a:prstGeom>
          </p:spPr>
          <p:txBody>
            <a:bodyPr vert="horz" wrap="square" lIns="0" tIns="3803" rIns="0" bIns="0" rtlCol="0">
              <a:spAutoFit/>
            </a:bodyPr>
            <a:lstStyle/>
            <a:p>
              <a:pPr marL="4224">
                <a:spcBef>
                  <a:spcPts val="30"/>
                </a:spcBef>
              </a:pPr>
              <a:r>
                <a:rPr sz="466" b="1" i="1" spc="-3" dirty="0">
                  <a:solidFill>
                    <a:prstClr val="black"/>
                  </a:solidFill>
                  <a:latin typeface="Arial"/>
                  <a:cs typeface="Arial"/>
                </a:rPr>
                <a:t>W</a:t>
              </a:r>
              <a:endParaRPr sz="466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1" name="object 29"/>
            <p:cNvSpPr txBox="1"/>
            <p:nvPr/>
          </p:nvSpPr>
          <p:spPr>
            <a:xfrm>
              <a:off x="1779653" y="984043"/>
              <a:ext cx="52180" cy="51371"/>
            </a:xfrm>
            <a:prstGeom prst="rect">
              <a:avLst/>
            </a:prstGeom>
          </p:spPr>
          <p:txBody>
            <a:bodyPr vert="horz" wrap="square" lIns="0" tIns="5281" rIns="0" bIns="0" rtlCol="0">
              <a:spAutoFit/>
            </a:bodyPr>
            <a:lstStyle/>
            <a:p>
              <a:pPr marL="4224">
                <a:spcBef>
                  <a:spcPts val="42"/>
                </a:spcBef>
              </a:pPr>
              <a:r>
                <a:rPr sz="299" i="1" spc="3" dirty="0">
                  <a:solidFill>
                    <a:prstClr val="black"/>
                  </a:solidFill>
                  <a:latin typeface="Arial"/>
                  <a:cs typeface="Arial"/>
                </a:rPr>
                <a:t>hh</a:t>
              </a:r>
              <a:endParaRPr sz="299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2" name="object 30"/>
            <p:cNvSpPr txBox="1"/>
            <p:nvPr/>
          </p:nvSpPr>
          <p:spPr>
            <a:xfrm>
              <a:off x="1444172" y="1229131"/>
              <a:ext cx="122315" cy="75526"/>
            </a:xfrm>
            <a:prstGeom prst="rect">
              <a:avLst/>
            </a:prstGeom>
          </p:spPr>
          <p:txBody>
            <a:bodyPr vert="horz" wrap="square" lIns="0" tIns="3803" rIns="0" bIns="0" rtlCol="0">
              <a:spAutoFit/>
            </a:bodyPr>
            <a:lstStyle/>
            <a:p>
              <a:pPr marL="12673">
                <a:spcBef>
                  <a:spcPts val="30"/>
                </a:spcBef>
              </a:pPr>
              <a:r>
                <a:rPr sz="699" b="1" i="1" baseline="19841" dirty="0">
                  <a:solidFill>
                    <a:prstClr val="black"/>
                  </a:solidFill>
                  <a:latin typeface="Arial"/>
                  <a:cs typeface="Arial"/>
                </a:rPr>
                <a:t>W</a:t>
              </a:r>
              <a:r>
                <a:rPr sz="299" i="1" dirty="0">
                  <a:solidFill>
                    <a:prstClr val="black"/>
                  </a:solidFill>
                  <a:latin typeface="Arial"/>
                  <a:cs typeface="Arial"/>
                </a:rPr>
                <a:t>hx</a:t>
              </a:r>
              <a:endParaRPr sz="299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3" name="object 31"/>
            <p:cNvSpPr txBox="1"/>
            <p:nvPr/>
          </p:nvSpPr>
          <p:spPr>
            <a:xfrm>
              <a:off x="1444172" y="935062"/>
              <a:ext cx="122315" cy="75526"/>
            </a:xfrm>
            <a:prstGeom prst="rect">
              <a:avLst/>
            </a:prstGeom>
          </p:spPr>
          <p:txBody>
            <a:bodyPr vert="horz" wrap="square" lIns="0" tIns="3803" rIns="0" bIns="0" rtlCol="0">
              <a:spAutoFit/>
            </a:bodyPr>
            <a:lstStyle/>
            <a:p>
              <a:pPr marL="12673">
                <a:spcBef>
                  <a:spcPts val="30"/>
                </a:spcBef>
              </a:pPr>
              <a:r>
                <a:rPr sz="699" b="1" i="1" spc="2" baseline="19841" dirty="0">
                  <a:solidFill>
                    <a:prstClr val="black"/>
                  </a:solidFill>
                  <a:latin typeface="Arial"/>
                  <a:cs typeface="Arial"/>
                </a:rPr>
                <a:t>W</a:t>
              </a:r>
              <a:r>
                <a:rPr sz="299" i="1" spc="2" dirty="0">
                  <a:solidFill>
                    <a:prstClr val="black"/>
                  </a:solidFill>
                  <a:latin typeface="Arial"/>
                  <a:cs typeface="Arial"/>
                </a:rPr>
                <a:t>yh</a:t>
              </a:r>
              <a:endParaRPr sz="299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4" name="object 32"/>
            <p:cNvSpPr txBox="1"/>
            <p:nvPr/>
          </p:nvSpPr>
          <p:spPr>
            <a:xfrm>
              <a:off x="2689248" y="994895"/>
              <a:ext cx="64010" cy="75526"/>
            </a:xfrm>
            <a:prstGeom prst="rect">
              <a:avLst/>
            </a:prstGeom>
          </p:spPr>
          <p:txBody>
            <a:bodyPr vert="horz" wrap="square" lIns="0" tIns="3803" rIns="0" bIns="0" rtlCol="0">
              <a:spAutoFit/>
            </a:bodyPr>
            <a:lstStyle/>
            <a:p>
              <a:pPr marL="4224">
                <a:spcBef>
                  <a:spcPts val="30"/>
                </a:spcBef>
              </a:pPr>
              <a:r>
                <a:rPr sz="466" b="1" i="1" spc="-3" dirty="0">
                  <a:solidFill>
                    <a:prstClr val="black"/>
                  </a:solidFill>
                  <a:latin typeface="Arial"/>
                  <a:cs typeface="Arial"/>
                </a:rPr>
                <a:t>W</a:t>
              </a:r>
              <a:endParaRPr sz="466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5" name="object 33"/>
            <p:cNvSpPr txBox="1"/>
            <p:nvPr/>
          </p:nvSpPr>
          <p:spPr>
            <a:xfrm>
              <a:off x="2744722" y="1036527"/>
              <a:ext cx="52180" cy="51371"/>
            </a:xfrm>
            <a:prstGeom prst="rect">
              <a:avLst/>
            </a:prstGeom>
          </p:spPr>
          <p:txBody>
            <a:bodyPr vert="horz" wrap="square" lIns="0" tIns="5281" rIns="0" bIns="0" rtlCol="0">
              <a:spAutoFit/>
            </a:bodyPr>
            <a:lstStyle/>
            <a:p>
              <a:pPr marL="4224">
                <a:spcBef>
                  <a:spcPts val="42"/>
                </a:spcBef>
              </a:pPr>
              <a:r>
                <a:rPr sz="299" i="1" spc="3" dirty="0">
                  <a:solidFill>
                    <a:prstClr val="black"/>
                  </a:solidFill>
                  <a:latin typeface="Arial"/>
                  <a:cs typeface="Arial"/>
                </a:rPr>
                <a:t>hh</a:t>
              </a:r>
              <a:endParaRPr sz="299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6" name="object 34"/>
            <p:cNvSpPr txBox="1"/>
            <p:nvPr/>
          </p:nvSpPr>
          <p:spPr>
            <a:xfrm>
              <a:off x="3135958" y="1238791"/>
              <a:ext cx="225618" cy="173064"/>
            </a:xfrm>
            <a:prstGeom prst="rect">
              <a:avLst/>
            </a:prstGeom>
          </p:spPr>
          <p:txBody>
            <a:bodyPr vert="horz" wrap="square" lIns="0" tIns="9084" rIns="0" bIns="0" rtlCol="0">
              <a:spAutoFit/>
            </a:bodyPr>
            <a:lstStyle/>
            <a:p>
              <a:pPr marL="12673">
                <a:spcBef>
                  <a:spcPts val="71"/>
                </a:spcBef>
              </a:pPr>
              <a:r>
                <a:rPr sz="699" b="1" i="1" baseline="19841" dirty="0">
                  <a:solidFill>
                    <a:prstClr val="black"/>
                  </a:solidFill>
                  <a:latin typeface="Arial"/>
                  <a:cs typeface="Arial"/>
                </a:rPr>
                <a:t>W</a:t>
              </a:r>
              <a:r>
                <a:rPr sz="299" i="1" dirty="0">
                  <a:solidFill>
                    <a:prstClr val="black"/>
                  </a:solidFill>
                  <a:latin typeface="Arial"/>
                  <a:cs typeface="Arial"/>
                </a:rPr>
                <a:t>hx</a:t>
              </a:r>
              <a:endParaRPr sz="299">
                <a:solidFill>
                  <a:prstClr val="black"/>
                </a:solidFill>
                <a:latin typeface="Arial"/>
                <a:cs typeface="Arial"/>
              </a:endParaRPr>
            </a:p>
            <a:p>
              <a:pPr marL="59777">
                <a:spcBef>
                  <a:spcPts val="52"/>
                </a:spcBef>
              </a:pPr>
              <a:r>
                <a:rPr sz="774" b="1" spc="-2" baseline="-21505" dirty="0">
                  <a:solidFill>
                    <a:prstClr val="black"/>
                  </a:solidFill>
                  <a:latin typeface="Arial"/>
                  <a:cs typeface="Arial"/>
                </a:rPr>
                <a:t>x</a:t>
              </a:r>
              <a:r>
                <a:rPr sz="349" b="1" spc="-2" dirty="0">
                  <a:solidFill>
                    <a:prstClr val="black"/>
                  </a:solidFill>
                  <a:latin typeface="Arial"/>
                  <a:cs typeface="Arial"/>
                </a:rPr>
                <a:t>&lt;t+1&gt;</a:t>
              </a:r>
              <a:endParaRPr sz="349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  <p:sp>
          <p:nvSpPr>
            <p:cNvPr id="37" name="object 35"/>
            <p:cNvSpPr txBox="1"/>
            <p:nvPr/>
          </p:nvSpPr>
          <p:spPr>
            <a:xfrm>
              <a:off x="1873734" y="784470"/>
              <a:ext cx="454828" cy="146354"/>
            </a:xfrm>
            <a:prstGeom prst="rect">
              <a:avLst/>
            </a:prstGeom>
          </p:spPr>
          <p:txBody>
            <a:bodyPr vert="horz" wrap="square" lIns="0" tIns="5493" rIns="0" bIns="0" rtlCol="0">
              <a:spAutoFit/>
            </a:bodyPr>
            <a:lstStyle/>
            <a:p>
              <a:pPr marL="12673">
                <a:spcBef>
                  <a:spcPts val="43"/>
                </a:spcBef>
              </a:pPr>
              <a:r>
                <a:rPr sz="699" b="1" i="1" spc="-5" baseline="21825" dirty="0">
                  <a:solidFill>
                    <a:prstClr val="black"/>
                  </a:solidFill>
                  <a:latin typeface="Arial"/>
                  <a:cs typeface="Arial"/>
                </a:rPr>
                <a:t>W</a:t>
              </a:r>
              <a:r>
                <a:rPr sz="299" b="1" i="1" spc="3" dirty="0">
                  <a:solidFill>
                    <a:prstClr val="black"/>
                  </a:solidFill>
                  <a:latin typeface="Arial"/>
                  <a:cs typeface="Arial"/>
                </a:rPr>
                <a:t>h</a:t>
              </a:r>
              <a:r>
                <a:rPr sz="699" i="1" spc="12" baseline="21825" dirty="0">
                  <a:solidFill>
                    <a:prstClr val="black"/>
                  </a:solidFill>
                  <a:latin typeface="Arial"/>
                  <a:cs typeface="Arial"/>
                </a:rPr>
                <a:t>=</a:t>
              </a:r>
              <a:r>
                <a:rPr sz="915" spc="35" dirty="0">
                  <a:solidFill>
                    <a:prstClr val="black"/>
                  </a:solidFill>
                  <a:latin typeface="Arial Narrow"/>
                  <a:cs typeface="Arial Narrow"/>
                </a:rPr>
                <a:t>[</a:t>
              </a:r>
              <a:r>
                <a:rPr sz="699" b="1" i="1" spc="-5" baseline="21825" dirty="0">
                  <a:solidFill>
                    <a:prstClr val="black"/>
                  </a:solidFill>
                  <a:latin typeface="Arial"/>
                  <a:cs typeface="Arial"/>
                </a:rPr>
                <a:t>W</a:t>
              </a:r>
              <a:r>
                <a:rPr sz="299" i="1" spc="3" dirty="0">
                  <a:solidFill>
                    <a:prstClr val="black"/>
                  </a:solidFill>
                  <a:latin typeface="Arial"/>
                  <a:cs typeface="Arial"/>
                </a:rPr>
                <a:t>h</a:t>
              </a:r>
              <a:r>
                <a:rPr sz="299" i="1" spc="5" dirty="0">
                  <a:solidFill>
                    <a:prstClr val="black"/>
                  </a:solidFill>
                  <a:latin typeface="Arial"/>
                  <a:cs typeface="Arial"/>
                </a:rPr>
                <a:t>h</a:t>
              </a:r>
              <a:r>
                <a:rPr sz="299" i="1" spc="2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699" spc="-12" baseline="21825" dirty="0">
                  <a:solidFill>
                    <a:prstClr val="black"/>
                  </a:solidFill>
                  <a:latin typeface="Arial"/>
                  <a:cs typeface="Arial"/>
                </a:rPr>
                <a:t>;</a:t>
              </a:r>
              <a:r>
                <a:rPr sz="699" spc="-2" baseline="21825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699" b="1" i="1" spc="-5" baseline="21825" dirty="0">
                  <a:solidFill>
                    <a:prstClr val="black"/>
                  </a:solidFill>
                  <a:latin typeface="Arial"/>
                  <a:cs typeface="Arial"/>
                </a:rPr>
                <a:t>W</a:t>
              </a:r>
              <a:r>
                <a:rPr sz="299" i="1" spc="3" dirty="0">
                  <a:solidFill>
                    <a:prstClr val="black"/>
                  </a:solidFill>
                  <a:latin typeface="Arial"/>
                  <a:cs typeface="Arial"/>
                </a:rPr>
                <a:t>hx</a:t>
              </a:r>
              <a:r>
                <a:rPr sz="299" i="1" spc="-20" dirty="0">
                  <a:solidFill>
                    <a:prstClr val="black"/>
                  </a:solidFill>
                  <a:latin typeface="Arial"/>
                  <a:cs typeface="Arial"/>
                </a:rPr>
                <a:t> </a:t>
              </a:r>
              <a:r>
                <a:rPr sz="915" spc="78" dirty="0">
                  <a:solidFill>
                    <a:prstClr val="black"/>
                  </a:solidFill>
                  <a:latin typeface="Arial Narrow"/>
                  <a:cs typeface="Arial Narrow"/>
                </a:rPr>
                <a:t>]</a:t>
              </a:r>
              <a:endParaRPr sz="915">
                <a:solidFill>
                  <a:prstClr val="black"/>
                </a:solidFill>
                <a:latin typeface="Arial Narrow"/>
                <a:cs typeface="Arial Narrow"/>
              </a:endParaRPr>
            </a:p>
          </p:txBody>
        </p:sp>
        <p:grpSp>
          <p:nvGrpSpPr>
            <p:cNvPr id="38" name="object 36"/>
            <p:cNvGrpSpPr/>
            <p:nvPr/>
          </p:nvGrpSpPr>
          <p:grpSpPr>
            <a:xfrm>
              <a:off x="3512929" y="1090574"/>
              <a:ext cx="55771" cy="20491"/>
              <a:chOff x="6802992" y="2682109"/>
              <a:chExt cx="167640" cy="61594"/>
            </a:xfrm>
          </p:grpSpPr>
          <p:sp>
            <p:nvSpPr>
              <p:cNvPr id="39" name="object 37"/>
              <p:cNvSpPr/>
              <p:nvPr/>
            </p:nvSpPr>
            <p:spPr>
              <a:xfrm>
                <a:off x="6910377" y="2684870"/>
                <a:ext cx="57785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57784" h="55880">
                    <a:moveTo>
                      <a:pt x="36191" y="0"/>
                    </a:moveTo>
                    <a:lnTo>
                      <a:pt x="28604" y="0"/>
                    </a:lnTo>
                    <a:lnTo>
                      <a:pt x="17470" y="2193"/>
                    </a:lnTo>
                    <a:lnTo>
                      <a:pt x="8378" y="8174"/>
                    </a:lnTo>
                    <a:lnTo>
                      <a:pt x="2247" y="17045"/>
                    </a:lnTo>
                    <a:lnTo>
                      <a:pt x="0" y="27908"/>
                    </a:lnTo>
                    <a:lnTo>
                      <a:pt x="2247" y="38771"/>
                    </a:lnTo>
                    <a:lnTo>
                      <a:pt x="8378" y="47643"/>
                    </a:lnTo>
                    <a:lnTo>
                      <a:pt x="17470" y="53624"/>
                    </a:lnTo>
                    <a:lnTo>
                      <a:pt x="28604" y="55817"/>
                    </a:lnTo>
                    <a:lnTo>
                      <a:pt x="39738" y="53624"/>
                    </a:lnTo>
                    <a:lnTo>
                      <a:pt x="48830" y="47643"/>
                    </a:lnTo>
                    <a:lnTo>
                      <a:pt x="54960" y="38771"/>
                    </a:lnTo>
                    <a:lnTo>
                      <a:pt x="57208" y="27908"/>
                    </a:lnTo>
                    <a:lnTo>
                      <a:pt x="57208" y="20506"/>
                    </a:lnTo>
                    <a:lnTo>
                      <a:pt x="54194" y="13408"/>
                    </a:lnTo>
                    <a:lnTo>
                      <a:pt x="43465" y="2940"/>
                    </a:lnTo>
                    <a:lnTo>
                      <a:pt x="36191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object 38"/>
              <p:cNvSpPr/>
              <p:nvPr/>
            </p:nvSpPr>
            <p:spPr>
              <a:xfrm>
                <a:off x="6910374" y="2684870"/>
                <a:ext cx="57785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57784" h="55880">
                    <a:moveTo>
                      <a:pt x="0" y="27908"/>
                    </a:moveTo>
                    <a:lnTo>
                      <a:pt x="2247" y="17045"/>
                    </a:lnTo>
                    <a:lnTo>
                      <a:pt x="8378" y="8174"/>
                    </a:lnTo>
                    <a:lnTo>
                      <a:pt x="17470" y="2193"/>
                    </a:lnTo>
                    <a:lnTo>
                      <a:pt x="28604" y="0"/>
                    </a:lnTo>
                    <a:lnTo>
                      <a:pt x="36190" y="0"/>
                    </a:lnTo>
                    <a:lnTo>
                      <a:pt x="43465" y="2940"/>
                    </a:lnTo>
                    <a:lnTo>
                      <a:pt x="48830" y="8174"/>
                    </a:lnTo>
                    <a:lnTo>
                      <a:pt x="54194" y="13408"/>
                    </a:lnTo>
                    <a:lnTo>
                      <a:pt x="57208" y="20506"/>
                    </a:lnTo>
                    <a:lnTo>
                      <a:pt x="57208" y="27908"/>
                    </a:lnTo>
                    <a:lnTo>
                      <a:pt x="54960" y="38771"/>
                    </a:lnTo>
                    <a:lnTo>
                      <a:pt x="48830" y="47642"/>
                    </a:lnTo>
                    <a:lnTo>
                      <a:pt x="39738" y="53624"/>
                    </a:lnTo>
                    <a:lnTo>
                      <a:pt x="28604" y="55817"/>
                    </a:lnTo>
                    <a:lnTo>
                      <a:pt x="17470" y="53624"/>
                    </a:lnTo>
                    <a:lnTo>
                      <a:pt x="8378" y="47642"/>
                    </a:lnTo>
                    <a:lnTo>
                      <a:pt x="2247" y="38771"/>
                    </a:lnTo>
                    <a:lnTo>
                      <a:pt x="0" y="27908"/>
                    </a:lnTo>
                    <a:close/>
                  </a:path>
                </a:pathLst>
              </a:custGeom>
              <a:ln w="5520">
                <a:solidFill>
                  <a:srgbClr val="999999"/>
                </a:solidFill>
              </a:ln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object 39"/>
              <p:cNvSpPr/>
              <p:nvPr/>
            </p:nvSpPr>
            <p:spPr>
              <a:xfrm>
                <a:off x="6805756" y="2684870"/>
                <a:ext cx="57785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57784" h="55880">
                    <a:moveTo>
                      <a:pt x="36189" y="0"/>
                    </a:moveTo>
                    <a:lnTo>
                      <a:pt x="28604" y="0"/>
                    </a:lnTo>
                    <a:lnTo>
                      <a:pt x="17470" y="2193"/>
                    </a:lnTo>
                    <a:lnTo>
                      <a:pt x="8378" y="8174"/>
                    </a:lnTo>
                    <a:lnTo>
                      <a:pt x="2247" y="17045"/>
                    </a:lnTo>
                    <a:lnTo>
                      <a:pt x="0" y="27908"/>
                    </a:lnTo>
                    <a:lnTo>
                      <a:pt x="2247" y="38771"/>
                    </a:lnTo>
                    <a:lnTo>
                      <a:pt x="8378" y="47643"/>
                    </a:lnTo>
                    <a:lnTo>
                      <a:pt x="17470" y="53624"/>
                    </a:lnTo>
                    <a:lnTo>
                      <a:pt x="28604" y="55817"/>
                    </a:lnTo>
                    <a:lnTo>
                      <a:pt x="39738" y="53624"/>
                    </a:lnTo>
                    <a:lnTo>
                      <a:pt x="48830" y="47643"/>
                    </a:lnTo>
                    <a:lnTo>
                      <a:pt x="54960" y="38771"/>
                    </a:lnTo>
                    <a:lnTo>
                      <a:pt x="57208" y="27908"/>
                    </a:lnTo>
                    <a:lnTo>
                      <a:pt x="57208" y="20506"/>
                    </a:lnTo>
                    <a:lnTo>
                      <a:pt x="54194" y="13408"/>
                    </a:lnTo>
                    <a:lnTo>
                      <a:pt x="43465" y="2940"/>
                    </a:lnTo>
                    <a:lnTo>
                      <a:pt x="36189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object 40"/>
              <p:cNvSpPr/>
              <p:nvPr/>
            </p:nvSpPr>
            <p:spPr>
              <a:xfrm>
                <a:off x="6805752" y="2684870"/>
                <a:ext cx="57785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57784" h="55880">
                    <a:moveTo>
                      <a:pt x="0" y="27908"/>
                    </a:moveTo>
                    <a:lnTo>
                      <a:pt x="2247" y="17045"/>
                    </a:lnTo>
                    <a:lnTo>
                      <a:pt x="8378" y="8174"/>
                    </a:lnTo>
                    <a:lnTo>
                      <a:pt x="17470" y="2193"/>
                    </a:lnTo>
                    <a:lnTo>
                      <a:pt x="28604" y="0"/>
                    </a:lnTo>
                    <a:lnTo>
                      <a:pt x="36190" y="0"/>
                    </a:lnTo>
                    <a:lnTo>
                      <a:pt x="43465" y="2940"/>
                    </a:lnTo>
                    <a:lnTo>
                      <a:pt x="48830" y="8174"/>
                    </a:lnTo>
                    <a:lnTo>
                      <a:pt x="54194" y="13408"/>
                    </a:lnTo>
                    <a:lnTo>
                      <a:pt x="57208" y="20506"/>
                    </a:lnTo>
                    <a:lnTo>
                      <a:pt x="57208" y="27908"/>
                    </a:lnTo>
                    <a:lnTo>
                      <a:pt x="54960" y="38771"/>
                    </a:lnTo>
                    <a:lnTo>
                      <a:pt x="48830" y="47642"/>
                    </a:lnTo>
                    <a:lnTo>
                      <a:pt x="39738" y="53624"/>
                    </a:lnTo>
                    <a:lnTo>
                      <a:pt x="28604" y="55817"/>
                    </a:lnTo>
                    <a:lnTo>
                      <a:pt x="17470" y="53624"/>
                    </a:lnTo>
                    <a:lnTo>
                      <a:pt x="8378" y="47642"/>
                    </a:lnTo>
                    <a:lnTo>
                      <a:pt x="2247" y="38771"/>
                    </a:lnTo>
                    <a:lnTo>
                      <a:pt x="0" y="27908"/>
                    </a:lnTo>
                    <a:close/>
                  </a:path>
                </a:pathLst>
              </a:custGeom>
              <a:ln w="5520">
                <a:solidFill>
                  <a:srgbClr val="999999"/>
                </a:solidFill>
              </a:ln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3" name="object 41"/>
            <p:cNvGrpSpPr/>
            <p:nvPr/>
          </p:nvGrpSpPr>
          <p:grpSpPr>
            <a:xfrm>
              <a:off x="3477145" y="1090574"/>
              <a:ext cx="20914" cy="20491"/>
              <a:chOff x="6695429" y="2682109"/>
              <a:chExt cx="62865" cy="61594"/>
            </a:xfrm>
          </p:grpSpPr>
          <p:sp>
            <p:nvSpPr>
              <p:cNvPr id="44" name="object 42"/>
              <p:cNvSpPr/>
              <p:nvPr/>
            </p:nvSpPr>
            <p:spPr>
              <a:xfrm>
                <a:off x="6698192" y="2684870"/>
                <a:ext cx="57785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57784" h="55880">
                    <a:moveTo>
                      <a:pt x="36191" y="0"/>
                    </a:moveTo>
                    <a:lnTo>
                      <a:pt x="28604" y="0"/>
                    </a:lnTo>
                    <a:lnTo>
                      <a:pt x="17470" y="2193"/>
                    </a:lnTo>
                    <a:lnTo>
                      <a:pt x="8378" y="8174"/>
                    </a:lnTo>
                    <a:lnTo>
                      <a:pt x="2247" y="17045"/>
                    </a:lnTo>
                    <a:lnTo>
                      <a:pt x="0" y="27908"/>
                    </a:lnTo>
                    <a:lnTo>
                      <a:pt x="2247" y="38771"/>
                    </a:lnTo>
                    <a:lnTo>
                      <a:pt x="8378" y="47643"/>
                    </a:lnTo>
                    <a:lnTo>
                      <a:pt x="17470" y="53624"/>
                    </a:lnTo>
                    <a:lnTo>
                      <a:pt x="28604" y="55817"/>
                    </a:lnTo>
                    <a:lnTo>
                      <a:pt x="39738" y="53624"/>
                    </a:lnTo>
                    <a:lnTo>
                      <a:pt x="48831" y="47643"/>
                    </a:lnTo>
                    <a:lnTo>
                      <a:pt x="54961" y="38771"/>
                    </a:lnTo>
                    <a:lnTo>
                      <a:pt x="57209" y="27908"/>
                    </a:lnTo>
                    <a:lnTo>
                      <a:pt x="57209" y="20506"/>
                    </a:lnTo>
                    <a:lnTo>
                      <a:pt x="54195" y="13408"/>
                    </a:lnTo>
                    <a:lnTo>
                      <a:pt x="43467" y="2940"/>
                    </a:lnTo>
                    <a:lnTo>
                      <a:pt x="36191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object 43"/>
              <p:cNvSpPr/>
              <p:nvPr/>
            </p:nvSpPr>
            <p:spPr>
              <a:xfrm>
                <a:off x="6698189" y="2684870"/>
                <a:ext cx="57785" cy="55880"/>
              </a:xfrm>
              <a:custGeom>
                <a:avLst/>
                <a:gdLst/>
                <a:ahLst/>
                <a:cxnLst/>
                <a:rect l="l" t="t" r="r" b="b"/>
                <a:pathLst>
                  <a:path w="57784" h="55880">
                    <a:moveTo>
                      <a:pt x="0" y="27908"/>
                    </a:moveTo>
                    <a:lnTo>
                      <a:pt x="2247" y="17045"/>
                    </a:lnTo>
                    <a:lnTo>
                      <a:pt x="8378" y="8174"/>
                    </a:lnTo>
                    <a:lnTo>
                      <a:pt x="17470" y="2193"/>
                    </a:lnTo>
                    <a:lnTo>
                      <a:pt x="28604" y="0"/>
                    </a:lnTo>
                    <a:lnTo>
                      <a:pt x="36190" y="0"/>
                    </a:lnTo>
                    <a:lnTo>
                      <a:pt x="43465" y="2940"/>
                    </a:lnTo>
                    <a:lnTo>
                      <a:pt x="48830" y="8174"/>
                    </a:lnTo>
                    <a:lnTo>
                      <a:pt x="54194" y="13408"/>
                    </a:lnTo>
                    <a:lnTo>
                      <a:pt x="57208" y="20506"/>
                    </a:lnTo>
                    <a:lnTo>
                      <a:pt x="57208" y="27908"/>
                    </a:lnTo>
                    <a:lnTo>
                      <a:pt x="54960" y="38771"/>
                    </a:lnTo>
                    <a:lnTo>
                      <a:pt x="48830" y="47642"/>
                    </a:lnTo>
                    <a:lnTo>
                      <a:pt x="39738" y="53624"/>
                    </a:lnTo>
                    <a:lnTo>
                      <a:pt x="28604" y="55817"/>
                    </a:lnTo>
                    <a:lnTo>
                      <a:pt x="17470" y="53624"/>
                    </a:lnTo>
                    <a:lnTo>
                      <a:pt x="8378" y="47642"/>
                    </a:lnTo>
                    <a:lnTo>
                      <a:pt x="2247" y="38771"/>
                    </a:lnTo>
                    <a:lnTo>
                      <a:pt x="0" y="27908"/>
                    </a:lnTo>
                    <a:close/>
                  </a:path>
                </a:pathLst>
              </a:custGeom>
              <a:ln w="5520">
                <a:solidFill>
                  <a:srgbClr val="999999"/>
                </a:solidFill>
              </a:ln>
            </p:spPr>
            <p:txBody>
              <a:bodyPr wrap="square" lIns="0" tIns="0" rIns="0" bIns="0" rtlCol="0"/>
              <a:lstStyle/>
              <a:p>
                <a:endParaRPr sz="599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6" name="object 44"/>
            <p:cNvSpPr txBox="1"/>
            <p:nvPr/>
          </p:nvSpPr>
          <p:spPr>
            <a:xfrm>
              <a:off x="1487089" y="1027386"/>
              <a:ext cx="143863" cy="92771"/>
            </a:xfrm>
            <a:prstGeom prst="rect">
              <a:avLst/>
            </a:prstGeom>
          </p:spPr>
          <p:txBody>
            <a:bodyPr vert="horz" wrap="square" lIns="0" tIns="5704" rIns="0" bIns="0" rtlCol="0">
              <a:spAutoFit/>
            </a:bodyPr>
            <a:lstStyle/>
            <a:p>
              <a:pPr marL="12673">
                <a:spcBef>
                  <a:spcPts val="45"/>
                </a:spcBef>
              </a:pPr>
              <a:r>
                <a:rPr sz="848" b="1" spc="2" baseline="-21241" dirty="0">
                  <a:solidFill>
                    <a:prstClr val="black"/>
                  </a:solidFill>
                  <a:latin typeface="Arial"/>
                  <a:cs typeface="Arial"/>
                </a:rPr>
                <a:t>h</a:t>
              </a:r>
              <a:r>
                <a:rPr sz="383" b="1" spc="2" dirty="0">
                  <a:solidFill>
                    <a:prstClr val="black"/>
                  </a:solidFill>
                  <a:latin typeface="Arial"/>
                  <a:cs typeface="Arial"/>
                </a:rPr>
                <a:t>&lt;t&gt;</a:t>
              </a:r>
              <a:endParaRPr sz="383">
                <a:solidFill>
                  <a:prstClr val="black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48" name="Picture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500" y="1851025"/>
            <a:ext cx="3694817" cy="12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33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Issues with BPTT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00" y="555625"/>
            <a:ext cx="4436110" cy="2341025"/>
          </a:xfrm>
        </p:spPr>
        <p:txBody>
          <a:bodyPr/>
          <a:lstStyle/>
          <a:p>
            <a:pPr marL="175674" marR="437234" indent="-171450" algn="just">
              <a:lnSpc>
                <a:spcPct val="114300"/>
              </a:lnSpc>
              <a:spcBef>
                <a:spcPts val="52"/>
              </a:spcBef>
              <a:buFont typeface="Arial" panose="020B0604020202020204" pitchFamily="34" charset="0"/>
              <a:buChar char="•"/>
              <a:tabLst>
                <a:tab pos="160530" algn="l"/>
              </a:tabLst>
            </a:pPr>
            <a:r>
              <a:rPr lang="en-US" spc="-4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Gradient </a:t>
            </a:r>
            <a:r>
              <a:rPr lang="en-US" spc="-28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Clipping: </a:t>
            </a:r>
            <a:r>
              <a:rPr lang="en-US" spc="-53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set </a:t>
            </a:r>
            <a:r>
              <a:rPr lang="en-US" spc="-8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pc="-55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max </a:t>
            </a:r>
            <a:r>
              <a:rPr lang="en-US" spc="-53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value </a:t>
            </a:r>
            <a:r>
              <a:rPr lang="en-US" spc="-18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</a:t>
            </a:r>
            <a:r>
              <a:rPr lang="en-US" spc="-4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gradients </a:t>
            </a:r>
            <a:r>
              <a:rPr lang="en-US" spc="23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 </a:t>
            </a:r>
            <a:r>
              <a:rPr lang="en-US" spc="-3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they </a:t>
            </a:r>
            <a:r>
              <a:rPr lang="en-US" spc="-46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grow  </a:t>
            </a:r>
            <a:r>
              <a:rPr lang="en-US" spc="13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to </a:t>
            </a:r>
            <a:r>
              <a:rPr lang="en-US" spc="-53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large </a:t>
            </a:r>
            <a:r>
              <a:rPr lang="en-US" spc="-57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(solves </a:t>
            </a:r>
            <a:r>
              <a:rPr lang="en-US" spc="-32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 </a:t>
            </a:r>
            <a:r>
              <a:rPr lang="en-US" spc="-38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exploding </a:t>
            </a:r>
            <a:r>
              <a:rPr lang="en-US" spc="-3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gradient</a:t>
            </a:r>
            <a:r>
              <a:rPr lang="en-US" spc="33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pc="-32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problem)</a:t>
            </a:r>
            <a:endParaRPr lang="en-US" dirty="0" smtClean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5674" marR="437234" indent="-171450" algn="just">
              <a:lnSpc>
                <a:spcPct val="114300"/>
              </a:lnSpc>
              <a:spcBef>
                <a:spcPts val="52"/>
              </a:spcBef>
              <a:buFont typeface="Arial" panose="020B0604020202020204" pitchFamily="34" charset="0"/>
              <a:buChar char="•"/>
              <a:tabLst>
                <a:tab pos="160530" algn="l"/>
              </a:tabLst>
            </a:pPr>
            <a:r>
              <a:rPr lang="en-US" spc="-38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Truncated </a:t>
            </a:r>
            <a:r>
              <a:rPr lang="en-US" spc="-43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backpropagation</a:t>
            </a:r>
            <a:r>
              <a:rPr lang="en-US" spc="-43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pc="-23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through </a:t>
            </a:r>
            <a:r>
              <a:rPr lang="en-US" spc="-15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</a:t>
            </a:r>
            <a:r>
              <a:rPr lang="en-US" spc="-208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pc="48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lang="en-US" spc="48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TBPTT)</a:t>
            </a:r>
            <a:endParaRPr lang="en-US" dirty="0" smtClean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32874" marR="437234" lvl="1" indent="-171450" algn="just">
              <a:lnSpc>
                <a:spcPct val="114300"/>
              </a:lnSpc>
              <a:spcBef>
                <a:spcPts val="52"/>
              </a:spcBef>
              <a:buFont typeface="Arial" panose="020B0604020202020204" pitchFamily="34" charset="0"/>
              <a:buChar char="•"/>
              <a:tabLst>
                <a:tab pos="160530" algn="l"/>
              </a:tabLst>
            </a:pPr>
            <a:r>
              <a:rPr lang="en-US" sz="1200" spc="-36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simply </a:t>
            </a:r>
            <a:r>
              <a:rPr lang="en-US" sz="1200" spc="-5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limits </a:t>
            </a:r>
            <a:r>
              <a:rPr lang="en-US" sz="1200" spc="-25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1200" spc="-42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number </a:t>
            </a:r>
            <a:r>
              <a:rPr lang="en-US" sz="1200" spc="-17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of </a:t>
            </a:r>
            <a:r>
              <a:rPr lang="en-US" sz="1200" spc="-15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time </a:t>
            </a:r>
            <a:r>
              <a:rPr lang="en-US" sz="1200" spc="-65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steps </a:t>
            </a:r>
            <a:r>
              <a:rPr lang="en-US" sz="1200" spc="-25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1200" spc="-46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signal </a:t>
            </a:r>
            <a:r>
              <a:rPr lang="en-US" sz="1200" spc="-62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can </a:t>
            </a:r>
            <a:r>
              <a:rPr lang="en-US" sz="1200" spc="-48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backpropagate</a:t>
            </a:r>
            <a:r>
              <a:rPr lang="en-US" sz="1200" spc="-48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sz="1200" spc="-76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each </a:t>
            </a:r>
            <a:r>
              <a:rPr lang="en-US" sz="1200" spc="-38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forward </a:t>
            </a:r>
            <a:r>
              <a:rPr lang="en-US" sz="1200" spc="-75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pass. </a:t>
            </a:r>
            <a:endParaRPr lang="en-US" sz="1200" spc="-75" dirty="0" smtClean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632874" marR="437234" lvl="1" indent="-171450" algn="just">
              <a:lnSpc>
                <a:spcPct val="114300"/>
              </a:lnSpc>
              <a:spcBef>
                <a:spcPts val="52"/>
              </a:spcBef>
              <a:buFont typeface="Arial" panose="020B0604020202020204" pitchFamily="34" charset="0"/>
              <a:buChar char="•"/>
              <a:tabLst>
                <a:tab pos="160530" algn="l"/>
              </a:tabLst>
            </a:pPr>
            <a:r>
              <a:rPr lang="en-US" sz="1200" spc="-28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sz="1200" spc="-28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.g</a:t>
            </a:r>
            <a:r>
              <a:rPr lang="en-US" sz="1200" spc="-28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., </a:t>
            </a:r>
            <a:r>
              <a:rPr lang="en-US" sz="1200" spc="-81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even </a:t>
            </a:r>
            <a:r>
              <a:rPr lang="en-US" sz="1200" spc="23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if</a:t>
            </a:r>
            <a:r>
              <a:rPr lang="en-US" sz="1200" spc="-9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spc="-25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1200" spc="-85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sequence </a:t>
            </a:r>
            <a:r>
              <a:rPr lang="en-US" sz="1200" spc="-83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has </a:t>
            </a:r>
            <a:r>
              <a:rPr lang="en-US" sz="1200" spc="-6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100 </a:t>
            </a:r>
            <a:r>
              <a:rPr lang="en-US" sz="1200" spc="-36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elements/steps, </a:t>
            </a:r>
            <a:r>
              <a:rPr lang="en-US" sz="1200" spc="-97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we </a:t>
            </a:r>
            <a:r>
              <a:rPr lang="en-US" sz="1200" spc="-65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may </a:t>
            </a:r>
            <a:r>
              <a:rPr lang="en-US" sz="1200" spc="-32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only </a:t>
            </a:r>
            <a:r>
              <a:rPr lang="en-US" sz="1200" spc="-48" dirty="0" err="1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backpropagate</a:t>
            </a:r>
            <a:r>
              <a:rPr lang="en-US" sz="1200" spc="-48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</a:t>
            </a:r>
            <a:r>
              <a:rPr lang="en-US" sz="1200" spc="-22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through </a:t>
            </a:r>
            <a:r>
              <a:rPr lang="en-US" sz="1200" spc="-6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20 </a:t>
            </a:r>
            <a:r>
              <a:rPr lang="en-US" sz="1200" spc="-42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or</a:t>
            </a:r>
            <a:r>
              <a:rPr lang="en-US" sz="1200" spc="18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1200" spc="-93" dirty="0" err="1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so</a:t>
            </a:r>
            <a:r>
              <a:rPr lang="en-US" sz="1200" spc="-25" dirty="0" err="1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</a:t>
            </a:r>
            <a:r>
              <a:rPr lang="en-US" sz="1200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  <a:p>
            <a:pPr marL="175674" marR="437234" indent="-171450" algn="just">
              <a:lnSpc>
                <a:spcPct val="114300"/>
              </a:lnSpc>
              <a:spcBef>
                <a:spcPts val="52"/>
              </a:spcBef>
              <a:buFont typeface="Arial" panose="020B0604020202020204" pitchFamily="34" charset="0"/>
              <a:buChar char="•"/>
              <a:tabLst>
                <a:tab pos="160530" algn="l"/>
              </a:tabLst>
            </a:pPr>
            <a:r>
              <a:rPr lang="en-US" spc="-48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 </a:t>
            </a:r>
            <a:r>
              <a:rPr lang="en-US" spc="-25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short-term </a:t>
            </a:r>
            <a:r>
              <a:rPr lang="en-US" spc="-6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memory </a:t>
            </a:r>
            <a:r>
              <a:rPr lang="en-US" spc="18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(LSTM) </a:t>
            </a:r>
            <a:r>
              <a:rPr lang="en-US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-- </a:t>
            </a:r>
            <a:r>
              <a:rPr lang="en-US" spc="-1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uses </a:t>
            </a:r>
            <a:r>
              <a:rPr lang="en-US" spc="-8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 </a:t>
            </a:r>
            <a:r>
              <a:rPr lang="en-US" spc="-53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memory </a:t>
            </a:r>
            <a:r>
              <a:rPr lang="en-US" spc="-35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cell </a:t>
            </a:r>
            <a:r>
              <a:rPr lang="en-US" spc="-18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for  </a:t>
            </a:r>
            <a:r>
              <a:rPr lang="en-US" spc="-36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modeling </a:t>
            </a:r>
            <a:r>
              <a:rPr lang="en-US" spc="-43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long-range </a:t>
            </a:r>
            <a:r>
              <a:rPr lang="en-US" spc="-67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dependencies </a:t>
            </a:r>
            <a:r>
              <a:rPr lang="en-US" spc="-53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US" spc="-4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avoid </a:t>
            </a:r>
            <a:r>
              <a:rPr lang="en-US" spc="-43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vanishing </a:t>
            </a:r>
            <a:r>
              <a:rPr lang="en-US" spc="-28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gradient  </a:t>
            </a:r>
            <a:r>
              <a:rPr lang="en-US" spc="-53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problems</a:t>
            </a:r>
            <a:endParaRPr lang="en-US" dirty="0">
              <a:solidFill>
                <a:prstClr val="black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60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Long Short-term Memory Cell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631825"/>
            <a:ext cx="4314825" cy="215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9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95854"/>
            <a:ext cx="24790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Convolution </a:t>
            </a:r>
            <a:r>
              <a:rPr spc="30" dirty="0"/>
              <a:t>(Conv)</a:t>
            </a:r>
            <a:r>
              <a:rPr spc="-110" dirty="0"/>
              <a:t> </a:t>
            </a:r>
            <a:r>
              <a:rPr spc="5" dirty="0"/>
              <a:t>Layer</a:t>
            </a:r>
          </a:p>
        </p:txBody>
      </p:sp>
      <p:sp>
        <p:nvSpPr>
          <p:cNvPr id="5" name="object 5"/>
          <p:cNvSpPr/>
          <p:nvPr/>
        </p:nvSpPr>
        <p:spPr>
          <a:xfrm>
            <a:off x="1740385" y="1633628"/>
            <a:ext cx="720090" cy="720090"/>
          </a:xfrm>
          <a:custGeom>
            <a:avLst/>
            <a:gdLst/>
            <a:ahLst/>
            <a:cxnLst/>
            <a:rect l="l" t="t" r="r" b="b"/>
            <a:pathLst>
              <a:path w="720089" h="720089">
                <a:moveTo>
                  <a:pt x="0" y="720008"/>
                </a:moveTo>
                <a:lnTo>
                  <a:pt x="720008" y="720008"/>
                </a:lnTo>
                <a:lnTo>
                  <a:pt x="720008" y="0"/>
                </a:lnTo>
                <a:lnTo>
                  <a:pt x="0" y="0"/>
                </a:lnTo>
                <a:lnTo>
                  <a:pt x="0" y="720008"/>
                </a:lnTo>
                <a:close/>
              </a:path>
            </a:pathLst>
          </a:custGeom>
          <a:ln w="101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44500" y="555625"/>
            <a:ext cx="3173667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1200" spc="-25" dirty="0">
                <a:latin typeface="Trebuchet MS"/>
                <a:cs typeface="Trebuchet MS"/>
              </a:rPr>
              <a:t>Perform </a:t>
            </a:r>
            <a:r>
              <a:rPr sz="1200" spc="-15" dirty="0">
                <a:latin typeface="Trebuchet MS"/>
                <a:cs typeface="Trebuchet MS"/>
              </a:rPr>
              <a:t>Convolution</a:t>
            </a:r>
            <a:r>
              <a:rPr sz="1200" spc="-65" dirty="0">
                <a:latin typeface="Trebuchet MS"/>
                <a:cs typeface="Trebuchet MS"/>
              </a:rPr>
              <a:t> </a:t>
            </a:r>
            <a:r>
              <a:rPr sz="1200" spc="-25" dirty="0">
                <a:latin typeface="Trebuchet MS"/>
                <a:cs typeface="Trebuchet MS"/>
              </a:rPr>
              <a:t>operation</a:t>
            </a:r>
            <a:endParaRPr sz="120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0634" y="1554972"/>
            <a:ext cx="422275" cy="188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80"/>
              </a:lnSpc>
            </a:pPr>
            <a:r>
              <a:rPr sz="1200" spc="20" dirty="0">
                <a:latin typeface="Trebuchet MS"/>
                <a:cs typeface="Trebuchet MS"/>
              </a:rPr>
              <a:t>Image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438529" y="1186577"/>
            <a:ext cx="2252345" cy="984250"/>
            <a:chOff x="1807324" y="1518490"/>
            <a:chExt cx="2252345" cy="984250"/>
          </a:xfrm>
        </p:grpSpPr>
        <p:sp>
          <p:nvSpPr>
            <p:cNvPr id="9" name="object 9"/>
            <p:cNvSpPr/>
            <p:nvPr/>
          </p:nvSpPr>
          <p:spPr>
            <a:xfrm>
              <a:off x="1812385" y="1705630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720008" y="0"/>
                  </a:moveTo>
                  <a:lnTo>
                    <a:pt x="0" y="0"/>
                  </a:lnTo>
                  <a:lnTo>
                    <a:pt x="0" y="720008"/>
                  </a:lnTo>
                  <a:lnTo>
                    <a:pt x="720008" y="720008"/>
                  </a:lnTo>
                  <a:lnTo>
                    <a:pt x="720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12385" y="1705630"/>
              <a:ext cx="792480" cy="792480"/>
            </a:xfrm>
            <a:custGeom>
              <a:avLst/>
              <a:gdLst/>
              <a:ahLst/>
              <a:cxnLst/>
              <a:rect l="l" t="t" r="r" b="b"/>
              <a:pathLst>
                <a:path w="792480" h="792480">
                  <a:moveTo>
                    <a:pt x="0" y="720008"/>
                  </a:moveTo>
                  <a:lnTo>
                    <a:pt x="720008" y="720008"/>
                  </a:lnTo>
                  <a:lnTo>
                    <a:pt x="720008" y="0"/>
                  </a:lnTo>
                  <a:lnTo>
                    <a:pt x="0" y="0"/>
                  </a:lnTo>
                  <a:lnTo>
                    <a:pt x="0" y="720008"/>
                  </a:lnTo>
                  <a:close/>
                </a:path>
                <a:path w="792480" h="792480">
                  <a:moveTo>
                    <a:pt x="72001" y="792008"/>
                  </a:moveTo>
                  <a:lnTo>
                    <a:pt x="792010" y="792008"/>
                  </a:lnTo>
                  <a:lnTo>
                    <a:pt x="792010" y="72000"/>
                  </a:lnTo>
                  <a:lnTo>
                    <a:pt x="72001" y="72000"/>
                  </a:lnTo>
                  <a:lnTo>
                    <a:pt x="72001" y="792008"/>
                  </a:lnTo>
                  <a:close/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90525" y="1633628"/>
              <a:ext cx="720090" cy="720090"/>
            </a:xfrm>
            <a:custGeom>
              <a:avLst/>
              <a:gdLst/>
              <a:ahLst/>
              <a:cxnLst/>
              <a:rect l="l" t="t" r="r" b="b"/>
              <a:pathLst>
                <a:path w="720089" h="720089">
                  <a:moveTo>
                    <a:pt x="720008" y="0"/>
                  </a:moveTo>
                  <a:lnTo>
                    <a:pt x="0" y="0"/>
                  </a:lnTo>
                  <a:lnTo>
                    <a:pt x="0" y="720008"/>
                  </a:lnTo>
                  <a:lnTo>
                    <a:pt x="720008" y="720008"/>
                  </a:lnTo>
                  <a:lnTo>
                    <a:pt x="7200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90525" y="1633628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0" y="720008"/>
                  </a:moveTo>
                  <a:lnTo>
                    <a:pt x="720008" y="720008"/>
                  </a:lnTo>
                  <a:lnTo>
                    <a:pt x="720008" y="0"/>
                  </a:lnTo>
                  <a:lnTo>
                    <a:pt x="0" y="0"/>
                  </a:lnTo>
                  <a:lnTo>
                    <a:pt x="0" y="720008"/>
                  </a:lnTo>
                  <a:close/>
                </a:path>
                <a:path w="864235" h="864235">
                  <a:moveTo>
                    <a:pt x="72000" y="792010"/>
                  </a:moveTo>
                  <a:lnTo>
                    <a:pt x="792008" y="792010"/>
                  </a:lnTo>
                  <a:lnTo>
                    <a:pt x="792008" y="72001"/>
                  </a:lnTo>
                  <a:lnTo>
                    <a:pt x="72000" y="72001"/>
                  </a:lnTo>
                  <a:lnTo>
                    <a:pt x="72000" y="792010"/>
                  </a:lnTo>
                  <a:close/>
                </a:path>
                <a:path w="864235" h="864235">
                  <a:moveTo>
                    <a:pt x="144000" y="864010"/>
                  </a:moveTo>
                  <a:lnTo>
                    <a:pt x="864008" y="864010"/>
                  </a:lnTo>
                  <a:lnTo>
                    <a:pt x="864008" y="144001"/>
                  </a:lnTo>
                  <a:lnTo>
                    <a:pt x="144000" y="144001"/>
                  </a:lnTo>
                  <a:lnTo>
                    <a:pt x="144000" y="864010"/>
                  </a:lnTo>
                  <a:close/>
                </a:path>
              </a:pathLst>
            </a:custGeom>
            <a:ln w="1012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90390" y="2147756"/>
              <a:ext cx="108585" cy="108585"/>
            </a:xfrm>
            <a:custGeom>
              <a:avLst/>
              <a:gdLst/>
              <a:ahLst/>
              <a:cxnLst/>
              <a:rect l="l" t="t" r="r" b="b"/>
              <a:pathLst>
                <a:path w="108585" h="108585">
                  <a:moveTo>
                    <a:pt x="0" y="108000"/>
                  </a:moveTo>
                  <a:lnTo>
                    <a:pt x="108000" y="108000"/>
                  </a:lnTo>
                  <a:lnTo>
                    <a:pt x="108000" y="0"/>
                  </a:lnTo>
                  <a:lnTo>
                    <a:pt x="0" y="0"/>
                  </a:lnTo>
                  <a:lnTo>
                    <a:pt x="0" y="108000"/>
                  </a:lnTo>
                  <a:close/>
                </a:path>
              </a:pathLst>
            </a:custGeom>
            <a:ln w="10122">
              <a:solidFill>
                <a:srgbClr val="0000FF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04526" y="2147756"/>
              <a:ext cx="180340" cy="180340"/>
            </a:xfrm>
            <a:custGeom>
              <a:avLst/>
              <a:gdLst/>
              <a:ahLst/>
              <a:cxnLst/>
              <a:rect l="l" t="t" r="r" b="b"/>
              <a:pathLst>
                <a:path w="180339" h="180339">
                  <a:moveTo>
                    <a:pt x="0" y="180002"/>
                  </a:moveTo>
                  <a:lnTo>
                    <a:pt x="180002" y="180002"/>
                  </a:lnTo>
                  <a:lnTo>
                    <a:pt x="180002" y="0"/>
                  </a:lnTo>
                  <a:lnTo>
                    <a:pt x="0" y="0"/>
                  </a:lnTo>
                  <a:lnTo>
                    <a:pt x="0" y="180002"/>
                  </a:lnTo>
                  <a:close/>
                </a:path>
              </a:pathLst>
            </a:custGeom>
            <a:ln w="10122">
              <a:solidFill>
                <a:srgbClr val="FF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03452" y="2142695"/>
              <a:ext cx="1296035" cy="190500"/>
            </a:xfrm>
            <a:custGeom>
              <a:avLst/>
              <a:gdLst/>
              <a:ahLst/>
              <a:cxnLst/>
              <a:rect l="l" t="t" r="r" b="b"/>
              <a:pathLst>
                <a:path w="1296035" h="190500">
                  <a:moveTo>
                    <a:pt x="0" y="0"/>
                  </a:moveTo>
                  <a:lnTo>
                    <a:pt x="1296019" y="0"/>
                  </a:lnTo>
                </a:path>
                <a:path w="1296035" h="190500">
                  <a:moveTo>
                    <a:pt x="0" y="118122"/>
                  </a:moveTo>
                  <a:lnTo>
                    <a:pt x="1296019" y="190124"/>
                  </a:lnTo>
                </a:path>
              </a:pathLst>
            </a:custGeom>
            <a:ln w="5060">
              <a:solidFill>
                <a:srgbClr val="7F7F7F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65454" y="1521020"/>
              <a:ext cx="720090" cy="31750"/>
            </a:xfrm>
            <a:custGeom>
              <a:avLst/>
              <a:gdLst/>
              <a:ahLst/>
              <a:cxnLst/>
              <a:rect l="l" t="t" r="r" b="b"/>
              <a:pathLst>
                <a:path w="720089" h="31750">
                  <a:moveTo>
                    <a:pt x="0" y="31630"/>
                  </a:moveTo>
                  <a:lnTo>
                    <a:pt x="4719" y="25156"/>
                  </a:lnTo>
                  <a:lnTo>
                    <a:pt x="11663" y="20164"/>
                  </a:lnTo>
                  <a:lnTo>
                    <a:pt x="20684" y="16951"/>
                  </a:lnTo>
                  <a:lnTo>
                    <a:pt x="31631" y="15815"/>
                  </a:lnTo>
                  <a:lnTo>
                    <a:pt x="328372" y="15815"/>
                  </a:lnTo>
                  <a:lnTo>
                    <a:pt x="339320" y="14678"/>
                  </a:lnTo>
                  <a:lnTo>
                    <a:pt x="348340" y="11466"/>
                  </a:lnTo>
                  <a:lnTo>
                    <a:pt x="355284" y="6474"/>
                  </a:lnTo>
                  <a:lnTo>
                    <a:pt x="360004" y="0"/>
                  </a:lnTo>
                  <a:lnTo>
                    <a:pt x="364724" y="6474"/>
                  </a:lnTo>
                  <a:lnTo>
                    <a:pt x="371668" y="11466"/>
                  </a:lnTo>
                  <a:lnTo>
                    <a:pt x="380688" y="14678"/>
                  </a:lnTo>
                  <a:lnTo>
                    <a:pt x="391636" y="15815"/>
                  </a:lnTo>
                  <a:lnTo>
                    <a:pt x="688376" y="15815"/>
                  </a:lnTo>
                  <a:lnTo>
                    <a:pt x="699324" y="16951"/>
                  </a:lnTo>
                  <a:lnTo>
                    <a:pt x="708344" y="20164"/>
                  </a:lnTo>
                  <a:lnTo>
                    <a:pt x="715288" y="25156"/>
                  </a:lnTo>
                  <a:lnTo>
                    <a:pt x="720008" y="3163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58900" y="829207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" dirty="0">
                <a:latin typeface="Trebuchet MS"/>
                <a:cs typeface="Trebuchet MS"/>
              </a:rPr>
              <a:t>Image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83445" y="845945"/>
            <a:ext cx="51180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latin typeface="Trebuchet MS"/>
                <a:cs typeface="Trebuchet MS"/>
              </a:rPr>
              <a:t>Conv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31758" y="844840"/>
            <a:ext cx="650240" cy="37909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indent="88900">
              <a:lnSpc>
                <a:spcPts val="1350"/>
              </a:lnSpc>
              <a:spcBef>
                <a:spcPts val="215"/>
              </a:spcBef>
            </a:pPr>
            <a:r>
              <a:rPr sz="1200" spc="-10" dirty="0">
                <a:latin typeface="Trebuchet MS"/>
                <a:cs typeface="Trebuchet MS"/>
              </a:rPr>
              <a:t>Kernel  </a:t>
            </a:r>
            <a:r>
              <a:rPr sz="1200" spc="35" dirty="0">
                <a:latin typeface="Trebuchet MS"/>
                <a:cs typeface="Trebuchet MS"/>
              </a:rPr>
              <a:t>5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60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5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60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23492" y="2405128"/>
            <a:ext cx="892175" cy="4044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r>
              <a:rPr sz="1200" spc="-30" dirty="0">
                <a:latin typeface="Trebuchet MS"/>
                <a:cs typeface="Trebuchet MS"/>
              </a:rPr>
              <a:t>Input</a:t>
            </a:r>
            <a:endParaRPr sz="120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100" i="1" spc="-60" dirty="0">
                <a:latin typeface="Verdana"/>
                <a:cs typeface="Verdana"/>
              </a:rPr>
              <a:t>n</a:t>
            </a:r>
            <a:r>
              <a:rPr sz="1200" i="1" spc="-89" baseline="-13888" dirty="0">
                <a:latin typeface="Verdana"/>
                <a:cs typeface="Verdana"/>
              </a:rPr>
              <a:t>H </a:t>
            </a:r>
            <a:r>
              <a:rPr sz="1100" i="1" spc="-10" dirty="0">
                <a:latin typeface="LM Roman Demi 10"/>
                <a:cs typeface="LM Roman Demi 10"/>
              </a:rPr>
              <a:t>× </a:t>
            </a:r>
            <a:r>
              <a:rPr sz="1100" i="1" spc="-65" dirty="0">
                <a:latin typeface="Verdana"/>
                <a:cs typeface="Verdana"/>
              </a:rPr>
              <a:t>n</a:t>
            </a:r>
            <a:r>
              <a:rPr sz="1200" i="1" spc="-97" baseline="-13888" dirty="0">
                <a:latin typeface="Verdana"/>
                <a:cs typeface="Verdana"/>
              </a:rPr>
              <a:t>W </a:t>
            </a:r>
            <a:r>
              <a:rPr sz="1100" i="1" spc="-10" dirty="0">
                <a:latin typeface="LM Roman Demi 10"/>
                <a:cs typeface="LM Roman Demi 10"/>
              </a:rPr>
              <a:t>×</a:t>
            </a:r>
            <a:r>
              <a:rPr sz="1100" i="1" spc="-229" dirty="0">
                <a:latin typeface="LM Roman Demi 10"/>
                <a:cs typeface="LM Roman Demi 10"/>
              </a:rPr>
              <a:t> </a:t>
            </a:r>
            <a:r>
              <a:rPr sz="1100" i="1" spc="-40" dirty="0">
                <a:latin typeface="Verdana"/>
                <a:cs typeface="Verdana"/>
              </a:rPr>
              <a:t>n</a:t>
            </a:r>
            <a:r>
              <a:rPr sz="1200" i="1" spc="-60" baseline="-13888" dirty="0">
                <a:latin typeface="Verdana"/>
                <a:cs typeface="Verdana"/>
              </a:rPr>
              <a:t>C</a:t>
            </a:r>
            <a:endParaRPr sz="1200" baseline="-13888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103169" y="2412656"/>
            <a:ext cx="51180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latin typeface="Trebuchet MS"/>
                <a:cs typeface="Trebuchet MS"/>
              </a:rPr>
              <a:t>Conv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1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82480" y="2573705"/>
            <a:ext cx="5340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1000" algn="l"/>
              </a:tabLst>
            </a:pPr>
            <a:r>
              <a:rPr sz="800" spc="-5" dirty="0">
                <a:latin typeface="LM Roman 8"/>
                <a:cs typeface="LM Roman 8"/>
              </a:rPr>
              <a:t>(</a:t>
            </a:r>
            <a:r>
              <a:rPr sz="800" spc="20" dirty="0">
                <a:latin typeface="Trebuchet MS"/>
                <a:cs typeface="Trebuchet MS"/>
              </a:rPr>
              <a:t>1</a:t>
            </a:r>
            <a:r>
              <a:rPr sz="800" spc="-5" dirty="0">
                <a:latin typeface="LM Roman 8"/>
                <a:cs typeface="LM Roman 8"/>
              </a:rPr>
              <a:t>)	(</a:t>
            </a:r>
            <a:r>
              <a:rPr sz="800" spc="20" dirty="0">
                <a:latin typeface="Trebuchet MS"/>
                <a:cs typeface="Trebuchet MS"/>
              </a:rPr>
              <a:t>1</a:t>
            </a:r>
            <a:r>
              <a:rPr sz="800" spc="-5" dirty="0">
                <a:latin typeface="LM Roman 8"/>
                <a:cs typeface="LM Roman 8"/>
              </a:rPr>
              <a:t>)</a:t>
            </a:r>
            <a:endParaRPr sz="800">
              <a:latin typeface="LM Roman 8"/>
              <a:cs typeface="LM Roman 8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80194" y="2694305"/>
            <a:ext cx="49022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1000" algn="l"/>
              </a:tabLst>
            </a:pPr>
            <a:r>
              <a:rPr sz="800" i="1" spc="-30" dirty="0">
                <a:latin typeface="Verdana"/>
                <a:cs typeface="Verdana"/>
              </a:rPr>
              <a:t>H	</a:t>
            </a:r>
            <a:r>
              <a:rPr sz="800" i="1" spc="-40" dirty="0">
                <a:latin typeface="Verdana"/>
                <a:cs typeface="Verdana"/>
              </a:rPr>
              <a:t>W</a:t>
            </a:r>
            <a:endParaRPr sz="8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03169" y="2609405"/>
            <a:ext cx="84010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55904" algn="l"/>
                <a:tab pos="624205" algn="l"/>
              </a:tabLst>
            </a:pPr>
            <a:r>
              <a:rPr sz="1100" i="1" spc="-90" dirty="0">
                <a:latin typeface="Verdana"/>
                <a:cs typeface="Verdana"/>
              </a:rPr>
              <a:t>n	</a:t>
            </a:r>
            <a:r>
              <a:rPr sz="1100" i="1" spc="-10" dirty="0">
                <a:latin typeface="LM Roman Demi 10"/>
                <a:cs typeface="LM Roman Demi 10"/>
              </a:rPr>
              <a:t>×</a:t>
            </a:r>
            <a:r>
              <a:rPr sz="1100" i="1" spc="-229" dirty="0">
                <a:latin typeface="LM Roman Demi 10"/>
                <a:cs typeface="LM Roman Demi 10"/>
              </a:rPr>
              <a:t> </a:t>
            </a:r>
            <a:r>
              <a:rPr sz="1100" i="1" spc="-90" dirty="0">
                <a:latin typeface="Verdana"/>
                <a:cs typeface="Verdana"/>
              </a:rPr>
              <a:t>n	</a:t>
            </a:r>
            <a:r>
              <a:rPr sz="1100" i="1" spc="-10" dirty="0">
                <a:latin typeface="LM Roman Demi 10"/>
                <a:cs typeface="LM Roman Demi 10"/>
              </a:rPr>
              <a:t>×</a:t>
            </a:r>
            <a:r>
              <a:rPr sz="1100" i="1" spc="-285" dirty="0">
                <a:latin typeface="LM Roman Demi 10"/>
                <a:cs typeface="LM Roman Demi 10"/>
              </a:rPr>
              <a:t> </a:t>
            </a:r>
            <a:r>
              <a:rPr sz="1100" i="1" spc="-90" dirty="0">
                <a:latin typeface="Verdana"/>
                <a:cs typeface="Verdana"/>
              </a:rPr>
              <a:t>n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17632" y="2673616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15" dirty="0">
                <a:latin typeface="Verdana"/>
                <a:cs typeface="Verdana"/>
              </a:rPr>
              <a:t>C</a:t>
            </a:r>
            <a:endParaRPr sz="8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/>
              <a:t>Long Short-term </a:t>
            </a:r>
            <a:r>
              <a:rPr lang="en-IN" dirty="0" smtClean="0"/>
              <a:t>Memory Network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00" y="555625"/>
            <a:ext cx="3905250" cy="242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2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41615"/>
            <a:ext cx="5215204" cy="261610"/>
          </a:xfrm>
        </p:spPr>
        <p:txBody>
          <a:bodyPr/>
          <a:lstStyle/>
          <a:p>
            <a:r>
              <a:rPr lang="en-IN" dirty="0" smtClean="0"/>
              <a:t>Cell State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631825"/>
            <a:ext cx="40290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2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98425"/>
            <a:ext cx="5215204" cy="261610"/>
          </a:xfrm>
        </p:spPr>
        <p:txBody>
          <a:bodyPr/>
          <a:lstStyle/>
          <a:p>
            <a:r>
              <a:rPr lang="en-IN" dirty="0" smtClean="0"/>
              <a:t>Hidden State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708025"/>
            <a:ext cx="4005263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7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141615"/>
            <a:ext cx="5215204" cy="261610"/>
          </a:xfrm>
        </p:spPr>
        <p:txBody>
          <a:bodyPr/>
          <a:lstStyle/>
          <a:p>
            <a:r>
              <a:rPr lang="en-IN" dirty="0" smtClean="0"/>
              <a:t>Gates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631825"/>
            <a:ext cx="3995738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0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Gates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00" y="631825"/>
            <a:ext cx="4019550" cy="243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2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Gates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555625"/>
            <a:ext cx="4052888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98425"/>
            <a:ext cx="5215204" cy="261610"/>
          </a:xfrm>
        </p:spPr>
        <p:txBody>
          <a:bodyPr/>
          <a:lstStyle/>
          <a:p>
            <a:r>
              <a:rPr lang="en-IN" dirty="0" smtClean="0"/>
              <a:t>Cell State Calculation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00" y="631825"/>
            <a:ext cx="3709988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38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Output Gates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631825"/>
            <a:ext cx="3857625" cy="2471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700" y="1927225"/>
            <a:ext cx="16383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7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141615"/>
            <a:ext cx="5215204" cy="261610"/>
          </a:xfrm>
        </p:spPr>
        <p:txBody>
          <a:bodyPr/>
          <a:lstStyle/>
          <a:p>
            <a:r>
              <a:rPr lang="en-IN" dirty="0" smtClean="0"/>
              <a:t>Gated recurrent Unit (GRU)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784225"/>
            <a:ext cx="5242389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11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Bidirectional RNN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" y="631825"/>
            <a:ext cx="4052866" cy="2438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044700" y="555625"/>
            <a:ext cx="1066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197100" y="631825"/>
            <a:ext cx="1066800" cy="76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607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95854"/>
            <a:ext cx="21888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Convolution</a:t>
            </a:r>
            <a:r>
              <a:rPr spc="-85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3100" y="555625"/>
            <a:ext cx="4010025" cy="168973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sz="1200" spc="50" dirty="0">
                <a:latin typeface="Trebuchet MS"/>
                <a:cs typeface="Trebuchet MS"/>
              </a:rPr>
              <a:t>Suppose </a:t>
            </a:r>
            <a:r>
              <a:rPr sz="1200" spc="-20" dirty="0">
                <a:latin typeface="Trebuchet MS"/>
                <a:cs typeface="Trebuchet MS"/>
              </a:rPr>
              <a:t>we </a:t>
            </a:r>
            <a:r>
              <a:rPr sz="1200" spc="-40" dirty="0">
                <a:latin typeface="Trebuchet MS"/>
                <a:cs typeface="Trebuchet MS"/>
              </a:rPr>
              <a:t>want </a:t>
            </a:r>
            <a:r>
              <a:rPr sz="1200" spc="-65" dirty="0">
                <a:latin typeface="Trebuchet MS"/>
                <a:cs typeface="Trebuchet MS"/>
              </a:rPr>
              <a:t>to </a:t>
            </a:r>
            <a:r>
              <a:rPr sz="1200" spc="-45" dirty="0">
                <a:latin typeface="Trebuchet MS"/>
                <a:cs typeface="Trebuchet MS"/>
              </a:rPr>
              <a:t>detect </a:t>
            </a:r>
            <a:r>
              <a:rPr sz="1200" spc="35" dirty="0">
                <a:latin typeface="Trebuchet MS"/>
                <a:cs typeface="Trebuchet MS"/>
              </a:rPr>
              <a:t>edges </a:t>
            </a:r>
            <a:r>
              <a:rPr sz="1200" spc="-40" dirty="0">
                <a:latin typeface="Trebuchet MS"/>
                <a:cs typeface="Trebuchet MS"/>
              </a:rPr>
              <a:t>from </a:t>
            </a:r>
            <a:r>
              <a:rPr sz="1200" spc="20" dirty="0">
                <a:latin typeface="Trebuchet MS"/>
                <a:cs typeface="Trebuchet MS"/>
              </a:rPr>
              <a:t>an</a:t>
            </a:r>
            <a:r>
              <a:rPr sz="1200" spc="-125" dirty="0">
                <a:latin typeface="Trebuchet MS"/>
                <a:cs typeface="Trebuchet MS"/>
              </a:rPr>
              <a:t> </a:t>
            </a:r>
            <a:r>
              <a:rPr sz="1200" spc="-20" dirty="0">
                <a:latin typeface="Trebuchet MS"/>
                <a:cs typeface="Trebuchet MS"/>
              </a:rPr>
              <a:t>image.</a:t>
            </a:r>
            <a:endParaRPr sz="1200" dirty="0">
              <a:latin typeface="Trebuchet MS"/>
              <a:cs typeface="Trebuchet MS"/>
            </a:endParaRPr>
          </a:p>
          <a:p>
            <a:pPr marL="184150" indent="-171450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sz="1200" spc="15" dirty="0">
                <a:latin typeface="Trebuchet MS"/>
                <a:cs typeface="Trebuchet MS"/>
              </a:rPr>
              <a:t>The </a:t>
            </a:r>
            <a:r>
              <a:rPr sz="1200" spc="5" dirty="0">
                <a:latin typeface="Trebuchet MS"/>
                <a:cs typeface="Trebuchet MS"/>
              </a:rPr>
              <a:t>image </a:t>
            </a:r>
            <a:r>
              <a:rPr sz="1200" spc="-75" dirty="0">
                <a:latin typeface="Trebuchet MS"/>
                <a:cs typeface="Trebuchet MS"/>
              </a:rPr>
              <a:t>will </a:t>
            </a:r>
            <a:r>
              <a:rPr sz="1200" dirty="0">
                <a:latin typeface="Trebuchet MS"/>
                <a:cs typeface="Trebuchet MS"/>
              </a:rPr>
              <a:t>have </a:t>
            </a:r>
            <a:r>
              <a:rPr sz="1200" spc="-40" dirty="0">
                <a:latin typeface="Trebuchet MS"/>
                <a:cs typeface="Trebuchet MS"/>
              </a:rPr>
              <a:t>vertical </a:t>
            </a:r>
            <a:r>
              <a:rPr sz="1200" spc="35" dirty="0">
                <a:latin typeface="Trebuchet MS"/>
                <a:cs typeface="Trebuchet MS"/>
              </a:rPr>
              <a:t>edges </a:t>
            </a:r>
            <a:r>
              <a:rPr sz="1200" spc="10" dirty="0">
                <a:latin typeface="Trebuchet MS"/>
                <a:cs typeface="Trebuchet MS"/>
              </a:rPr>
              <a:t>and </a:t>
            </a:r>
            <a:r>
              <a:rPr sz="1200" spc="-30" dirty="0">
                <a:latin typeface="Trebuchet MS"/>
                <a:cs typeface="Trebuchet MS"/>
              </a:rPr>
              <a:t>horizontal</a:t>
            </a:r>
            <a:r>
              <a:rPr sz="1200" spc="-18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edges.</a:t>
            </a:r>
            <a:endParaRPr sz="1200" dirty="0">
              <a:latin typeface="Trebuchet MS"/>
              <a:cs typeface="Trebuchet MS"/>
            </a:endParaRPr>
          </a:p>
          <a:p>
            <a:pPr marL="184150" marR="5080" indent="-171450">
              <a:lnSpc>
                <a:spcPct val="100000"/>
              </a:lnSpc>
              <a:spcBef>
                <a:spcPts val="305"/>
              </a:spcBef>
              <a:buFont typeface="Arial" panose="020B0604020202020204" pitchFamily="34" charset="0"/>
              <a:buChar char="•"/>
            </a:pPr>
            <a:r>
              <a:rPr sz="1200" spc="5" dirty="0">
                <a:latin typeface="Trebuchet MS"/>
                <a:cs typeface="Trebuchet MS"/>
              </a:rPr>
              <a:t>Convolve </a:t>
            </a:r>
            <a:r>
              <a:rPr sz="1200" spc="-45" dirty="0">
                <a:latin typeface="Trebuchet MS"/>
                <a:cs typeface="Trebuchet MS"/>
              </a:rPr>
              <a:t>the </a:t>
            </a:r>
            <a:r>
              <a:rPr sz="1200" spc="5" dirty="0">
                <a:latin typeface="Trebuchet MS"/>
                <a:cs typeface="Trebuchet MS"/>
              </a:rPr>
              <a:t>image </a:t>
            </a:r>
            <a:r>
              <a:rPr sz="1200" spc="-65" dirty="0">
                <a:latin typeface="Trebuchet MS"/>
                <a:cs typeface="Trebuchet MS"/>
              </a:rPr>
              <a:t>with </a:t>
            </a:r>
            <a:r>
              <a:rPr sz="1200" spc="30" dirty="0">
                <a:latin typeface="Trebuchet MS"/>
                <a:cs typeface="Trebuchet MS"/>
              </a:rPr>
              <a:t>a </a:t>
            </a:r>
            <a:r>
              <a:rPr sz="1200" spc="-25" dirty="0">
                <a:latin typeface="Trebuchet MS"/>
                <a:cs typeface="Trebuchet MS"/>
              </a:rPr>
              <a:t>kernel or </a:t>
            </a:r>
            <a:r>
              <a:rPr sz="1200" spc="-80" dirty="0">
                <a:latin typeface="Trebuchet MS"/>
                <a:cs typeface="Trebuchet MS"/>
              </a:rPr>
              <a:t>filter </a:t>
            </a:r>
            <a:r>
              <a:rPr sz="1200" spc="-65" dirty="0">
                <a:latin typeface="Trebuchet MS"/>
                <a:cs typeface="Trebuchet MS"/>
              </a:rPr>
              <a:t>to </a:t>
            </a:r>
            <a:r>
              <a:rPr sz="1200" spc="-55" dirty="0">
                <a:latin typeface="Trebuchet MS"/>
                <a:cs typeface="Trebuchet MS"/>
              </a:rPr>
              <a:t>extract </a:t>
            </a:r>
            <a:r>
              <a:rPr sz="1200" spc="-30" dirty="0">
                <a:latin typeface="Trebuchet MS"/>
                <a:cs typeface="Trebuchet MS"/>
              </a:rPr>
              <a:t>both </a:t>
            </a:r>
            <a:r>
              <a:rPr sz="1200" spc="-45" dirty="0">
                <a:latin typeface="Trebuchet MS"/>
                <a:cs typeface="Trebuchet MS"/>
              </a:rPr>
              <a:t>the  </a:t>
            </a:r>
            <a:r>
              <a:rPr sz="1200" spc="-40" dirty="0">
                <a:latin typeface="Trebuchet MS"/>
                <a:cs typeface="Trebuchet MS"/>
              </a:rPr>
              <a:t>vertical </a:t>
            </a:r>
            <a:r>
              <a:rPr sz="1200" spc="35" dirty="0">
                <a:latin typeface="Trebuchet MS"/>
                <a:cs typeface="Trebuchet MS"/>
              </a:rPr>
              <a:t>edges </a:t>
            </a:r>
            <a:r>
              <a:rPr sz="1200" spc="10" dirty="0">
                <a:latin typeface="Trebuchet MS"/>
                <a:cs typeface="Trebuchet MS"/>
              </a:rPr>
              <a:t>and </a:t>
            </a:r>
            <a:r>
              <a:rPr sz="1200" spc="-30" dirty="0">
                <a:latin typeface="Trebuchet MS"/>
                <a:cs typeface="Trebuchet MS"/>
              </a:rPr>
              <a:t>horizontal</a:t>
            </a:r>
            <a:r>
              <a:rPr sz="1200" spc="-130" dirty="0">
                <a:latin typeface="Trebuchet MS"/>
                <a:cs typeface="Trebuchet MS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edges.</a:t>
            </a:r>
            <a:endParaRPr sz="1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50" dirty="0">
              <a:latin typeface="Trebuchet MS"/>
              <a:cs typeface="Trebuchet MS"/>
            </a:endParaRPr>
          </a:p>
          <a:p>
            <a:pPr marL="893444">
              <a:lnSpc>
                <a:spcPct val="100000"/>
              </a:lnSpc>
            </a:pPr>
            <a:r>
              <a:rPr sz="1200" spc="-30" dirty="0">
                <a:latin typeface="Trebuchet MS"/>
                <a:cs typeface="Trebuchet MS"/>
              </a:rPr>
              <a:t>Input </a:t>
            </a:r>
            <a:r>
              <a:rPr sz="1200" spc="40" dirty="0">
                <a:latin typeface="Trebuchet MS"/>
                <a:cs typeface="Trebuchet MS"/>
              </a:rPr>
              <a:t>Size </a:t>
            </a:r>
            <a:r>
              <a:rPr sz="1200" spc="-5" dirty="0">
                <a:latin typeface="LM Roman 12"/>
                <a:cs typeface="LM Roman 12"/>
              </a:rPr>
              <a:t>: </a:t>
            </a:r>
            <a:r>
              <a:rPr sz="1200" i="1" spc="-95" dirty="0">
                <a:latin typeface="Verdana"/>
                <a:cs typeface="Verdana"/>
              </a:rPr>
              <a:t>n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315" dirty="0">
                <a:latin typeface="LM Roman Demi 10"/>
                <a:cs typeface="LM Roman Demi 10"/>
              </a:rPr>
              <a:t> </a:t>
            </a:r>
            <a:r>
              <a:rPr sz="1200" i="1" spc="-95" dirty="0">
                <a:latin typeface="Verdana"/>
                <a:cs typeface="Verdana"/>
              </a:rPr>
              <a:t>n</a:t>
            </a:r>
            <a:endParaRPr sz="1200" dirty="0">
              <a:latin typeface="Verdana"/>
              <a:cs typeface="Verdana"/>
            </a:endParaRPr>
          </a:p>
          <a:p>
            <a:pPr marL="795020">
              <a:lnSpc>
                <a:spcPct val="100000"/>
              </a:lnSpc>
              <a:spcBef>
                <a:spcPts val="305"/>
              </a:spcBef>
            </a:pPr>
            <a:r>
              <a:rPr sz="1200" spc="-10" dirty="0">
                <a:latin typeface="Trebuchet MS"/>
                <a:cs typeface="Trebuchet MS"/>
              </a:rPr>
              <a:t>Kernel </a:t>
            </a:r>
            <a:r>
              <a:rPr sz="1200" spc="40" dirty="0">
                <a:latin typeface="Trebuchet MS"/>
                <a:cs typeface="Trebuchet MS"/>
              </a:rPr>
              <a:t>Size </a:t>
            </a:r>
            <a:r>
              <a:rPr sz="1200" spc="-5" dirty="0">
                <a:latin typeface="LM Roman 12"/>
                <a:cs typeface="LM Roman 12"/>
              </a:rPr>
              <a:t>: </a:t>
            </a:r>
            <a:r>
              <a:rPr sz="1200" i="1" spc="-90" dirty="0">
                <a:latin typeface="Verdana"/>
                <a:cs typeface="Verdana"/>
              </a:rPr>
              <a:t>f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95" dirty="0">
                <a:latin typeface="LM Roman Demi 10"/>
                <a:cs typeface="LM Roman Demi 10"/>
              </a:rPr>
              <a:t> </a:t>
            </a:r>
            <a:r>
              <a:rPr sz="1200" i="1" spc="-90" dirty="0">
                <a:latin typeface="Verdana"/>
                <a:cs typeface="Verdana"/>
              </a:rPr>
              <a:t>f</a:t>
            </a:r>
            <a:endParaRPr sz="1200" dirty="0">
              <a:latin typeface="Verdana"/>
              <a:cs typeface="Verdana"/>
            </a:endParaRPr>
          </a:p>
          <a:p>
            <a:pPr marL="817880">
              <a:lnSpc>
                <a:spcPct val="100000"/>
              </a:lnSpc>
              <a:spcBef>
                <a:spcPts val="305"/>
              </a:spcBef>
            </a:pPr>
            <a:r>
              <a:rPr sz="1200" spc="-5" dirty="0">
                <a:latin typeface="Trebuchet MS"/>
                <a:cs typeface="Trebuchet MS"/>
              </a:rPr>
              <a:t>Ouput</a:t>
            </a:r>
            <a:r>
              <a:rPr sz="1200" spc="-35" dirty="0">
                <a:latin typeface="Trebuchet MS"/>
                <a:cs typeface="Trebuchet MS"/>
              </a:rPr>
              <a:t> </a:t>
            </a:r>
            <a:r>
              <a:rPr sz="1200" spc="40" dirty="0">
                <a:latin typeface="Trebuchet MS"/>
                <a:cs typeface="Trebuchet MS"/>
              </a:rPr>
              <a:t>Size</a:t>
            </a:r>
            <a:r>
              <a:rPr sz="1200" spc="-30" dirty="0">
                <a:latin typeface="Trebuchet MS"/>
                <a:cs typeface="Trebuchet MS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: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spc="-50" dirty="0">
                <a:latin typeface="LM Roman 12"/>
                <a:cs typeface="LM Roman 12"/>
              </a:rPr>
              <a:t>(</a:t>
            </a:r>
            <a:r>
              <a:rPr sz="1200" i="1" spc="-50" dirty="0">
                <a:latin typeface="Verdana"/>
                <a:cs typeface="Verdana"/>
              </a:rPr>
              <a:t>n</a:t>
            </a:r>
            <a:r>
              <a:rPr sz="1200" i="1" spc="-140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−</a:t>
            </a:r>
            <a:r>
              <a:rPr sz="1200" i="1" spc="-140" dirty="0">
                <a:latin typeface="LM Roman Demi 10"/>
                <a:cs typeface="LM Roman Demi 10"/>
              </a:rPr>
              <a:t> </a:t>
            </a:r>
            <a:r>
              <a:rPr sz="1200" i="1" spc="-90" dirty="0">
                <a:latin typeface="Verdana"/>
                <a:cs typeface="Verdana"/>
              </a:rPr>
              <a:t>f</a:t>
            </a:r>
            <a:r>
              <a:rPr sz="1200" i="1" spc="5" dirty="0">
                <a:latin typeface="Verdana"/>
                <a:cs typeface="Verdana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35" dirty="0">
                <a:latin typeface="LM Roman Demi 10"/>
                <a:cs typeface="LM Roman Demi 10"/>
              </a:rPr>
              <a:t> </a:t>
            </a:r>
            <a:r>
              <a:rPr sz="1200" spc="-50" dirty="0">
                <a:latin typeface="LM Roman 12"/>
                <a:cs typeface="LM Roman 12"/>
              </a:rPr>
              <a:t>(</a:t>
            </a:r>
            <a:r>
              <a:rPr sz="1200" i="1" spc="-50" dirty="0">
                <a:latin typeface="Verdana"/>
                <a:cs typeface="Verdana"/>
              </a:rPr>
              <a:t>n</a:t>
            </a:r>
            <a:r>
              <a:rPr sz="1200" i="1" spc="-145" dirty="0">
                <a:latin typeface="Verdana"/>
                <a:cs typeface="Verdana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−</a:t>
            </a:r>
            <a:r>
              <a:rPr sz="1200" i="1" spc="-135" dirty="0">
                <a:latin typeface="LM Roman Demi 10"/>
                <a:cs typeface="LM Roman Demi 10"/>
              </a:rPr>
              <a:t> </a:t>
            </a:r>
            <a:r>
              <a:rPr sz="1200" i="1" spc="-90" dirty="0">
                <a:latin typeface="Verdana"/>
                <a:cs typeface="Verdana"/>
              </a:rPr>
              <a:t>f</a:t>
            </a:r>
            <a:r>
              <a:rPr sz="1200" i="1" dirty="0">
                <a:latin typeface="Verdana"/>
                <a:cs typeface="Verdana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5" dirty="0">
                <a:latin typeface="LM Roman 12"/>
                <a:cs typeface="LM Roman 12"/>
              </a:rPr>
              <a:t>)</a:t>
            </a:r>
            <a:endParaRPr sz="1200" dirty="0">
              <a:latin typeface="LM Roman 12"/>
              <a:cs typeface="LM Roman 12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"/>
            <a:ext cx="5759866" cy="32399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9298" y="2666789"/>
            <a:ext cx="14871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IN" sz="1000" spc="-10" dirty="0" smtClean="0">
                <a:solidFill>
                  <a:srgbClr val="7F7F7F"/>
                </a:solidFill>
                <a:latin typeface="Trebuchet MS"/>
                <a:cs typeface="Trebuchet MS"/>
              </a:rPr>
              <a:t>Applications</a:t>
            </a:r>
            <a:endParaRPr sz="1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534816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"/>
            <a:ext cx="5760085" cy="3240405"/>
            <a:chOff x="0" y="4"/>
            <a:chExt cx="5760085" cy="3240405"/>
          </a:xfrm>
        </p:grpSpPr>
        <p:sp>
          <p:nvSpPr>
            <p:cNvPr id="3" name="object 3"/>
            <p:cNvSpPr/>
            <p:nvPr/>
          </p:nvSpPr>
          <p:spPr>
            <a:xfrm>
              <a:off x="0" y="4"/>
              <a:ext cx="5759866" cy="323999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2784979" y="0"/>
                  </a:moveTo>
                  <a:lnTo>
                    <a:pt x="0" y="0"/>
                  </a:lnTo>
                  <a:lnTo>
                    <a:pt x="0" y="488931"/>
                  </a:lnTo>
                  <a:lnTo>
                    <a:pt x="2784979" y="488931"/>
                  </a:lnTo>
                  <a:lnTo>
                    <a:pt x="2784979" y="0"/>
                  </a:lnTo>
                  <a:close/>
                </a:path>
              </a:pathLst>
            </a:custGeom>
            <a:solidFill>
              <a:srgbClr val="201D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0" y="488931"/>
                  </a:moveTo>
                  <a:lnTo>
                    <a:pt x="0" y="0"/>
                  </a:lnTo>
                  <a:lnTo>
                    <a:pt x="2784979" y="0"/>
                  </a:lnTo>
                  <a:lnTo>
                    <a:pt x="2784979" y="488931"/>
                  </a:lnTo>
                  <a:lnTo>
                    <a:pt x="0" y="488931"/>
                  </a:lnTo>
                  <a:close/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22528" y="1374307"/>
              <a:ext cx="2785110" cy="488950"/>
            </a:xfrm>
            <a:custGeom>
              <a:avLst/>
              <a:gdLst/>
              <a:ahLst/>
              <a:cxnLst/>
              <a:rect l="l" t="t" r="r" b="b"/>
              <a:pathLst>
                <a:path w="2785110" h="488950">
                  <a:moveTo>
                    <a:pt x="0" y="488931"/>
                  </a:moveTo>
                  <a:lnTo>
                    <a:pt x="0" y="0"/>
                  </a:lnTo>
                  <a:lnTo>
                    <a:pt x="2784979" y="0"/>
                  </a:lnTo>
                  <a:lnTo>
                    <a:pt x="2784979" y="488931"/>
                  </a:lnTo>
                  <a:lnTo>
                    <a:pt x="0" y="488931"/>
                  </a:lnTo>
                  <a:close/>
                </a:path>
              </a:pathLst>
            </a:custGeom>
            <a:ln w="5060">
              <a:solidFill>
                <a:srgbClr val="201D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63900" y="1317625"/>
            <a:ext cx="2529205" cy="49757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IN" sz="1700" spc="190" dirty="0" smtClean="0">
                <a:solidFill>
                  <a:srgbClr val="FFFFFF"/>
                </a:solidFill>
                <a:latin typeface="Trebuchet MS"/>
                <a:cs typeface="Trebuchet MS"/>
              </a:rPr>
              <a:t>Neural Networks II</a:t>
            </a: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1350"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49700" y="1546225"/>
            <a:ext cx="1600200" cy="2769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lang="en-IN" sz="1700" spc="220" dirty="0" smtClean="0">
                <a:solidFill>
                  <a:srgbClr val="FFFFFF"/>
                </a:solidFill>
                <a:latin typeface="Trebuchet MS"/>
                <a:cs typeface="Trebuchet MS"/>
              </a:rPr>
              <a:t>Applications</a:t>
            </a:r>
            <a:endParaRPr sz="17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92500" y="2079625"/>
            <a:ext cx="1920709" cy="592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Dr.</a:t>
            </a:r>
            <a:r>
              <a:rPr lang="en-IN" sz="1100" b="1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Sugata</a:t>
            </a:r>
            <a:r>
              <a:rPr lang="en-IN" sz="1100" b="1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lang="en-IN" sz="1100" b="1" spc="15" dirty="0" err="1" smtClean="0">
                <a:solidFill>
                  <a:srgbClr val="201D71"/>
                </a:solidFill>
                <a:latin typeface="Trebuchet MS"/>
                <a:cs typeface="Trebuchet MS"/>
              </a:rPr>
              <a:t>Ghosal</a:t>
            </a:r>
            <a:endParaRPr lang="en-IN" sz="1100" b="1" spc="15" dirty="0" smtClean="0">
              <a:solidFill>
                <a:srgbClr val="201D71"/>
              </a:solidFill>
              <a:latin typeface="Trebuchet MS"/>
              <a:cs typeface="Trebuchet MS"/>
            </a:endParaRPr>
          </a:p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lang="en-IN" sz="1100" spc="15" dirty="0" smtClean="0">
                <a:solidFill>
                  <a:srgbClr val="201D71"/>
                </a:solidFill>
                <a:latin typeface="Trebuchet MS"/>
                <a:cs typeface="Trebuchet MS"/>
              </a:rPr>
              <a:t>CSIS Off Campus Faculty</a:t>
            </a:r>
          </a:p>
          <a:p>
            <a:pPr marL="86995" marR="5080" indent="-74930" algn="r">
              <a:lnSpc>
                <a:spcPct val="109400"/>
              </a:lnSpc>
              <a:spcBef>
                <a:spcPts val="100"/>
              </a:spcBef>
            </a:pPr>
            <a:r>
              <a:rPr sz="1100" spc="80" dirty="0" smtClean="0">
                <a:solidFill>
                  <a:srgbClr val="201D71"/>
                </a:solidFill>
                <a:latin typeface="Trebuchet MS"/>
                <a:cs typeface="Trebuchet MS"/>
              </a:rPr>
              <a:t>BITS</a:t>
            </a:r>
            <a:r>
              <a:rPr sz="1100" spc="-160" dirty="0" smtClean="0">
                <a:solidFill>
                  <a:srgbClr val="201D71"/>
                </a:solidFill>
                <a:latin typeface="Trebuchet MS"/>
                <a:cs typeface="Trebuchet MS"/>
              </a:rPr>
              <a:t> </a:t>
            </a:r>
            <a:r>
              <a:rPr sz="1100" spc="-15" dirty="0">
                <a:solidFill>
                  <a:srgbClr val="201D71"/>
                </a:solidFill>
                <a:latin typeface="Trebuchet MS"/>
                <a:cs typeface="Trebuchet MS"/>
              </a:rPr>
              <a:t>Pilani</a:t>
            </a:r>
            <a:endParaRPr sz="11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6115259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215900" y="174625"/>
            <a:ext cx="5215204" cy="261610"/>
          </a:xfrm>
        </p:spPr>
        <p:txBody>
          <a:bodyPr/>
          <a:lstStyle/>
          <a:p>
            <a:r>
              <a:rPr lang="en-IN" dirty="0" smtClean="0"/>
              <a:t>In This Session</a:t>
            </a:r>
            <a:endParaRPr lang="en-IN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596900" y="860425"/>
            <a:ext cx="4436110" cy="861774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Sequence </a:t>
            </a:r>
            <a:r>
              <a:rPr lang="en-IN" sz="1400" dirty="0" err="1" smtClean="0">
                <a:latin typeface="Helvetica" panose="020B0604020202020204" pitchFamily="34" charset="0"/>
                <a:cs typeface="Helvetica" panose="020B0604020202020204" pitchFamily="34" charset="0"/>
              </a:rPr>
              <a:t>Modeling</a:t>
            </a:r>
            <a:endParaRPr lang="en-IN" sz="1400" dirty="0" smtClean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Generating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Language Translation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Data processing for “character” RNN</a:t>
            </a:r>
          </a:p>
        </p:txBody>
      </p:sp>
    </p:spTree>
    <p:extLst>
      <p:ext uri="{BB962C8B-B14F-4D97-AF65-F5344CB8AC3E}">
        <p14:creationId xmlns:p14="http://schemas.microsoft.com/office/powerpoint/2010/main" val="128141916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Types of Sequence </a:t>
            </a:r>
            <a:r>
              <a:rPr lang="en-IN" dirty="0" err="1" smtClean="0"/>
              <a:t>Modeling</a:t>
            </a:r>
            <a:endParaRPr lang="en-IN" dirty="0"/>
          </a:p>
        </p:txBody>
      </p:sp>
      <p:sp>
        <p:nvSpPr>
          <p:cNvPr id="4" name="object 2"/>
          <p:cNvSpPr/>
          <p:nvPr/>
        </p:nvSpPr>
        <p:spPr>
          <a:xfrm>
            <a:off x="1172771" y="1232212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4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2"/>
                </a:lnTo>
                <a:lnTo>
                  <a:pt x="981326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69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1172771" y="1232211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" name="object 4"/>
          <p:cNvSpPr/>
          <p:nvPr/>
        </p:nvSpPr>
        <p:spPr>
          <a:xfrm>
            <a:off x="1958643" y="67933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8" y="429943"/>
                </a:lnTo>
                <a:lnTo>
                  <a:pt x="981325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8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1958643" y="67933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4" y="26673"/>
                </a:lnTo>
                <a:lnTo>
                  <a:pt x="55622" y="7156"/>
                </a:lnTo>
                <a:lnTo>
                  <a:pt x="91069" y="0"/>
                </a:lnTo>
                <a:lnTo>
                  <a:pt x="916932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9" y="429943"/>
                </a:lnTo>
                <a:lnTo>
                  <a:pt x="916932" y="437099"/>
                </a:lnTo>
                <a:lnTo>
                  <a:pt x="91069" y="437099"/>
                </a:lnTo>
                <a:lnTo>
                  <a:pt x="55622" y="429943"/>
                </a:lnTo>
                <a:lnTo>
                  <a:pt x="26674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" name="object 6"/>
          <p:cNvSpPr/>
          <p:nvPr/>
        </p:nvSpPr>
        <p:spPr>
          <a:xfrm>
            <a:off x="1206243" y="958817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19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5"/>
                </a:lnTo>
                <a:lnTo>
                  <a:pt x="36916" y="310685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3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2" y="383493"/>
                </a:lnTo>
                <a:lnTo>
                  <a:pt x="696973" y="361934"/>
                </a:lnTo>
                <a:lnTo>
                  <a:pt x="730408" y="337552"/>
                </a:lnTo>
                <a:lnTo>
                  <a:pt x="757483" y="310685"/>
                </a:lnTo>
                <a:lnTo>
                  <a:pt x="790093" y="250845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" name="object 7"/>
          <p:cNvSpPr/>
          <p:nvPr/>
        </p:nvSpPr>
        <p:spPr>
          <a:xfrm>
            <a:off x="1206242" y="958817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19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" name="object 8"/>
          <p:cNvSpPr/>
          <p:nvPr/>
        </p:nvSpPr>
        <p:spPr>
          <a:xfrm>
            <a:off x="1339058" y="1147695"/>
            <a:ext cx="1479" cy="84712"/>
          </a:xfrm>
          <a:custGeom>
            <a:avLst/>
            <a:gdLst/>
            <a:ahLst/>
            <a:cxnLst/>
            <a:rect l="l" t="t" r="r" b="b"/>
            <a:pathLst>
              <a:path w="4444" h="254635">
                <a:moveTo>
                  <a:pt x="2080" y="-19049"/>
                </a:moveTo>
                <a:lnTo>
                  <a:pt x="2080" y="273095"/>
                </a:lnTo>
              </a:path>
            </a:pathLst>
          </a:custGeom>
          <a:ln w="4226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1" name="object 9"/>
          <p:cNvSpPr/>
          <p:nvPr/>
        </p:nvSpPr>
        <p:spPr>
          <a:xfrm>
            <a:off x="1318702" y="1116452"/>
            <a:ext cx="41180" cy="52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2126309" y="868142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2105717" y="836895"/>
            <a:ext cx="41184" cy="51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1565707" y="1232212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7" y="429942"/>
                </a:lnTo>
                <a:lnTo>
                  <a:pt x="981325" y="410425"/>
                </a:lnTo>
                <a:lnTo>
                  <a:pt x="1000842" y="381478"/>
                </a:lnTo>
                <a:lnTo>
                  <a:pt x="1007999" y="346029"/>
                </a:lnTo>
                <a:lnTo>
                  <a:pt x="1007999" y="91069"/>
                </a:lnTo>
                <a:lnTo>
                  <a:pt x="992698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1565707" y="1232211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1958643" y="1232212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8" y="429942"/>
                </a:lnTo>
                <a:lnTo>
                  <a:pt x="981325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69"/>
                </a:lnTo>
                <a:lnTo>
                  <a:pt x="992698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1958643" y="1232211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4" y="26673"/>
                </a:lnTo>
                <a:lnTo>
                  <a:pt x="55622" y="7156"/>
                </a:lnTo>
                <a:lnTo>
                  <a:pt x="91069" y="0"/>
                </a:lnTo>
                <a:lnTo>
                  <a:pt x="916932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9" y="429943"/>
                </a:lnTo>
                <a:lnTo>
                  <a:pt x="916932" y="437099"/>
                </a:lnTo>
                <a:lnTo>
                  <a:pt x="91069" y="437099"/>
                </a:lnTo>
                <a:lnTo>
                  <a:pt x="55622" y="429943"/>
                </a:lnTo>
                <a:lnTo>
                  <a:pt x="26674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1601231" y="955772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7" y="427847"/>
                </a:lnTo>
                <a:lnTo>
                  <a:pt x="564650" y="416788"/>
                </a:lnTo>
                <a:lnTo>
                  <a:pt x="613480" y="401891"/>
                </a:lnTo>
                <a:lnTo>
                  <a:pt x="657792" y="383494"/>
                </a:lnTo>
                <a:lnTo>
                  <a:pt x="696974" y="361935"/>
                </a:lnTo>
                <a:lnTo>
                  <a:pt x="730409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9" y="99547"/>
                </a:lnTo>
                <a:lnTo>
                  <a:pt x="696974" y="75165"/>
                </a:lnTo>
                <a:lnTo>
                  <a:pt x="657792" y="53606"/>
                </a:lnTo>
                <a:lnTo>
                  <a:pt x="613480" y="35209"/>
                </a:lnTo>
                <a:lnTo>
                  <a:pt x="564650" y="20312"/>
                </a:lnTo>
                <a:lnTo>
                  <a:pt x="511917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1601231" y="955772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1994168" y="955747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4"/>
                </a:lnTo>
                <a:lnTo>
                  <a:pt x="63991" y="99546"/>
                </a:lnTo>
                <a:lnTo>
                  <a:pt x="36916" y="126414"/>
                </a:lnTo>
                <a:lnTo>
                  <a:pt x="4306" y="186253"/>
                </a:lnTo>
                <a:lnTo>
                  <a:pt x="0" y="218549"/>
                </a:lnTo>
                <a:lnTo>
                  <a:pt x="4306" y="250845"/>
                </a:lnTo>
                <a:lnTo>
                  <a:pt x="36916" y="310684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2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1" y="383492"/>
                </a:lnTo>
                <a:lnTo>
                  <a:pt x="696972" y="361934"/>
                </a:lnTo>
                <a:lnTo>
                  <a:pt x="730407" y="337552"/>
                </a:lnTo>
                <a:lnTo>
                  <a:pt x="757482" y="310684"/>
                </a:lnTo>
                <a:lnTo>
                  <a:pt x="790092" y="250845"/>
                </a:lnTo>
                <a:lnTo>
                  <a:pt x="794398" y="218549"/>
                </a:lnTo>
                <a:lnTo>
                  <a:pt x="790092" y="186253"/>
                </a:lnTo>
                <a:lnTo>
                  <a:pt x="757482" y="126414"/>
                </a:lnTo>
                <a:lnTo>
                  <a:pt x="730407" y="99546"/>
                </a:lnTo>
                <a:lnTo>
                  <a:pt x="696972" y="75164"/>
                </a:lnTo>
                <a:lnTo>
                  <a:pt x="657791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1994168" y="955746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2126315" y="1144608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3" name="object 21"/>
          <p:cNvSpPr/>
          <p:nvPr/>
        </p:nvSpPr>
        <p:spPr>
          <a:xfrm>
            <a:off x="2105724" y="1113361"/>
            <a:ext cx="41183" cy="51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1733379" y="1144608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5" name="object 23"/>
          <p:cNvSpPr/>
          <p:nvPr/>
        </p:nvSpPr>
        <p:spPr>
          <a:xfrm>
            <a:off x="1712787" y="1113361"/>
            <a:ext cx="41184" cy="51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1470525" y="1029459"/>
            <a:ext cx="87459" cy="2113"/>
          </a:xfrm>
          <a:custGeom>
            <a:avLst/>
            <a:gdLst/>
            <a:ahLst/>
            <a:cxnLst/>
            <a:rect l="l" t="t" r="r" b="b"/>
            <a:pathLst>
              <a:path w="262889" h="6350">
                <a:moveTo>
                  <a:pt x="-19049" y="3105"/>
                </a:moveTo>
                <a:lnTo>
                  <a:pt x="281514" y="3105"/>
                </a:lnTo>
              </a:path>
            </a:pathLst>
          </a:custGeom>
          <a:ln w="4431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7" name="object 25"/>
          <p:cNvSpPr/>
          <p:nvPr/>
        </p:nvSpPr>
        <p:spPr>
          <a:xfrm>
            <a:off x="1536917" y="1009209"/>
            <a:ext cx="52165" cy="4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8" name="object 26"/>
          <p:cNvSpPr/>
          <p:nvPr/>
        </p:nvSpPr>
        <p:spPr>
          <a:xfrm>
            <a:off x="1865514" y="1028480"/>
            <a:ext cx="85346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128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9" name="object 27"/>
          <p:cNvSpPr/>
          <p:nvPr/>
        </p:nvSpPr>
        <p:spPr>
          <a:xfrm>
            <a:off x="1930132" y="1007888"/>
            <a:ext cx="51838" cy="41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0" name="object 28"/>
          <p:cNvSpPr/>
          <p:nvPr/>
        </p:nvSpPr>
        <p:spPr>
          <a:xfrm>
            <a:off x="3314948" y="1229183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70" y="437099"/>
                </a:lnTo>
                <a:lnTo>
                  <a:pt x="916929" y="437099"/>
                </a:lnTo>
                <a:lnTo>
                  <a:pt x="952378" y="429942"/>
                </a:lnTo>
                <a:lnTo>
                  <a:pt x="981325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69"/>
                </a:lnTo>
                <a:lnTo>
                  <a:pt x="992699" y="40543"/>
                </a:lnTo>
                <a:lnTo>
                  <a:pt x="951781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1" name="object 29"/>
          <p:cNvSpPr/>
          <p:nvPr/>
        </p:nvSpPr>
        <p:spPr>
          <a:xfrm>
            <a:off x="3314948" y="1229183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4" y="26673"/>
                </a:lnTo>
                <a:lnTo>
                  <a:pt x="55623" y="7156"/>
                </a:lnTo>
                <a:lnTo>
                  <a:pt x="91072" y="0"/>
                </a:lnTo>
                <a:lnTo>
                  <a:pt x="916932" y="0"/>
                </a:lnTo>
                <a:lnTo>
                  <a:pt x="967457" y="15300"/>
                </a:lnTo>
                <a:lnTo>
                  <a:pt x="1001068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9" y="429943"/>
                </a:lnTo>
                <a:lnTo>
                  <a:pt x="916932" y="437099"/>
                </a:lnTo>
                <a:lnTo>
                  <a:pt x="91072" y="437099"/>
                </a:lnTo>
                <a:lnTo>
                  <a:pt x="55623" y="429943"/>
                </a:lnTo>
                <a:lnTo>
                  <a:pt x="26674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4100821" y="676305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70" y="0"/>
                </a:lnTo>
                <a:lnTo>
                  <a:pt x="55622" y="7156"/>
                </a:lnTo>
                <a:lnTo>
                  <a:pt x="26674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4" y="410426"/>
                </a:lnTo>
                <a:lnTo>
                  <a:pt x="55622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700" y="40544"/>
                </a:lnTo>
                <a:lnTo>
                  <a:pt x="951782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3" name="object 31"/>
          <p:cNvSpPr/>
          <p:nvPr/>
        </p:nvSpPr>
        <p:spPr>
          <a:xfrm>
            <a:off x="4100821" y="676305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4" name="object 32"/>
          <p:cNvSpPr/>
          <p:nvPr/>
        </p:nvSpPr>
        <p:spPr>
          <a:xfrm>
            <a:off x="3348420" y="955789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5"/>
                </a:lnTo>
                <a:lnTo>
                  <a:pt x="36916" y="310685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3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2" y="383493"/>
                </a:lnTo>
                <a:lnTo>
                  <a:pt x="696973" y="361934"/>
                </a:lnTo>
                <a:lnTo>
                  <a:pt x="730408" y="337552"/>
                </a:lnTo>
                <a:lnTo>
                  <a:pt x="757483" y="310685"/>
                </a:lnTo>
                <a:lnTo>
                  <a:pt x="790093" y="250845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5" name="object 33"/>
          <p:cNvSpPr/>
          <p:nvPr/>
        </p:nvSpPr>
        <p:spPr>
          <a:xfrm>
            <a:off x="3348420" y="955789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6" name="object 34"/>
          <p:cNvSpPr/>
          <p:nvPr/>
        </p:nvSpPr>
        <p:spPr>
          <a:xfrm>
            <a:off x="3481236" y="1144667"/>
            <a:ext cx="1479" cy="84712"/>
          </a:xfrm>
          <a:custGeom>
            <a:avLst/>
            <a:gdLst/>
            <a:ahLst/>
            <a:cxnLst/>
            <a:rect l="l" t="t" r="r" b="b"/>
            <a:pathLst>
              <a:path w="4445" h="254635">
                <a:moveTo>
                  <a:pt x="2079" y="-19049"/>
                </a:moveTo>
                <a:lnTo>
                  <a:pt x="2079" y="273095"/>
                </a:lnTo>
              </a:path>
            </a:pathLst>
          </a:custGeom>
          <a:ln w="4225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7" name="object 35"/>
          <p:cNvSpPr/>
          <p:nvPr/>
        </p:nvSpPr>
        <p:spPr>
          <a:xfrm>
            <a:off x="3460879" y="1113423"/>
            <a:ext cx="41180" cy="52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8" name="object 36"/>
          <p:cNvSpPr/>
          <p:nvPr/>
        </p:nvSpPr>
        <p:spPr>
          <a:xfrm>
            <a:off x="4268486" y="865114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9" name="object 37"/>
          <p:cNvSpPr/>
          <p:nvPr/>
        </p:nvSpPr>
        <p:spPr>
          <a:xfrm>
            <a:off x="4247895" y="833867"/>
            <a:ext cx="41183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0" name="object 38"/>
          <p:cNvSpPr/>
          <p:nvPr/>
        </p:nvSpPr>
        <p:spPr>
          <a:xfrm>
            <a:off x="3743409" y="952744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6" y="427847"/>
                </a:lnTo>
                <a:lnTo>
                  <a:pt x="564649" y="416788"/>
                </a:lnTo>
                <a:lnTo>
                  <a:pt x="613479" y="401891"/>
                </a:lnTo>
                <a:lnTo>
                  <a:pt x="657792" y="383494"/>
                </a:lnTo>
                <a:lnTo>
                  <a:pt x="696973" y="361935"/>
                </a:lnTo>
                <a:lnTo>
                  <a:pt x="730408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1" name="object 39"/>
          <p:cNvSpPr/>
          <p:nvPr/>
        </p:nvSpPr>
        <p:spPr>
          <a:xfrm>
            <a:off x="3743408" y="952744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2" name="object 40"/>
          <p:cNvSpPr/>
          <p:nvPr/>
        </p:nvSpPr>
        <p:spPr>
          <a:xfrm>
            <a:off x="4136345" y="952718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7" y="427847"/>
                </a:lnTo>
                <a:lnTo>
                  <a:pt x="564650" y="416788"/>
                </a:lnTo>
                <a:lnTo>
                  <a:pt x="613480" y="401891"/>
                </a:lnTo>
                <a:lnTo>
                  <a:pt x="657792" y="383494"/>
                </a:lnTo>
                <a:lnTo>
                  <a:pt x="696974" y="361935"/>
                </a:lnTo>
                <a:lnTo>
                  <a:pt x="730409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9" y="99547"/>
                </a:lnTo>
                <a:lnTo>
                  <a:pt x="696974" y="75165"/>
                </a:lnTo>
                <a:lnTo>
                  <a:pt x="657792" y="53606"/>
                </a:lnTo>
                <a:lnTo>
                  <a:pt x="613480" y="35209"/>
                </a:lnTo>
                <a:lnTo>
                  <a:pt x="564650" y="20312"/>
                </a:lnTo>
                <a:lnTo>
                  <a:pt x="511917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3" name="object 41"/>
          <p:cNvSpPr/>
          <p:nvPr/>
        </p:nvSpPr>
        <p:spPr>
          <a:xfrm>
            <a:off x="4136345" y="952718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2" y="99547"/>
                </a:lnTo>
                <a:lnTo>
                  <a:pt x="97427" y="75165"/>
                </a:lnTo>
                <a:lnTo>
                  <a:pt x="136609" y="53606"/>
                </a:lnTo>
                <a:lnTo>
                  <a:pt x="180922" y="35209"/>
                </a:lnTo>
                <a:lnTo>
                  <a:pt x="229752" y="20312"/>
                </a:lnTo>
                <a:lnTo>
                  <a:pt x="282485" y="9253"/>
                </a:lnTo>
                <a:lnTo>
                  <a:pt x="338507" y="2369"/>
                </a:lnTo>
                <a:lnTo>
                  <a:pt x="397202" y="0"/>
                </a:lnTo>
                <a:lnTo>
                  <a:pt x="455897" y="2369"/>
                </a:lnTo>
                <a:lnTo>
                  <a:pt x="511918" y="9253"/>
                </a:lnTo>
                <a:lnTo>
                  <a:pt x="564651" y="20312"/>
                </a:lnTo>
                <a:lnTo>
                  <a:pt x="613481" y="35209"/>
                </a:lnTo>
                <a:lnTo>
                  <a:pt x="657793" y="53606"/>
                </a:lnTo>
                <a:lnTo>
                  <a:pt x="696974" y="75165"/>
                </a:lnTo>
                <a:lnTo>
                  <a:pt x="730409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3" y="281670"/>
                </a:lnTo>
                <a:lnTo>
                  <a:pt x="730409" y="337552"/>
                </a:lnTo>
                <a:lnTo>
                  <a:pt x="696974" y="361934"/>
                </a:lnTo>
                <a:lnTo>
                  <a:pt x="657793" y="383493"/>
                </a:lnTo>
                <a:lnTo>
                  <a:pt x="613481" y="401890"/>
                </a:lnTo>
                <a:lnTo>
                  <a:pt x="564651" y="416787"/>
                </a:lnTo>
                <a:lnTo>
                  <a:pt x="511918" y="427846"/>
                </a:lnTo>
                <a:lnTo>
                  <a:pt x="455897" y="434730"/>
                </a:lnTo>
                <a:lnTo>
                  <a:pt x="397202" y="437099"/>
                </a:lnTo>
                <a:lnTo>
                  <a:pt x="338507" y="434730"/>
                </a:lnTo>
                <a:lnTo>
                  <a:pt x="282485" y="427846"/>
                </a:lnTo>
                <a:lnTo>
                  <a:pt x="229752" y="416787"/>
                </a:lnTo>
                <a:lnTo>
                  <a:pt x="180922" y="401890"/>
                </a:lnTo>
                <a:lnTo>
                  <a:pt x="136609" y="383493"/>
                </a:lnTo>
                <a:lnTo>
                  <a:pt x="97427" y="361934"/>
                </a:lnTo>
                <a:lnTo>
                  <a:pt x="63992" y="337552"/>
                </a:lnTo>
                <a:lnTo>
                  <a:pt x="36917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4" name="object 42"/>
          <p:cNvSpPr/>
          <p:nvPr/>
        </p:nvSpPr>
        <p:spPr>
          <a:xfrm>
            <a:off x="3612702" y="1026430"/>
            <a:ext cx="87459" cy="2113"/>
          </a:xfrm>
          <a:custGeom>
            <a:avLst/>
            <a:gdLst/>
            <a:ahLst/>
            <a:cxnLst/>
            <a:rect l="l" t="t" r="r" b="b"/>
            <a:pathLst>
              <a:path w="262890" h="6350">
                <a:moveTo>
                  <a:pt x="-19049" y="3105"/>
                </a:moveTo>
                <a:lnTo>
                  <a:pt x="281514" y="3105"/>
                </a:lnTo>
              </a:path>
            </a:pathLst>
          </a:custGeom>
          <a:ln w="4431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5" name="object 43"/>
          <p:cNvSpPr/>
          <p:nvPr/>
        </p:nvSpPr>
        <p:spPr>
          <a:xfrm>
            <a:off x="3679096" y="1006180"/>
            <a:ext cx="52164" cy="4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4007691" y="1025452"/>
            <a:ext cx="85346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127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7" name="object 45"/>
          <p:cNvSpPr/>
          <p:nvPr/>
        </p:nvSpPr>
        <p:spPr>
          <a:xfrm>
            <a:off x="4072309" y="1004860"/>
            <a:ext cx="51838" cy="41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8" name="object 46"/>
          <p:cNvSpPr/>
          <p:nvPr/>
        </p:nvSpPr>
        <p:spPr>
          <a:xfrm>
            <a:off x="3707885" y="676305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9" name="object 47"/>
          <p:cNvSpPr/>
          <p:nvPr/>
        </p:nvSpPr>
        <p:spPr>
          <a:xfrm>
            <a:off x="3707885" y="676305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5" y="410426"/>
                </a:lnTo>
                <a:lnTo>
                  <a:pt x="952377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0" name="object 48"/>
          <p:cNvSpPr/>
          <p:nvPr/>
        </p:nvSpPr>
        <p:spPr>
          <a:xfrm>
            <a:off x="3312899" y="68239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70" y="0"/>
                </a:lnTo>
                <a:lnTo>
                  <a:pt x="55622" y="7156"/>
                </a:lnTo>
                <a:lnTo>
                  <a:pt x="26674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4" y="410426"/>
                </a:lnTo>
                <a:lnTo>
                  <a:pt x="55622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700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1" name="object 49"/>
          <p:cNvSpPr/>
          <p:nvPr/>
        </p:nvSpPr>
        <p:spPr>
          <a:xfrm>
            <a:off x="3312900" y="68239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29" y="437100"/>
                </a:lnTo>
                <a:lnTo>
                  <a:pt x="91069" y="437100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2" name="object 50"/>
          <p:cNvSpPr/>
          <p:nvPr/>
        </p:nvSpPr>
        <p:spPr>
          <a:xfrm>
            <a:off x="3480561" y="871279"/>
            <a:ext cx="0" cy="84712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2540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3" name="object 51"/>
          <p:cNvSpPr/>
          <p:nvPr/>
        </p:nvSpPr>
        <p:spPr>
          <a:xfrm>
            <a:off x="3459969" y="840032"/>
            <a:ext cx="41184" cy="51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4" name="object 52"/>
          <p:cNvSpPr/>
          <p:nvPr/>
        </p:nvSpPr>
        <p:spPr>
          <a:xfrm>
            <a:off x="3875550" y="865140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5" name="object 53"/>
          <p:cNvSpPr/>
          <p:nvPr/>
        </p:nvSpPr>
        <p:spPr>
          <a:xfrm>
            <a:off x="3854958" y="833893"/>
            <a:ext cx="41184" cy="51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6" name="object 54"/>
          <p:cNvSpPr/>
          <p:nvPr/>
        </p:nvSpPr>
        <p:spPr>
          <a:xfrm>
            <a:off x="1173797" y="232110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5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9"/>
                </a:lnTo>
                <a:lnTo>
                  <a:pt x="26673" y="410427"/>
                </a:lnTo>
                <a:lnTo>
                  <a:pt x="55621" y="429944"/>
                </a:lnTo>
                <a:lnTo>
                  <a:pt x="91069" y="437100"/>
                </a:lnTo>
                <a:lnTo>
                  <a:pt x="916929" y="437100"/>
                </a:lnTo>
                <a:lnTo>
                  <a:pt x="952378" y="429944"/>
                </a:lnTo>
                <a:lnTo>
                  <a:pt x="981325" y="410427"/>
                </a:lnTo>
                <a:lnTo>
                  <a:pt x="1000842" y="381479"/>
                </a:lnTo>
                <a:lnTo>
                  <a:pt x="1007999" y="346030"/>
                </a:lnTo>
                <a:lnTo>
                  <a:pt x="1007999" y="91070"/>
                </a:lnTo>
                <a:lnTo>
                  <a:pt x="992698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7" name="object 55"/>
          <p:cNvSpPr/>
          <p:nvPr/>
        </p:nvSpPr>
        <p:spPr>
          <a:xfrm>
            <a:off x="1173797" y="232110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5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6" y="410425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8" name="object 56"/>
          <p:cNvSpPr/>
          <p:nvPr/>
        </p:nvSpPr>
        <p:spPr>
          <a:xfrm>
            <a:off x="1959669" y="176822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2"/>
                </a:lnTo>
                <a:lnTo>
                  <a:pt x="981326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9" name="object 57"/>
          <p:cNvSpPr/>
          <p:nvPr/>
        </p:nvSpPr>
        <p:spPr>
          <a:xfrm>
            <a:off x="1959669" y="176822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6" y="15300"/>
                </a:lnTo>
                <a:lnTo>
                  <a:pt x="1001067" y="56219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0" name="object 58"/>
          <p:cNvSpPr/>
          <p:nvPr/>
        </p:nvSpPr>
        <p:spPr>
          <a:xfrm>
            <a:off x="1207268" y="2047711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19" h="437515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4"/>
                </a:lnTo>
                <a:lnTo>
                  <a:pt x="4306" y="186253"/>
                </a:lnTo>
                <a:lnTo>
                  <a:pt x="0" y="218549"/>
                </a:lnTo>
                <a:lnTo>
                  <a:pt x="4306" y="250845"/>
                </a:lnTo>
                <a:lnTo>
                  <a:pt x="36916" y="310684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2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2" y="383492"/>
                </a:lnTo>
                <a:lnTo>
                  <a:pt x="696973" y="361934"/>
                </a:lnTo>
                <a:lnTo>
                  <a:pt x="730408" y="337552"/>
                </a:lnTo>
                <a:lnTo>
                  <a:pt x="757483" y="310684"/>
                </a:lnTo>
                <a:lnTo>
                  <a:pt x="790093" y="250845"/>
                </a:lnTo>
                <a:lnTo>
                  <a:pt x="794400" y="218549"/>
                </a:lnTo>
                <a:lnTo>
                  <a:pt x="790093" y="186253"/>
                </a:lnTo>
                <a:lnTo>
                  <a:pt x="757483" y="126414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1" name="object 59"/>
          <p:cNvSpPr/>
          <p:nvPr/>
        </p:nvSpPr>
        <p:spPr>
          <a:xfrm>
            <a:off x="1207268" y="2047710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19" h="437515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6"/>
                </a:lnTo>
                <a:lnTo>
                  <a:pt x="97426" y="75164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4"/>
                </a:lnTo>
                <a:lnTo>
                  <a:pt x="730408" y="99546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69"/>
                </a:lnTo>
                <a:lnTo>
                  <a:pt x="730408" y="337551"/>
                </a:lnTo>
                <a:lnTo>
                  <a:pt x="696973" y="361934"/>
                </a:lnTo>
                <a:lnTo>
                  <a:pt x="657792" y="383492"/>
                </a:lnTo>
                <a:lnTo>
                  <a:pt x="613479" y="401889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89"/>
                </a:lnTo>
                <a:lnTo>
                  <a:pt x="136607" y="383492"/>
                </a:lnTo>
                <a:lnTo>
                  <a:pt x="97426" y="361934"/>
                </a:lnTo>
                <a:lnTo>
                  <a:pt x="63991" y="337551"/>
                </a:lnTo>
                <a:lnTo>
                  <a:pt x="36916" y="310684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2" name="object 60"/>
          <p:cNvSpPr/>
          <p:nvPr/>
        </p:nvSpPr>
        <p:spPr>
          <a:xfrm>
            <a:off x="1340085" y="2236588"/>
            <a:ext cx="1479" cy="84712"/>
          </a:xfrm>
          <a:custGeom>
            <a:avLst/>
            <a:gdLst/>
            <a:ahLst/>
            <a:cxnLst/>
            <a:rect l="l" t="t" r="r" b="b"/>
            <a:pathLst>
              <a:path w="4444" h="254634">
                <a:moveTo>
                  <a:pt x="2080" y="-19049"/>
                </a:moveTo>
                <a:lnTo>
                  <a:pt x="2080" y="273097"/>
                </a:lnTo>
              </a:path>
            </a:pathLst>
          </a:custGeom>
          <a:ln w="4226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3" name="object 61"/>
          <p:cNvSpPr/>
          <p:nvPr/>
        </p:nvSpPr>
        <p:spPr>
          <a:xfrm>
            <a:off x="1319727" y="2205345"/>
            <a:ext cx="41180" cy="52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4" name="object 62"/>
          <p:cNvSpPr/>
          <p:nvPr/>
        </p:nvSpPr>
        <p:spPr>
          <a:xfrm>
            <a:off x="2127335" y="1957035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5" name="object 63"/>
          <p:cNvSpPr/>
          <p:nvPr/>
        </p:nvSpPr>
        <p:spPr>
          <a:xfrm>
            <a:off x="2106743" y="1925789"/>
            <a:ext cx="41183" cy="518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6" name="object 64"/>
          <p:cNvSpPr/>
          <p:nvPr/>
        </p:nvSpPr>
        <p:spPr>
          <a:xfrm>
            <a:off x="1602257" y="2044666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6" y="427847"/>
                </a:lnTo>
                <a:lnTo>
                  <a:pt x="564649" y="416788"/>
                </a:lnTo>
                <a:lnTo>
                  <a:pt x="613479" y="401891"/>
                </a:lnTo>
                <a:lnTo>
                  <a:pt x="657791" y="383494"/>
                </a:lnTo>
                <a:lnTo>
                  <a:pt x="696972" y="361935"/>
                </a:lnTo>
                <a:lnTo>
                  <a:pt x="730407" y="337553"/>
                </a:lnTo>
                <a:lnTo>
                  <a:pt x="757482" y="310685"/>
                </a:lnTo>
                <a:lnTo>
                  <a:pt x="790092" y="250846"/>
                </a:lnTo>
                <a:lnTo>
                  <a:pt x="794398" y="218550"/>
                </a:lnTo>
                <a:lnTo>
                  <a:pt x="790092" y="186254"/>
                </a:lnTo>
                <a:lnTo>
                  <a:pt x="757482" y="126415"/>
                </a:lnTo>
                <a:lnTo>
                  <a:pt x="730407" y="99547"/>
                </a:lnTo>
                <a:lnTo>
                  <a:pt x="696972" y="75165"/>
                </a:lnTo>
                <a:lnTo>
                  <a:pt x="657791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7" name="object 65"/>
          <p:cNvSpPr/>
          <p:nvPr/>
        </p:nvSpPr>
        <p:spPr>
          <a:xfrm>
            <a:off x="1602257" y="2044666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6"/>
                </a:lnTo>
                <a:lnTo>
                  <a:pt x="97426" y="75164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4"/>
                </a:lnTo>
                <a:lnTo>
                  <a:pt x="730408" y="99546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3"/>
                </a:lnTo>
                <a:lnTo>
                  <a:pt x="696973" y="361935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5"/>
                </a:lnTo>
                <a:lnTo>
                  <a:pt x="63991" y="337553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8" name="object 66"/>
          <p:cNvSpPr/>
          <p:nvPr/>
        </p:nvSpPr>
        <p:spPr>
          <a:xfrm>
            <a:off x="1995194" y="2044640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6" y="427847"/>
                </a:lnTo>
                <a:lnTo>
                  <a:pt x="564649" y="416788"/>
                </a:lnTo>
                <a:lnTo>
                  <a:pt x="613479" y="401891"/>
                </a:lnTo>
                <a:lnTo>
                  <a:pt x="657792" y="383494"/>
                </a:lnTo>
                <a:lnTo>
                  <a:pt x="696973" y="361935"/>
                </a:lnTo>
                <a:lnTo>
                  <a:pt x="730408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9" name="object 67"/>
          <p:cNvSpPr/>
          <p:nvPr/>
        </p:nvSpPr>
        <p:spPr>
          <a:xfrm>
            <a:off x="1995194" y="2044639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0" y="218549"/>
                </a:moveTo>
                <a:lnTo>
                  <a:pt x="4306" y="186254"/>
                </a:lnTo>
                <a:lnTo>
                  <a:pt x="16817" y="155430"/>
                </a:lnTo>
                <a:lnTo>
                  <a:pt x="63991" y="99548"/>
                </a:lnTo>
                <a:lnTo>
                  <a:pt x="97426" y="75165"/>
                </a:lnTo>
                <a:lnTo>
                  <a:pt x="136607" y="53607"/>
                </a:lnTo>
                <a:lnTo>
                  <a:pt x="180920" y="35210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4" y="2369"/>
                </a:lnTo>
                <a:lnTo>
                  <a:pt x="511915" y="9253"/>
                </a:lnTo>
                <a:lnTo>
                  <a:pt x="564648" y="20312"/>
                </a:lnTo>
                <a:lnTo>
                  <a:pt x="613478" y="35210"/>
                </a:lnTo>
                <a:lnTo>
                  <a:pt x="657791" y="53607"/>
                </a:lnTo>
                <a:lnTo>
                  <a:pt x="696972" y="75165"/>
                </a:lnTo>
                <a:lnTo>
                  <a:pt x="730407" y="99548"/>
                </a:lnTo>
                <a:lnTo>
                  <a:pt x="757482" y="126415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7" y="337553"/>
                </a:lnTo>
                <a:lnTo>
                  <a:pt x="696972" y="361935"/>
                </a:lnTo>
                <a:lnTo>
                  <a:pt x="657791" y="383493"/>
                </a:lnTo>
                <a:lnTo>
                  <a:pt x="613478" y="401890"/>
                </a:lnTo>
                <a:lnTo>
                  <a:pt x="564648" y="416787"/>
                </a:lnTo>
                <a:lnTo>
                  <a:pt x="511915" y="427846"/>
                </a:lnTo>
                <a:lnTo>
                  <a:pt x="455894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5"/>
                </a:lnTo>
                <a:lnTo>
                  <a:pt x="63991" y="337553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0" name="object 68"/>
          <p:cNvSpPr/>
          <p:nvPr/>
        </p:nvSpPr>
        <p:spPr>
          <a:xfrm>
            <a:off x="1471551" y="2118351"/>
            <a:ext cx="87459" cy="2113"/>
          </a:xfrm>
          <a:custGeom>
            <a:avLst/>
            <a:gdLst/>
            <a:ahLst/>
            <a:cxnLst/>
            <a:rect l="l" t="t" r="r" b="b"/>
            <a:pathLst>
              <a:path w="262889" h="6350">
                <a:moveTo>
                  <a:pt x="-19049" y="3106"/>
                </a:moveTo>
                <a:lnTo>
                  <a:pt x="281514" y="3106"/>
                </a:lnTo>
              </a:path>
            </a:pathLst>
          </a:custGeom>
          <a:ln w="443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1" name="object 69"/>
          <p:cNvSpPr/>
          <p:nvPr/>
        </p:nvSpPr>
        <p:spPr>
          <a:xfrm>
            <a:off x="1537943" y="2098101"/>
            <a:ext cx="52165" cy="4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2" name="object 70"/>
          <p:cNvSpPr/>
          <p:nvPr/>
        </p:nvSpPr>
        <p:spPr>
          <a:xfrm>
            <a:off x="1866540" y="2117373"/>
            <a:ext cx="85346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126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3" name="object 71"/>
          <p:cNvSpPr/>
          <p:nvPr/>
        </p:nvSpPr>
        <p:spPr>
          <a:xfrm>
            <a:off x="1931158" y="2096781"/>
            <a:ext cx="51838" cy="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4" name="object 72"/>
          <p:cNvSpPr/>
          <p:nvPr/>
        </p:nvSpPr>
        <p:spPr>
          <a:xfrm>
            <a:off x="1566733" y="176822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8" y="429942"/>
                </a:lnTo>
                <a:lnTo>
                  <a:pt x="981326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5" name="object 73"/>
          <p:cNvSpPr/>
          <p:nvPr/>
        </p:nvSpPr>
        <p:spPr>
          <a:xfrm>
            <a:off x="1566733" y="176822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9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6" name="object 74"/>
          <p:cNvSpPr/>
          <p:nvPr/>
        </p:nvSpPr>
        <p:spPr>
          <a:xfrm>
            <a:off x="1171748" y="177431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4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7" name="object 75"/>
          <p:cNvSpPr/>
          <p:nvPr/>
        </p:nvSpPr>
        <p:spPr>
          <a:xfrm>
            <a:off x="1171748" y="177431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6" y="410425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8" name="object 76"/>
          <p:cNvSpPr/>
          <p:nvPr/>
        </p:nvSpPr>
        <p:spPr>
          <a:xfrm>
            <a:off x="1339409" y="1963201"/>
            <a:ext cx="0" cy="84712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2540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9" name="object 77"/>
          <p:cNvSpPr/>
          <p:nvPr/>
        </p:nvSpPr>
        <p:spPr>
          <a:xfrm>
            <a:off x="1318818" y="1931953"/>
            <a:ext cx="41184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0" name="object 78"/>
          <p:cNvSpPr/>
          <p:nvPr/>
        </p:nvSpPr>
        <p:spPr>
          <a:xfrm>
            <a:off x="1734399" y="1957062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1" name="object 79"/>
          <p:cNvSpPr/>
          <p:nvPr/>
        </p:nvSpPr>
        <p:spPr>
          <a:xfrm>
            <a:off x="1713807" y="1925814"/>
            <a:ext cx="41184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2" name="object 80"/>
          <p:cNvSpPr/>
          <p:nvPr/>
        </p:nvSpPr>
        <p:spPr>
          <a:xfrm>
            <a:off x="1566737" y="232109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69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3" name="object 81"/>
          <p:cNvSpPr/>
          <p:nvPr/>
        </p:nvSpPr>
        <p:spPr>
          <a:xfrm>
            <a:off x="1566737" y="232109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6" y="410425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4" name="object 82"/>
          <p:cNvSpPr/>
          <p:nvPr/>
        </p:nvSpPr>
        <p:spPr>
          <a:xfrm>
            <a:off x="1959676" y="232104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916929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4"/>
                </a:lnTo>
                <a:lnTo>
                  <a:pt x="7156" y="55622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9"/>
                </a:lnTo>
                <a:lnTo>
                  <a:pt x="26673" y="410427"/>
                </a:lnTo>
                <a:lnTo>
                  <a:pt x="55621" y="429944"/>
                </a:lnTo>
                <a:lnTo>
                  <a:pt x="91070" y="437100"/>
                </a:lnTo>
                <a:lnTo>
                  <a:pt x="916929" y="437100"/>
                </a:lnTo>
                <a:lnTo>
                  <a:pt x="952378" y="429944"/>
                </a:lnTo>
                <a:lnTo>
                  <a:pt x="981326" y="410427"/>
                </a:lnTo>
                <a:lnTo>
                  <a:pt x="1000843" y="381479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5" name="object 83"/>
          <p:cNvSpPr/>
          <p:nvPr/>
        </p:nvSpPr>
        <p:spPr>
          <a:xfrm>
            <a:off x="1959676" y="2321047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5" y="410425"/>
                </a:lnTo>
                <a:lnTo>
                  <a:pt x="952377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6" name="object 84"/>
          <p:cNvSpPr/>
          <p:nvPr/>
        </p:nvSpPr>
        <p:spPr>
          <a:xfrm>
            <a:off x="1734408" y="2233492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9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7" name="object 85"/>
          <p:cNvSpPr/>
          <p:nvPr/>
        </p:nvSpPr>
        <p:spPr>
          <a:xfrm>
            <a:off x="1713816" y="2202245"/>
            <a:ext cx="41184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8" name="object 86"/>
          <p:cNvSpPr/>
          <p:nvPr/>
        </p:nvSpPr>
        <p:spPr>
          <a:xfrm>
            <a:off x="2127348" y="2233541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029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9" name="object 87"/>
          <p:cNvSpPr/>
          <p:nvPr/>
        </p:nvSpPr>
        <p:spPr>
          <a:xfrm>
            <a:off x="2106756" y="2202295"/>
            <a:ext cx="41183" cy="518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0" name="object 88"/>
          <p:cNvSpPr/>
          <p:nvPr/>
        </p:nvSpPr>
        <p:spPr>
          <a:xfrm>
            <a:off x="2719302" y="1773005"/>
            <a:ext cx="1918650" cy="7078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1" name="object 89"/>
          <p:cNvSpPr txBox="1"/>
          <p:nvPr/>
        </p:nvSpPr>
        <p:spPr>
          <a:xfrm>
            <a:off x="1312381" y="1367028"/>
            <a:ext cx="768539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many-to-one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2" name="object 94"/>
          <p:cNvSpPr txBox="1"/>
          <p:nvPr/>
        </p:nvSpPr>
        <p:spPr>
          <a:xfrm>
            <a:off x="1083022" y="2756989"/>
            <a:ext cx="3554547" cy="229346"/>
          </a:xfrm>
          <a:prstGeom prst="rect">
            <a:avLst/>
          </a:prstGeom>
        </p:spPr>
        <p:txBody>
          <a:bodyPr vert="horz" wrap="square" lIns="0" tIns="16689" rIns="0" bIns="0" rtlCol="0">
            <a:spAutoFit/>
          </a:bodyPr>
          <a:lstStyle/>
          <a:p>
            <a:pPr marL="4224">
              <a:spcBef>
                <a:spcPts val="132"/>
              </a:spcBef>
            </a:pPr>
            <a:r>
              <a:rPr sz="482" i="1" spc="-17" dirty="0">
                <a:solidFill>
                  <a:prstClr val="black"/>
                </a:solidFill>
                <a:latin typeface="Trebuchet MS"/>
                <a:cs typeface="Trebuchet MS"/>
              </a:rPr>
              <a:t>Figure </a:t>
            </a:r>
            <a:r>
              <a:rPr sz="482" i="1" spc="-22" dirty="0">
                <a:solidFill>
                  <a:prstClr val="black"/>
                </a:solidFill>
                <a:latin typeface="Trebuchet MS"/>
                <a:cs typeface="Trebuchet MS"/>
              </a:rPr>
              <a:t>based</a:t>
            </a:r>
            <a:r>
              <a:rPr sz="482" i="1" spc="4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3" dirty="0">
                <a:solidFill>
                  <a:prstClr val="black"/>
                </a:solidFill>
                <a:latin typeface="Trebuchet MS"/>
                <a:cs typeface="Trebuchet MS"/>
              </a:rPr>
              <a:t>on:</a:t>
            </a:r>
            <a:endParaRPr sz="482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4224">
              <a:spcBef>
                <a:spcPts val="486"/>
              </a:spcBef>
            </a:pPr>
            <a:r>
              <a:rPr sz="482" i="1" spc="-3" dirty="0">
                <a:solidFill>
                  <a:prstClr val="black"/>
                </a:solidFill>
                <a:latin typeface="Trebuchet MS"/>
                <a:cs typeface="Trebuchet MS"/>
              </a:rPr>
              <a:t>The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0" dirty="0">
                <a:solidFill>
                  <a:prstClr val="black"/>
                </a:solidFill>
                <a:latin typeface="Trebuchet MS"/>
                <a:cs typeface="Trebuchet MS"/>
              </a:rPr>
              <a:t>Unreasonable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15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482" i="1" spc="-15" dirty="0">
                <a:solidFill>
                  <a:prstClr val="black"/>
                </a:solidFill>
                <a:latin typeface="Arial"/>
                <a:cs typeface="Arial"/>
              </a:rPr>
              <a:t>ﬀ</a:t>
            </a:r>
            <a:r>
              <a:rPr sz="482" i="1" spc="-15" dirty="0">
                <a:solidFill>
                  <a:prstClr val="black"/>
                </a:solidFill>
                <a:latin typeface="Trebuchet MS"/>
                <a:cs typeface="Trebuchet MS"/>
              </a:rPr>
              <a:t>ectiveness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30" dirty="0">
                <a:solidFill>
                  <a:prstClr val="black"/>
                </a:solidFill>
                <a:latin typeface="Trebuchet MS"/>
                <a:cs typeface="Trebuchet MS"/>
              </a:rPr>
              <a:t>of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0" dirty="0">
                <a:solidFill>
                  <a:prstClr val="black"/>
                </a:solidFill>
                <a:latin typeface="Trebuchet MS"/>
                <a:cs typeface="Trebuchet MS"/>
              </a:rPr>
              <a:t>Recurrent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0" dirty="0">
                <a:solidFill>
                  <a:prstClr val="black"/>
                </a:solidFill>
                <a:latin typeface="Trebuchet MS"/>
                <a:cs typeface="Trebuchet MS"/>
              </a:rPr>
              <a:t>Neural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2" dirty="0">
                <a:solidFill>
                  <a:prstClr val="black"/>
                </a:solidFill>
                <a:latin typeface="Trebuchet MS"/>
                <a:cs typeface="Trebuchet MS"/>
              </a:rPr>
              <a:t>Networks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spc="-23" dirty="0">
                <a:solidFill>
                  <a:prstClr val="black"/>
                </a:solidFill>
                <a:latin typeface="Tahoma"/>
                <a:cs typeface="Tahoma"/>
              </a:rPr>
              <a:t>by</a:t>
            </a:r>
            <a:r>
              <a:rPr sz="482" spc="1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482" spc="-9" dirty="0">
                <a:solidFill>
                  <a:prstClr val="black"/>
                </a:solidFill>
                <a:latin typeface="Tahoma"/>
                <a:cs typeface="Tahoma"/>
              </a:rPr>
              <a:t>Andrej</a:t>
            </a:r>
            <a:r>
              <a:rPr sz="482" spc="1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482" spc="-5" dirty="0">
                <a:solidFill>
                  <a:prstClr val="black"/>
                </a:solidFill>
                <a:latin typeface="Tahoma"/>
                <a:cs typeface="Tahoma"/>
              </a:rPr>
              <a:t>Karpathy</a:t>
            </a:r>
            <a:r>
              <a:rPr sz="482" spc="1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482" spc="-2" dirty="0">
                <a:solidFill>
                  <a:prstClr val="black"/>
                </a:solidFill>
                <a:latin typeface="Tahoma"/>
                <a:cs typeface="Tahoma"/>
              </a:rPr>
              <a:t>(</a:t>
            </a:r>
            <a:r>
              <a:rPr sz="432" spc="-2" dirty="0">
                <a:solidFill>
                  <a:prstClr val="black"/>
                </a:solidFill>
                <a:latin typeface="Tahoma"/>
                <a:cs typeface="Tahoma"/>
                <a:hlinkClick r:id="rId12"/>
              </a:rPr>
              <a:t>http://karpathy.github.io/2015/05/21/rnn-e</a:t>
            </a:r>
            <a:r>
              <a:rPr sz="432" spc="-2" dirty="0">
                <a:solidFill>
                  <a:prstClr val="black"/>
                </a:solidFill>
                <a:latin typeface="Arial"/>
                <a:cs typeface="Arial"/>
                <a:hlinkClick r:id="rId12"/>
              </a:rPr>
              <a:t>ﬀ</a:t>
            </a:r>
            <a:r>
              <a:rPr sz="432" spc="-2" dirty="0">
                <a:solidFill>
                  <a:prstClr val="black"/>
                </a:solidFill>
                <a:latin typeface="Tahoma"/>
                <a:cs typeface="Tahoma"/>
                <a:hlinkClick r:id="rId12"/>
              </a:rPr>
              <a:t>ectiveness/</a:t>
            </a:r>
            <a:r>
              <a:rPr sz="482" spc="-2" dirty="0">
                <a:solidFill>
                  <a:prstClr val="black"/>
                </a:solidFill>
                <a:latin typeface="Tahoma"/>
                <a:cs typeface="Tahoma"/>
                <a:hlinkClick r:id="rId12"/>
              </a:rPr>
              <a:t>)</a:t>
            </a:r>
            <a:endParaRPr sz="482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93" name="object 90"/>
          <p:cNvSpPr txBox="1"/>
          <p:nvPr/>
        </p:nvSpPr>
        <p:spPr>
          <a:xfrm>
            <a:off x="3365763" y="1367024"/>
            <a:ext cx="768539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one-to-many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4" name="object 91"/>
          <p:cNvSpPr txBox="1"/>
          <p:nvPr/>
        </p:nvSpPr>
        <p:spPr>
          <a:xfrm>
            <a:off x="1312382" y="2486329"/>
            <a:ext cx="874377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many-to-many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5" name="object 92"/>
          <p:cNvSpPr txBox="1"/>
          <p:nvPr/>
        </p:nvSpPr>
        <p:spPr>
          <a:xfrm>
            <a:off x="3365764" y="2486329"/>
            <a:ext cx="874377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many-to-many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141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Many-to-One </a:t>
            </a:r>
            <a:r>
              <a:rPr lang="en-IN" dirty="0" err="1" smtClean="0"/>
              <a:t>Modeling</a:t>
            </a:r>
            <a:endParaRPr lang="en-IN" dirty="0"/>
          </a:p>
        </p:txBody>
      </p:sp>
      <p:sp>
        <p:nvSpPr>
          <p:cNvPr id="4" name="object 2"/>
          <p:cNvSpPr/>
          <p:nvPr/>
        </p:nvSpPr>
        <p:spPr>
          <a:xfrm>
            <a:off x="1172771" y="1232212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4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2"/>
                </a:lnTo>
                <a:lnTo>
                  <a:pt x="981326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69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1172771" y="1232211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" name="object 4"/>
          <p:cNvSpPr/>
          <p:nvPr/>
        </p:nvSpPr>
        <p:spPr>
          <a:xfrm>
            <a:off x="1958643" y="67933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8" y="429943"/>
                </a:lnTo>
                <a:lnTo>
                  <a:pt x="981325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8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1958643" y="67933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4" y="26673"/>
                </a:lnTo>
                <a:lnTo>
                  <a:pt x="55622" y="7156"/>
                </a:lnTo>
                <a:lnTo>
                  <a:pt x="91069" y="0"/>
                </a:lnTo>
                <a:lnTo>
                  <a:pt x="916932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9" y="429943"/>
                </a:lnTo>
                <a:lnTo>
                  <a:pt x="916932" y="437099"/>
                </a:lnTo>
                <a:lnTo>
                  <a:pt x="91069" y="437099"/>
                </a:lnTo>
                <a:lnTo>
                  <a:pt x="55622" y="429943"/>
                </a:lnTo>
                <a:lnTo>
                  <a:pt x="26674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" name="object 6"/>
          <p:cNvSpPr/>
          <p:nvPr/>
        </p:nvSpPr>
        <p:spPr>
          <a:xfrm>
            <a:off x="1206243" y="958817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19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5"/>
                </a:lnTo>
                <a:lnTo>
                  <a:pt x="36916" y="310685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3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2" y="383493"/>
                </a:lnTo>
                <a:lnTo>
                  <a:pt x="696973" y="361934"/>
                </a:lnTo>
                <a:lnTo>
                  <a:pt x="730408" y="337552"/>
                </a:lnTo>
                <a:lnTo>
                  <a:pt x="757483" y="310685"/>
                </a:lnTo>
                <a:lnTo>
                  <a:pt x="790093" y="250845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" name="object 7"/>
          <p:cNvSpPr/>
          <p:nvPr/>
        </p:nvSpPr>
        <p:spPr>
          <a:xfrm>
            <a:off x="1206242" y="958817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19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" name="object 8"/>
          <p:cNvSpPr/>
          <p:nvPr/>
        </p:nvSpPr>
        <p:spPr>
          <a:xfrm>
            <a:off x="1339058" y="1147695"/>
            <a:ext cx="1479" cy="84712"/>
          </a:xfrm>
          <a:custGeom>
            <a:avLst/>
            <a:gdLst/>
            <a:ahLst/>
            <a:cxnLst/>
            <a:rect l="l" t="t" r="r" b="b"/>
            <a:pathLst>
              <a:path w="4444" h="254635">
                <a:moveTo>
                  <a:pt x="2080" y="-19049"/>
                </a:moveTo>
                <a:lnTo>
                  <a:pt x="2080" y="273095"/>
                </a:lnTo>
              </a:path>
            </a:pathLst>
          </a:custGeom>
          <a:ln w="4226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1" name="object 9"/>
          <p:cNvSpPr/>
          <p:nvPr/>
        </p:nvSpPr>
        <p:spPr>
          <a:xfrm>
            <a:off x="1318702" y="1116452"/>
            <a:ext cx="41180" cy="52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2126309" y="868142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2105717" y="836895"/>
            <a:ext cx="41184" cy="51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1565707" y="1232212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7" y="429942"/>
                </a:lnTo>
                <a:lnTo>
                  <a:pt x="981325" y="410425"/>
                </a:lnTo>
                <a:lnTo>
                  <a:pt x="1000842" y="381478"/>
                </a:lnTo>
                <a:lnTo>
                  <a:pt x="1007999" y="346029"/>
                </a:lnTo>
                <a:lnTo>
                  <a:pt x="1007999" y="91069"/>
                </a:lnTo>
                <a:lnTo>
                  <a:pt x="992698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1565707" y="1232211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1958643" y="1232212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8" y="429942"/>
                </a:lnTo>
                <a:lnTo>
                  <a:pt x="981325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69"/>
                </a:lnTo>
                <a:lnTo>
                  <a:pt x="992698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1958643" y="1232211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4" y="26673"/>
                </a:lnTo>
                <a:lnTo>
                  <a:pt x="55622" y="7156"/>
                </a:lnTo>
                <a:lnTo>
                  <a:pt x="91069" y="0"/>
                </a:lnTo>
                <a:lnTo>
                  <a:pt x="916932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9" y="429943"/>
                </a:lnTo>
                <a:lnTo>
                  <a:pt x="916932" y="437099"/>
                </a:lnTo>
                <a:lnTo>
                  <a:pt x="91069" y="437099"/>
                </a:lnTo>
                <a:lnTo>
                  <a:pt x="55622" y="429943"/>
                </a:lnTo>
                <a:lnTo>
                  <a:pt x="26674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1601231" y="955772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7" y="427847"/>
                </a:lnTo>
                <a:lnTo>
                  <a:pt x="564650" y="416788"/>
                </a:lnTo>
                <a:lnTo>
                  <a:pt x="613480" y="401891"/>
                </a:lnTo>
                <a:lnTo>
                  <a:pt x="657792" y="383494"/>
                </a:lnTo>
                <a:lnTo>
                  <a:pt x="696974" y="361935"/>
                </a:lnTo>
                <a:lnTo>
                  <a:pt x="730409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9" y="99547"/>
                </a:lnTo>
                <a:lnTo>
                  <a:pt x="696974" y="75165"/>
                </a:lnTo>
                <a:lnTo>
                  <a:pt x="657792" y="53606"/>
                </a:lnTo>
                <a:lnTo>
                  <a:pt x="613480" y="35209"/>
                </a:lnTo>
                <a:lnTo>
                  <a:pt x="564650" y="20312"/>
                </a:lnTo>
                <a:lnTo>
                  <a:pt x="511917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1601231" y="955772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1994168" y="955747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4"/>
                </a:lnTo>
                <a:lnTo>
                  <a:pt x="63991" y="99546"/>
                </a:lnTo>
                <a:lnTo>
                  <a:pt x="36916" y="126414"/>
                </a:lnTo>
                <a:lnTo>
                  <a:pt x="4306" y="186253"/>
                </a:lnTo>
                <a:lnTo>
                  <a:pt x="0" y="218549"/>
                </a:lnTo>
                <a:lnTo>
                  <a:pt x="4306" y="250845"/>
                </a:lnTo>
                <a:lnTo>
                  <a:pt x="36916" y="310684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2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1" y="383492"/>
                </a:lnTo>
                <a:lnTo>
                  <a:pt x="696972" y="361934"/>
                </a:lnTo>
                <a:lnTo>
                  <a:pt x="730407" y="337552"/>
                </a:lnTo>
                <a:lnTo>
                  <a:pt x="757482" y="310684"/>
                </a:lnTo>
                <a:lnTo>
                  <a:pt x="790092" y="250845"/>
                </a:lnTo>
                <a:lnTo>
                  <a:pt x="794398" y="218549"/>
                </a:lnTo>
                <a:lnTo>
                  <a:pt x="790092" y="186253"/>
                </a:lnTo>
                <a:lnTo>
                  <a:pt x="757482" y="126414"/>
                </a:lnTo>
                <a:lnTo>
                  <a:pt x="730407" y="99546"/>
                </a:lnTo>
                <a:lnTo>
                  <a:pt x="696972" y="75164"/>
                </a:lnTo>
                <a:lnTo>
                  <a:pt x="657791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1994168" y="955746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2126315" y="1144608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3" name="object 21"/>
          <p:cNvSpPr/>
          <p:nvPr/>
        </p:nvSpPr>
        <p:spPr>
          <a:xfrm>
            <a:off x="2105724" y="1113361"/>
            <a:ext cx="41183" cy="51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1733379" y="1144608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5" name="object 23"/>
          <p:cNvSpPr/>
          <p:nvPr/>
        </p:nvSpPr>
        <p:spPr>
          <a:xfrm>
            <a:off x="1712787" y="1113361"/>
            <a:ext cx="41184" cy="51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1470525" y="1029459"/>
            <a:ext cx="87459" cy="2113"/>
          </a:xfrm>
          <a:custGeom>
            <a:avLst/>
            <a:gdLst/>
            <a:ahLst/>
            <a:cxnLst/>
            <a:rect l="l" t="t" r="r" b="b"/>
            <a:pathLst>
              <a:path w="262889" h="6350">
                <a:moveTo>
                  <a:pt x="-19049" y="3105"/>
                </a:moveTo>
                <a:lnTo>
                  <a:pt x="281514" y="3105"/>
                </a:lnTo>
              </a:path>
            </a:pathLst>
          </a:custGeom>
          <a:ln w="4431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7" name="object 25"/>
          <p:cNvSpPr/>
          <p:nvPr/>
        </p:nvSpPr>
        <p:spPr>
          <a:xfrm>
            <a:off x="1536917" y="1009209"/>
            <a:ext cx="52165" cy="4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8" name="object 26"/>
          <p:cNvSpPr/>
          <p:nvPr/>
        </p:nvSpPr>
        <p:spPr>
          <a:xfrm>
            <a:off x="1865514" y="1028480"/>
            <a:ext cx="85346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128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9" name="object 27"/>
          <p:cNvSpPr/>
          <p:nvPr/>
        </p:nvSpPr>
        <p:spPr>
          <a:xfrm>
            <a:off x="1930132" y="1007888"/>
            <a:ext cx="51838" cy="41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0" name="object 28"/>
          <p:cNvSpPr/>
          <p:nvPr/>
        </p:nvSpPr>
        <p:spPr>
          <a:xfrm>
            <a:off x="3314948" y="1229183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70" y="437099"/>
                </a:lnTo>
                <a:lnTo>
                  <a:pt x="916929" y="437099"/>
                </a:lnTo>
                <a:lnTo>
                  <a:pt x="952378" y="429942"/>
                </a:lnTo>
                <a:lnTo>
                  <a:pt x="981325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69"/>
                </a:lnTo>
                <a:lnTo>
                  <a:pt x="992699" y="40543"/>
                </a:lnTo>
                <a:lnTo>
                  <a:pt x="951781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1" name="object 29"/>
          <p:cNvSpPr/>
          <p:nvPr/>
        </p:nvSpPr>
        <p:spPr>
          <a:xfrm>
            <a:off x="3314948" y="1229183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4" y="26673"/>
                </a:lnTo>
                <a:lnTo>
                  <a:pt x="55623" y="7156"/>
                </a:lnTo>
                <a:lnTo>
                  <a:pt x="91072" y="0"/>
                </a:lnTo>
                <a:lnTo>
                  <a:pt x="916932" y="0"/>
                </a:lnTo>
                <a:lnTo>
                  <a:pt x="967457" y="15300"/>
                </a:lnTo>
                <a:lnTo>
                  <a:pt x="1001068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9" y="429943"/>
                </a:lnTo>
                <a:lnTo>
                  <a:pt x="916932" y="437099"/>
                </a:lnTo>
                <a:lnTo>
                  <a:pt x="91072" y="437099"/>
                </a:lnTo>
                <a:lnTo>
                  <a:pt x="55623" y="429943"/>
                </a:lnTo>
                <a:lnTo>
                  <a:pt x="26674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4100821" y="676305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70" y="0"/>
                </a:lnTo>
                <a:lnTo>
                  <a:pt x="55622" y="7156"/>
                </a:lnTo>
                <a:lnTo>
                  <a:pt x="26674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4" y="410426"/>
                </a:lnTo>
                <a:lnTo>
                  <a:pt x="55622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700" y="40544"/>
                </a:lnTo>
                <a:lnTo>
                  <a:pt x="951782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3" name="object 31"/>
          <p:cNvSpPr/>
          <p:nvPr/>
        </p:nvSpPr>
        <p:spPr>
          <a:xfrm>
            <a:off x="4100821" y="676305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4" name="object 32"/>
          <p:cNvSpPr/>
          <p:nvPr/>
        </p:nvSpPr>
        <p:spPr>
          <a:xfrm>
            <a:off x="3348420" y="955789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5"/>
                </a:lnTo>
                <a:lnTo>
                  <a:pt x="36916" y="310685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3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2" y="383493"/>
                </a:lnTo>
                <a:lnTo>
                  <a:pt x="696973" y="361934"/>
                </a:lnTo>
                <a:lnTo>
                  <a:pt x="730408" y="337552"/>
                </a:lnTo>
                <a:lnTo>
                  <a:pt x="757483" y="310685"/>
                </a:lnTo>
                <a:lnTo>
                  <a:pt x="790093" y="250845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5" name="object 33"/>
          <p:cNvSpPr/>
          <p:nvPr/>
        </p:nvSpPr>
        <p:spPr>
          <a:xfrm>
            <a:off x="3348420" y="955789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6" name="object 34"/>
          <p:cNvSpPr/>
          <p:nvPr/>
        </p:nvSpPr>
        <p:spPr>
          <a:xfrm>
            <a:off x="3460879" y="1113423"/>
            <a:ext cx="41180" cy="52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7" name="object 35"/>
          <p:cNvSpPr/>
          <p:nvPr/>
        </p:nvSpPr>
        <p:spPr>
          <a:xfrm>
            <a:off x="4268486" y="865114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8" name="object 36"/>
          <p:cNvSpPr/>
          <p:nvPr/>
        </p:nvSpPr>
        <p:spPr>
          <a:xfrm>
            <a:off x="4247895" y="833867"/>
            <a:ext cx="41183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9" name="object 37"/>
          <p:cNvSpPr/>
          <p:nvPr/>
        </p:nvSpPr>
        <p:spPr>
          <a:xfrm>
            <a:off x="3743409" y="952744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6" y="427847"/>
                </a:lnTo>
                <a:lnTo>
                  <a:pt x="564649" y="416788"/>
                </a:lnTo>
                <a:lnTo>
                  <a:pt x="613479" y="401891"/>
                </a:lnTo>
                <a:lnTo>
                  <a:pt x="657792" y="383494"/>
                </a:lnTo>
                <a:lnTo>
                  <a:pt x="696973" y="361935"/>
                </a:lnTo>
                <a:lnTo>
                  <a:pt x="730408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0" name="object 38"/>
          <p:cNvSpPr/>
          <p:nvPr/>
        </p:nvSpPr>
        <p:spPr>
          <a:xfrm>
            <a:off x="3743408" y="952744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1" name="object 39"/>
          <p:cNvSpPr/>
          <p:nvPr/>
        </p:nvSpPr>
        <p:spPr>
          <a:xfrm>
            <a:off x="4136345" y="952718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7" y="427847"/>
                </a:lnTo>
                <a:lnTo>
                  <a:pt x="564650" y="416788"/>
                </a:lnTo>
                <a:lnTo>
                  <a:pt x="613480" y="401891"/>
                </a:lnTo>
                <a:lnTo>
                  <a:pt x="657792" y="383494"/>
                </a:lnTo>
                <a:lnTo>
                  <a:pt x="696974" y="361935"/>
                </a:lnTo>
                <a:lnTo>
                  <a:pt x="730409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9" y="99547"/>
                </a:lnTo>
                <a:lnTo>
                  <a:pt x="696974" y="75165"/>
                </a:lnTo>
                <a:lnTo>
                  <a:pt x="657792" y="53606"/>
                </a:lnTo>
                <a:lnTo>
                  <a:pt x="613480" y="35209"/>
                </a:lnTo>
                <a:lnTo>
                  <a:pt x="564650" y="20312"/>
                </a:lnTo>
                <a:lnTo>
                  <a:pt x="511917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2" name="object 40"/>
          <p:cNvSpPr/>
          <p:nvPr/>
        </p:nvSpPr>
        <p:spPr>
          <a:xfrm>
            <a:off x="4136345" y="952718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2" y="99547"/>
                </a:lnTo>
                <a:lnTo>
                  <a:pt x="97427" y="75165"/>
                </a:lnTo>
                <a:lnTo>
                  <a:pt x="136609" y="53606"/>
                </a:lnTo>
                <a:lnTo>
                  <a:pt x="180922" y="35209"/>
                </a:lnTo>
                <a:lnTo>
                  <a:pt x="229752" y="20312"/>
                </a:lnTo>
                <a:lnTo>
                  <a:pt x="282485" y="9253"/>
                </a:lnTo>
                <a:lnTo>
                  <a:pt x="338507" y="2369"/>
                </a:lnTo>
                <a:lnTo>
                  <a:pt x="397202" y="0"/>
                </a:lnTo>
                <a:lnTo>
                  <a:pt x="455897" y="2369"/>
                </a:lnTo>
                <a:lnTo>
                  <a:pt x="511918" y="9253"/>
                </a:lnTo>
                <a:lnTo>
                  <a:pt x="564651" y="20312"/>
                </a:lnTo>
                <a:lnTo>
                  <a:pt x="613481" y="35209"/>
                </a:lnTo>
                <a:lnTo>
                  <a:pt x="657793" y="53606"/>
                </a:lnTo>
                <a:lnTo>
                  <a:pt x="696974" y="75165"/>
                </a:lnTo>
                <a:lnTo>
                  <a:pt x="730409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3" y="281670"/>
                </a:lnTo>
                <a:lnTo>
                  <a:pt x="730409" y="337552"/>
                </a:lnTo>
                <a:lnTo>
                  <a:pt x="696974" y="361934"/>
                </a:lnTo>
                <a:lnTo>
                  <a:pt x="657793" y="383493"/>
                </a:lnTo>
                <a:lnTo>
                  <a:pt x="613481" y="401890"/>
                </a:lnTo>
                <a:lnTo>
                  <a:pt x="564651" y="416787"/>
                </a:lnTo>
                <a:lnTo>
                  <a:pt x="511918" y="427846"/>
                </a:lnTo>
                <a:lnTo>
                  <a:pt x="455897" y="434730"/>
                </a:lnTo>
                <a:lnTo>
                  <a:pt x="397202" y="437099"/>
                </a:lnTo>
                <a:lnTo>
                  <a:pt x="338507" y="434730"/>
                </a:lnTo>
                <a:lnTo>
                  <a:pt x="282485" y="427846"/>
                </a:lnTo>
                <a:lnTo>
                  <a:pt x="229752" y="416787"/>
                </a:lnTo>
                <a:lnTo>
                  <a:pt x="180922" y="401890"/>
                </a:lnTo>
                <a:lnTo>
                  <a:pt x="136609" y="383493"/>
                </a:lnTo>
                <a:lnTo>
                  <a:pt x="97427" y="361934"/>
                </a:lnTo>
                <a:lnTo>
                  <a:pt x="63992" y="337552"/>
                </a:lnTo>
                <a:lnTo>
                  <a:pt x="36917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3" name="object 41"/>
          <p:cNvSpPr/>
          <p:nvPr/>
        </p:nvSpPr>
        <p:spPr>
          <a:xfrm>
            <a:off x="3679096" y="1006180"/>
            <a:ext cx="52164" cy="4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4" name="object 42"/>
          <p:cNvSpPr/>
          <p:nvPr/>
        </p:nvSpPr>
        <p:spPr>
          <a:xfrm>
            <a:off x="4072309" y="1004860"/>
            <a:ext cx="51838" cy="41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5" name="object 43"/>
          <p:cNvSpPr/>
          <p:nvPr/>
        </p:nvSpPr>
        <p:spPr>
          <a:xfrm>
            <a:off x="3707885" y="676305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3707885" y="676305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5" y="410426"/>
                </a:lnTo>
                <a:lnTo>
                  <a:pt x="952377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7" name="object 45"/>
          <p:cNvSpPr/>
          <p:nvPr/>
        </p:nvSpPr>
        <p:spPr>
          <a:xfrm>
            <a:off x="3312899" y="68239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70" y="0"/>
                </a:lnTo>
                <a:lnTo>
                  <a:pt x="55622" y="7156"/>
                </a:lnTo>
                <a:lnTo>
                  <a:pt x="26674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4" y="410426"/>
                </a:lnTo>
                <a:lnTo>
                  <a:pt x="55622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700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8" name="object 46"/>
          <p:cNvSpPr/>
          <p:nvPr/>
        </p:nvSpPr>
        <p:spPr>
          <a:xfrm>
            <a:off x="3312900" y="68239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29" y="437100"/>
                </a:lnTo>
                <a:lnTo>
                  <a:pt x="91069" y="437100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9" name="object 47"/>
          <p:cNvSpPr/>
          <p:nvPr/>
        </p:nvSpPr>
        <p:spPr>
          <a:xfrm>
            <a:off x="3480561" y="871279"/>
            <a:ext cx="0" cy="84712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2540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0" name="object 48"/>
          <p:cNvSpPr/>
          <p:nvPr/>
        </p:nvSpPr>
        <p:spPr>
          <a:xfrm>
            <a:off x="3459969" y="840032"/>
            <a:ext cx="41184" cy="51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1" name="object 49"/>
          <p:cNvSpPr/>
          <p:nvPr/>
        </p:nvSpPr>
        <p:spPr>
          <a:xfrm>
            <a:off x="3875550" y="865140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2" name="object 50"/>
          <p:cNvSpPr/>
          <p:nvPr/>
        </p:nvSpPr>
        <p:spPr>
          <a:xfrm>
            <a:off x="3854958" y="833893"/>
            <a:ext cx="41184" cy="51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3" name="object 51"/>
          <p:cNvSpPr/>
          <p:nvPr/>
        </p:nvSpPr>
        <p:spPr>
          <a:xfrm>
            <a:off x="1173797" y="232110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5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9"/>
                </a:lnTo>
                <a:lnTo>
                  <a:pt x="26673" y="410427"/>
                </a:lnTo>
                <a:lnTo>
                  <a:pt x="55621" y="429944"/>
                </a:lnTo>
                <a:lnTo>
                  <a:pt x="91069" y="437100"/>
                </a:lnTo>
                <a:lnTo>
                  <a:pt x="916929" y="437100"/>
                </a:lnTo>
                <a:lnTo>
                  <a:pt x="952378" y="429944"/>
                </a:lnTo>
                <a:lnTo>
                  <a:pt x="981325" y="410427"/>
                </a:lnTo>
                <a:lnTo>
                  <a:pt x="1000842" y="381479"/>
                </a:lnTo>
                <a:lnTo>
                  <a:pt x="1007999" y="346030"/>
                </a:lnTo>
                <a:lnTo>
                  <a:pt x="1007999" y="91070"/>
                </a:lnTo>
                <a:lnTo>
                  <a:pt x="992698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4" name="object 52"/>
          <p:cNvSpPr/>
          <p:nvPr/>
        </p:nvSpPr>
        <p:spPr>
          <a:xfrm>
            <a:off x="1173797" y="232110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5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6" y="410425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5" name="object 53"/>
          <p:cNvSpPr/>
          <p:nvPr/>
        </p:nvSpPr>
        <p:spPr>
          <a:xfrm>
            <a:off x="1959669" y="176822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2"/>
                </a:lnTo>
                <a:lnTo>
                  <a:pt x="981326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6" name="object 54"/>
          <p:cNvSpPr/>
          <p:nvPr/>
        </p:nvSpPr>
        <p:spPr>
          <a:xfrm>
            <a:off x="1959669" y="176822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6" y="15300"/>
                </a:lnTo>
                <a:lnTo>
                  <a:pt x="1001067" y="56219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7" name="object 55"/>
          <p:cNvSpPr/>
          <p:nvPr/>
        </p:nvSpPr>
        <p:spPr>
          <a:xfrm>
            <a:off x="1207268" y="2047711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19" h="437515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4"/>
                </a:lnTo>
                <a:lnTo>
                  <a:pt x="4306" y="186253"/>
                </a:lnTo>
                <a:lnTo>
                  <a:pt x="0" y="218549"/>
                </a:lnTo>
                <a:lnTo>
                  <a:pt x="4306" y="250845"/>
                </a:lnTo>
                <a:lnTo>
                  <a:pt x="36916" y="310684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2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2" y="383492"/>
                </a:lnTo>
                <a:lnTo>
                  <a:pt x="696973" y="361934"/>
                </a:lnTo>
                <a:lnTo>
                  <a:pt x="730408" y="337552"/>
                </a:lnTo>
                <a:lnTo>
                  <a:pt x="757483" y="310684"/>
                </a:lnTo>
                <a:lnTo>
                  <a:pt x="790093" y="250845"/>
                </a:lnTo>
                <a:lnTo>
                  <a:pt x="794400" y="218549"/>
                </a:lnTo>
                <a:lnTo>
                  <a:pt x="790093" y="186253"/>
                </a:lnTo>
                <a:lnTo>
                  <a:pt x="757483" y="126414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8" name="object 56"/>
          <p:cNvSpPr/>
          <p:nvPr/>
        </p:nvSpPr>
        <p:spPr>
          <a:xfrm>
            <a:off x="1207268" y="2047710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19" h="437515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6"/>
                </a:lnTo>
                <a:lnTo>
                  <a:pt x="97426" y="75164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4"/>
                </a:lnTo>
                <a:lnTo>
                  <a:pt x="730408" y="99546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69"/>
                </a:lnTo>
                <a:lnTo>
                  <a:pt x="730408" y="337551"/>
                </a:lnTo>
                <a:lnTo>
                  <a:pt x="696973" y="361934"/>
                </a:lnTo>
                <a:lnTo>
                  <a:pt x="657792" y="383492"/>
                </a:lnTo>
                <a:lnTo>
                  <a:pt x="613479" y="401889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89"/>
                </a:lnTo>
                <a:lnTo>
                  <a:pt x="136607" y="383492"/>
                </a:lnTo>
                <a:lnTo>
                  <a:pt x="97426" y="361934"/>
                </a:lnTo>
                <a:lnTo>
                  <a:pt x="63991" y="337551"/>
                </a:lnTo>
                <a:lnTo>
                  <a:pt x="36916" y="310684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9" name="object 57"/>
          <p:cNvSpPr/>
          <p:nvPr/>
        </p:nvSpPr>
        <p:spPr>
          <a:xfrm>
            <a:off x="1340085" y="2236588"/>
            <a:ext cx="1479" cy="84712"/>
          </a:xfrm>
          <a:custGeom>
            <a:avLst/>
            <a:gdLst/>
            <a:ahLst/>
            <a:cxnLst/>
            <a:rect l="l" t="t" r="r" b="b"/>
            <a:pathLst>
              <a:path w="4444" h="254634">
                <a:moveTo>
                  <a:pt x="2080" y="-19049"/>
                </a:moveTo>
                <a:lnTo>
                  <a:pt x="2080" y="273097"/>
                </a:lnTo>
              </a:path>
            </a:pathLst>
          </a:custGeom>
          <a:ln w="4226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0" name="object 58"/>
          <p:cNvSpPr/>
          <p:nvPr/>
        </p:nvSpPr>
        <p:spPr>
          <a:xfrm>
            <a:off x="1319727" y="2205345"/>
            <a:ext cx="41180" cy="52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1" name="object 59"/>
          <p:cNvSpPr/>
          <p:nvPr/>
        </p:nvSpPr>
        <p:spPr>
          <a:xfrm>
            <a:off x="2127335" y="1957035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2" name="object 60"/>
          <p:cNvSpPr/>
          <p:nvPr/>
        </p:nvSpPr>
        <p:spPr>
          <a:xfrm>
            <a:off x="2106743" y="1925789"/>
            <a:ext cx="41183" cy="518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3" name="object 61"/>
          <p:cNvSpPr/>
          <p:nvPr/>
        </p:nvSpPr>
        <p:spPr>
          <a:xfrm>
            <a:off x="1602257" y="2044666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6" y="427847"/>
                </a:lnTo>
                <a:lnTo>
                  <a:pt x="564649" y="416788"/>
                </a:lnTo>
                <a:lnTo>
                  <a:pt x="613479" y="401891"/>
                </a:lnTo>
                <a:lnTo>
                  <a:pt x="657791" y="383494"/>
                </a:lnTo>
                <a:lnTo>
                  <a:pt x="696972" y="361935"/>
                </a:lnTo>
                <a:lnTo>
                  <a:pt x="730407" y="337553"/>
                </a:lnTo>
                <a:lnTo>
                  <a:pt x="757482" y="310685"/>
                </a:lnTo>
                <a:lnTo>
                  <a:pt x="790092" y="250846"/>
                </a:lnTo>
                <a:lnTo>
                  <a:pt x="794398" y="218550"/>
                </a:lnTo>
                <a:lnTo>
                  <a:pt x="790092" y="186254"/>
                </a:lnTo>
                <a:lnTo>
                  <a:pt x="757482" y="126415"/>
                </a:lnTo>
                <a:lnTo>
                  <a:pt x="730407" y="99547"/>
                </a:lnTo>
                <a:lnTo>
                  <a:pt x="696972" y="75165"/>
                </a:lnTo>
                <a:lnTo>
                  <a:pt x="657791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4" name="object 62"/>
          <p:cNvSpPr/>
          <p:nvPr/>
        </p:nvSpPr>
        <p:spPr>
          <a:xfrm>
            <a:off x="1602257" y="2044666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6"/>
                </a:lnTo>
                <a:lnTo>
                  <a:pt x="97426" y="75164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4"/>
                </a:lnTo>
                <a:lnTo>
                  <a:pt x="730408" y="99546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3"/>
                </a:lnTo>
                <a:lnTo>
                  <a:pt x="696973" y="361935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5"/>
                </a:lnTo>
                <a:lnTo>
                  <a:pt x="63991" y="337553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5" name="object 63"/>
          <p:cNvSpPr/>
          <p:nvPr/>
        </p:nvSpPr>
        <p:spPr>
          <a:xfrm>
            <a:off x="1995194" y="2044640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6" y="427847"/>
                </a:lnTo>
                <a:lnTo>
                  <a:pt x="564649" y="416788"/>
                </a:lnTo>
                <a:lnTo>
                  <a:pt x="613479" y="401891"/>
                </a:lnTo>
                <a:lnTo>
                  <a:pt x="657792" y="383494"/>
                </a:lnTo>
                <a:lnTo>
                  <a:pt x="696973" y="361935"/>
                </a:lnTo>
                <a:lnTo>
                  <a:pt x="730408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6" name="object 64"/>
          <p:cNvSpPr/>
          <p:nvPr/>
        </p:nvSpPr>
        <p:spPr>
          <a:xfrm>
            <a:off x="1995194" y="2044639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0" y="218549"/>
                </a:moveTo>
                <a:lnTo>
                  <a:pt x="4306" y="186254"/>
                </a:lnTo>
                <a:lnTo>
                  <a:pt x="16817" y="155430"/>
                </a:lnTo>
                <a:lnTo>
                  <a:pt x="63991" y="99548"/>
                </a:lnTo>
                <a:lnTo>
                  <a:pt x="97426" y="75165"/>
                </a:lnTo>
                <a:lnTo>
                  <a:pt x="136607" y="53607"/>
                </a:lnTo>
                <a:lnTo>
                  <a:pt x="180920" y="35210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4" y="2369"/>
                </a:lnTo>
                <a:lnTo>
                  <a:pt x="511915" y="9253"/>
                </a:lnTo>
                <a:lnTo>
                  <a:pt x="564648" y="20312"/>
                </a:lnTo>
                <a:lnTo>
                  <a:pt x="613478" y="35210"/>
                </a:lnTo>
                <a:lnTo>
                  <a:pt x="657791" y="53607"/>
                </a:lnTo>
                <a:lnTo>
                  <a:pt x="696972" y="75165"/>
                </a:lnTo>
                <a:lnTo>
                  <a:pt x="730407" y="99548"/>
                </a:lnTo>
                <a:lnTo>
                  <a:pt x="757482" y="126415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7" y="337553"/>
                </a:lnTo>
                <a:lnTo>
                  <a:pt x="696972" y="361935"/>
                </a:lnTo>
                <a:lnTo>
                  <a:pt x="657791" y="383493"/>
                </a:lnTo>
                <a:lnTo>
                  <a:pt x="613478" y="401890"/>
                </a:lnTo>
                <a:lnTo>
                  <a:pt x="564648" y="416787"/>
                </a:lnTo>
                <a:lnTo>
                  <a:pt x="511915" y="427846"/>
                </a:lnTo>
                <a:lnTo>
                  <a:pt x="455894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5"/>
                </a:lnTo>
                <a:lnTo>
                  <a:pt x="63991" y="337553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7" name="object 65"/>
          <p:cNvSpPr/>
          <p:nvPr/>
        </p:nvSpPr>
        <p:spPr>
          <a:xfrm>
            <a:off x="1471551" y="2118351"/>
            <a:ext cx="87459" cy="2113"/>
          </a:xfrm>
          <a:custGeom>
            <a:avLst/>
            <a:gdLst/>
            <a:ahLst/>
            <a:cxnLst/>
            <a:rect l="l" t="t" r="r" b="b"/>
            <a:pathLst>
              <a:path w="262889" h="6350">
                <a:moveTo>
                  <a:pt x="-19049" y="3106"/>
                </a:moveTo>
                <a:lnTo>
                  <a:pt x="281514" y="3106"/>
                </a:lnTo>
              </a:path>
            </a:pathLst>
          </a:custGeom>
          <a:ln w="443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8" name="object 66"/>
          <p:cNvSpPr/>
          <p:nvPr/>
        </p:nvSpPr>
        <p:spPr>
          <a:xfrm>
            <a:off x="1537943" y="2098101"/>
            <a:ext cx="52165" cy="4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9" name="object 67"/>
          <p:cNvSpPr/>
          <p:nvPr/>
        </p:nvSpPr>
        <p:spPr>
          <a:xfrm>
            <a:off x="1866540" y="2117373"/>
            <a:ext cx="85346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126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0" name="object 68"/>
          <p:cNvSpPr/>
          <p:nvPr/>
        </p:nvSpPr>
        <p:spPr>
          <a:xfrm>
            <a:off x="1931158" y="2096781"/>
            <a:ext cx="51838" cy="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1" name="object 69"/>
          <p:cNvSpPr/>
          <p:nvPr/>
        </p:nvSpPr>
        <p:spPr>
          <a:xfrm>
            <a:off x="1566733" y="176822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8" y="429942"/>
                </a:lnTo>
                <a:lnTo>
                  <a:pt x="981326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2" name="object 70"/>
          <p:cNvSpPr/>
          <p:nvPr/>
        </p:nvSpPr>
        <p:spPr>
          <a:xfrm>
            <a:off x="1566733" y="176822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9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3" name="object 71"/>
          <p:cNvSpPr/>
          <p:nvPr/>
        </p:nvSpPr>
        <p:spPr>
          <a:xfrm>
            <a:off x="1171748" y="177431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4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4" name="object 72"/>
          <p:cNvSpPr/>
          <p:nvPr/>
        </p:nvSpPr>
        <p:spPr>
          <a:xfrm>
            <a:off x="1171748" y="177431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6" y="410425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5" name="object 73"/>
          <p:cNvSpPr/>
          <p:nvPr/>
        </p:nvSpPr>
        <p:spPr>
          <a:xfrm>
            <a:off x="1339409" y="1963201"/>
            <a:ext cx="0" cy="84712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2540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6" name="object 74"/>
          <p:cNvSpPr/>
          <p:nvPr/>
        </p:nvSpPr>
        <p:spPr>
          <a:xfrm>
            <a:off x="1318818" y="1931953"/>
            <a:ext cx="41184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7" name="object 75"/>
          <p:cNvSpPr/>
          <p:nvPr/>
        </p:nvSpPr>
        <p:spPr>
          <a:xfrm>
            <a:off x="1734399" y="1957062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8" name="object 76"/>
          <p:cNvSpPr/>
          <p:nvPr/>
        </p:nvSpPr>
        <p:spPr>
          <a:xfrm>
            <a:off x="1713807" y="1925814"/>
            <a:ext cx="41184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9" name="object 77"/>
          <p:cNvSpPr/>
          <p:nvPr/>
        </p:nvSpPr>
        <p:spPr>
          <a:xfrm>
            <a:off x="1566737" y="232109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69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0" name="object 78"/>
          <p:cNvSpPr/>
          <p:nvPr/>
        </p:nvSpPr>
        <p:spPr>
          <a:xfrm>
            <a:off x="1566737" y="232109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6" y="410425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1" name="object 79"/>
          <p:cNvSpPr/>
          <p:nvPr/>
        </p:nvSpPr>
        <p:spPr>
          <a:xfrm>
            <a:off x="1959676" y="232104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916929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4"/>
                </a:lnTo>
                <a:lnTo>
                  <a:pt x="7156" y="55622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9"/>
                </a:lnTo>
                <a:lnTo>
                  <a:pt x="26673" y="410427"/>
                </a:lnTo>
                <a:lnTo>
                  <a:pt x="55621" y="429944"/>
                </a:lnTo>
                <a:lnTo>
                  <a:pt x="91070" y="437100"/>
                </a:lnTo>
                <a:lnTo>
                  <a:pt x="916929" y="437100"/>
                </a:lnTo>
                <a:lnTo>
                  <a:pt x="952378" y="429944"/>
                </a:lnTo>
                <a:lnTo>
                  <a:pt x="981326" y="410427"/>
                </a:lnTo>
                <a:lnTo>
                  <a:pt x="1000843" y="381479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2" name="object 80"/>
          <p:cNvSpPr/>
          <p:nvPr/>
        </p:nvSpPr>
        <p:spPr>
          <a:xfrm>
            <a:off x="1959676" y="2321047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5" y="410425"/>
                </a:lnTo>
                <a:lnTo>
                  <a:pt x="952377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3" name="object 81"/>
          <p:cNvSpPr/>
          <p:nvPr/>
        </p:nvSpPr>
        <p:spPr>
          <a:xfrm>
            <a:off x="1734408" y="2233492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9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4" name="object 82"/>
          <p:cNvSpPr/>
          <p:nvPr/>
        </p:nvSpPr>
        <p:spPr>
          <a:xfrm>
            <a:off x="1713816" y="2202245"/>
            <a:ext cx="41184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5" name="object 83"/>
          <p:cNvSpPr/>
          <p:nvPr/>
        </p:nvSpPr>
        <p:spPr>
          <a:xfrm>
            <a:off x="2127348" y="2233541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029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6" name="object 84"/>
          <p:cNvSpPr/>
          <p:nvPr/>
        </p:nvSpPr>
        <p:spPr>
          <a:xfrm>
            <a:off x="2106756" y="2202295"/>
            <a:ext cx="41183" cy="518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7" name="object 85"/>
          <p:cNvSpPr/>
          <p:nvPr/>
        </p:nvSpPr>
        <p:spPr>
          <a:xfrm>
            <a:off x="2724055" y="233063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9"/>
                </a:lnTo>
                <a:lnTo>
                  <a:pt x="26673" y="410427"/>
                </a:lnTo>
                <a:lnTo>
                  <a:pt x="55621" y="429944"/>
                </a:lnTo>
                <a:lnTo>
                  <a:pt x="91069" y="437100"/>
                </a:lnTo>
                <a:lnTo>
                  <a:pt x="916929" y="437100"/>
                </a:lnTo>
                <a:lnTo>
                  <a:pt x="952378" y="429944"/>
                </a:lnTo>
                <a:lnTo>
                  <a:pt x="981326" y="410427"/>
                </a:lnTo>
                <a:lnTo>
                  <a:pt x="1000843" y="381479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8" name="object 86"/>
          <p:cNvSpPr/>
          <p:nvPr/>
        </p:nvSpPr>
        <p:spPr>
          <a:xfrm>
            <a:off x="2724055" y="233063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19" y="7156"/>
                </a:lnTo>
                <a:lnTo>
                  <a:pt x="91067" y="0"/>
                </a:lnTo>
                <a:lnTo>
                  <a:pt x="916929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5" y="410425"/>
                </a:lnTo>
                <a:lnTo>
                  <a:pt x="952377" y="429943"/>
                </a:lnTo>
                <a:lnTo>
                  <a:pt x="916929" y="437099"/>
                </a:lnTo>
                <a:lnTo>
                  <a:pt x="91067" y="437099"/>
                </a:lnTo>
                <a:lnTo>
                  <a:pt x="55619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9" name="object 87"/>
          <p:cNvSpPr/>
          <p:nvPr/>
        </p:nvSpPr>
        <p:spPr>
          <a:xfrm>
            <a:off x="3509927" y="1777758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69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0" name="object 88"/>
          <p:cNvSpPr/>
          <p:nvPr/>
        </p:nvSpPr>
        <p:spPr>
          <a:xfrm>
            <a:off x="3509927" y="1777758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6" y="15301"/>
                </a:lnTo>
                <a:lnTo>
                  <a:pt x="1001067" y="56219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1" name="object 89"/>
          <p:cNvSpPr/>
          <p:nvPr/>
        </p:nvSpPr>
        <p:spPr>
          <a:xfrm>
            <a:off x="2757526" y="2057242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5"/>
                </a:lnTo>
                <a:lnTo>
                  <a:pt x="36916" y="310685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3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2" y="383493"/>
                </a:lnTo>
                <a:lnTo>
                  <a:pt x="696973" y="361934"/>
                </a:lnTo>
                <a:lnTo>
                  <a:pt x="730408" y="337552"/>
                </a:lnTo>
                <a:lnTo>
                  <a:pt x="757483" y="310685"/>
                </a:lnTo>
                <a:lnTo>
                  <a:pt x="790093" y="250845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2" name="object 90"/>
          <p:cNvSpPr/>
          <p:nvPr/>
        </p:nvSpPr>
        <p:spPr>
          <a:xfrm>
            <a:off x="2757526" y="2057242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6"/>
                </a:lnTo>
                <a:lnTo>
                  <a:pt x="97426" y="75164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4"/>
                </a:lnTo>
                <a:lnTo>
                  <a:pt x="730408" y="99546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69"/>
                </a:lnTo>
                <a:lnTo>
                  <a:pt x="730408" y="337551"/>
                </a:lnTo>
                <a:lnTo>
                  <a:pt x="696973" y="361934"/>
                </a:lnTo>
                <a:lnTo>
                  <a:pt x="657792" y="383492"/>
                </a:lnTo>
                <a:lnTo>
                  <a:pt x="613479" y="401889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89"/>
                </a:lnTo>
                <a:lnTo>
                  <a:pt x="136607" y="383492"/>
                </a:lnTo>
                <a:lnTo>
                  <a:pt x="97426" y="361934"/>
                </a:lnTo>
                <a:lnTo>
                  <a:pt x="63991" y="337551"/>
                </a:lnTo>
                <a:lnTo>
                  <a:pt x="36916" y="310684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3" name="object 91"/>
          <p:cNvSpPr/>
          <p:nvPr/>
        </p:nvSpPr>
        <p:spPr>
          <a:xfrm>
            <a:off x="2869985" y="2214876"/>
            <a:ext cx="41180" cy="52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4" name="object 92"/>
          <p:cNvSpPr/>
          <p:nvPr/>
        </p:nvSpPr>
        <p:spPr>
          <a:xfrm>
            <a:off x="3657001" y="1935320"/>
            <a:ext cx="41183" cy="518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5" name="object 93"/>
          <p:cNvSpPr/>
          <p:nvPr/>
        </p:nvSpPr>
        <p:spPr>
          <a:xfrm>
            <a:off x="3152515" y="2054197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397198" y="0"/>
                </a:moveTo>
                <a:lnTo>
                  <a:pt x="338503" y="2369"/>
                </a:lnTo>
                <a:lnTo>
                  <a:pt x="282482" y="9253"/>
                </a:lnTo>
                <a:lnTo>
                  <a:pt x="229749" y="20312"/>
                </a:lnTo>
                <a:lnTo>
                  <a:pt x="180919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19" y="401891"/>
                </a:lnTo>
                <a:lnTo>
                  <a:pt x="229749" y="416788"/>
                </a:lnTo>
                <a:lnTo>
                  <a:pt x="282482" y="427847"/>
                </a:lnTo>
                <a:lnTo>
                  <a:pt x="338503" y="434731"/>
                </a:lnTo>
                <a:lnTo>
                  <a:pt x="397198" y="437100"/>
                </a:lnTo>
                <a:lnTo>
                  <a:pt x="455894" y="434731"/>
                </a:lnTo>
                <a:lnTo>
                  <a:pt x="511915" y="427847"/>
                </a:lnTo>
                <a:lnTo>
                  <a:pt x="564648" y="416788"/>
                </a:lnTo>
                <a:lnTo>
                  <a:pt x="613478" y="401891"/>
                </a:lnTo>
                <a:lnTo>
                  <a:pt x="657791" y="383494"/>
                </a:lnTo>
                <a:lnTo>
                  <a:pt x="696972" y="361935"/>
                </a:lnTo>
                <a:lnTo>
                  <a:pt x="730407" y="337553"/>
                </a:lnTo>
                <a:lnTo>
                  <a:pt x="757482" y="310685"/>
                </a:lnTo>
                <a:lnTo>
                  <a:pt x="790092" y="250846"/>
                </a:lnTo>
                <a:lnTo>
                  <a:pt x="794398" y="218550"/>
                </a:lnTo>
                <a:lnTo>
                  <a:pt x="790092" y="186254"/>
                </a:lnTo>
                <a:lnTo>
                  <a:pt x="757482" y="126415"/>
                </a:lnTo>
                <a:lnTo>
                  <a:pt x="730407" y="99547"/>
                </a:lnTo>
                <a:lnTo>
                  <a:pt x="696972" y="75165"/>
                </a:lnTo>
                <a:lnTo>
                  <a:pt x="657791" y="53606"/>
                </a:lnTo>
                <a:lnTo>
                  <a:pt x="613478" y="35209"/>
                </a:lnTo>
                <a:lnTo>
                  <a:pt x="564648" y="20312"/>
                </a:lnTo>
                <a:lnTo>
                  <a:pt x="511915" y="9253"/>
                </a:lnTo>
                <a:lnTo>
                  <a:pt x="455894" y="2369"/>
                </a:lnTo>
                <a:lnTo>
                  <a:pt x="397198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6" name="object 94"/>
          <p:cNvSpPr/>
          <p:nvPr/>
        </p:nvSpPr>
        <p:spPr>
          <a:xfrm>
            <a:off x="3152515" y="2054197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6"/>
                </a:lnTo>
                <a:lnTo>
                  <a:pt x="97426" y="75164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4"/>
                </a:lnTo>
                <a:lnTo>
                  <a:pt x="730408" y="99546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3"/>
                </a:lnTo>
                <a:lnTo>
                  <a:pt x="696973" y="361935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5"/>
                </a:lnTo>
                <a:lnTo>
                  <a:pt x="63991" y="337553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7" name="object 95"/>
          <p:cNvSpPr/>
          <p:nvPr/>
        </p:nvSpPr>
        <p:spPr>
          <a:xfrm>
            <a:off x="3545452" y="2054171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7" y="427847"/>
                </a:lnTo>
                <a:lnTo>
                  <a:pt x="564650" y="416788"/>
                </a:lnTo>
                <a:lnTo>
                  <a:pt x="613480" y="401891"/>
                </a:lnTo>
                <a:lnTo>
                  <a:pt x="657792" y="383494"/>
                </a:lnTo>
                <a:lnTo>
                  <a:pt x="696974" y="361935"/>
                </a:lnTo>
                <a:lnTo>
                  <a:pt x="730409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9" y="99547"/>
                </a:lnTo>
                <a:lnTo>
                  <a:pt x="696974" y="75165"/>
                </a:lnTo>
                <a:lnTo>
                  <a:pt x="657792" y="53606"/>
                </a:lnTo>
                <a:lnTo>
                  <a:pt x="613480" y="35209"/>
                </a:lnTo>
                <a:lnTo>
                  <a:pt x="564650" y="20312"/>
                </a:lnTo>
                <a:lnTo>
                  <a:pt x="511917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8" name="object 96"/>
          <p:cNvSpPr/>
          <p:nvPr/>
        </p:nvSpPr>
        <p:spPr>
          <a:xfrm>
            <a:off x="3545452" y="2054170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0" y="218549"/>
                </a:moveTo>
                <a:lnTo>
                  <a:pt x="4306" y="186254"/>
                </a:lnTo>
                <a:lnTo>
                  <a:pt x="16817" y="155430"/>
                </a:lnTo>
                <a:lnTo>
                  <a:pt x="63991" y="99548"/>
                </a:lnTo>
                <a:lnTo>
                  <a:pt x="97426" y="75165"/>
                </a:lnTo>
                <a:lnTo>
                  <a:pt x="136607" y="53607"/>
                </a:lnTo>
                <a:lnTo>
                  <a:pt x="180920" y="35210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8" y="35210"/>
                </a:lnTo>
                <a:lnTo>
                  <a:pt x="657791" y="53607"/>
                </a:lnTo>
                <a:lnTo>
                  <a:pt x="696972" y="75165"/>
                </a:lnTo>
                <a:lnTo>
                  <a:pt x="730406" y="99548"/>
                </a:lnTo>
                <a:lnTo>
                  <a:pt x="757481" y="126415"/>
                </a:lnTo>
                <a:lnTo>
                  <a:pt x="790090" y="186254"/>
                </a:lnTo>
                <a:lnTo>
                  <a:pt x="794397" y="218549"/>
                </a:lnTo>
                <a:lnTo>
                  <a:pt x="777580" y="281670"/>
                </a:lnTo>
                <a:lnTo>
                  <a:pt x="730406" y="337553"/>
                </a:lnTo>
                <a:lnTo>
                  <a:pt x="696972" y="361935"/>
                </a:lnTo>
                <a:lnTo>
                  <a:pt x="657791" y="383493"/>
                </a:lnTo>
                <a:lnTo>
                  <a:pt x="613478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5"/>
                </a:lnTo>
                <a:lnTo>
                  <a:pt x="63991" y="337553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9" name="object 97"/>
          <p:cNvSpPr/>
          <p:nvPr/>
        </p:nvSpPr>
        <p:spPr>
          <a:xfrm>
            <a:off x="3088202" y="2107633"/>
            <a:ext cx="52164" cy="4117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0" name="object 98"/>
          <p:cNvSpPr/>
          <p:nvPr/>
        </p:nvSpPr>
        <p:spPr>
          <a:xfrm>
            <a:off x="3481415" y="2106313"/>
            <a:ext cx="51838" cy="411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1" name="object 99"/>
          <p:cNvSpPr/>
          <p:nvPr/>
        </p:nvSpPr>
        <p:spPr>
          <a:xfrm>
            <a:off x="3116982" y="2330677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7" y="429943"/>
                </a:lnTo>
                <a:lnTo>
                  <a:pt x="981325" y="410426"/>
                </a:lnTo>
                <a:lnTo>
                  <a:pt x="1000842" y="381478"/>
                </a:lnTo>
                <a:lnTo>
                  <a:pt x="1007999" y="346030"/>
                </a:lnTo>
                <a:lnTo>
                  <a:pt x="1007999" y="91069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2" name="object 100"/>
          <p:cNvSpPr/>
          <p:nvPr/>
        </p:nvSpPr>
        <p:spPr>
          <a:xfrm>
            <a:off x="3116982" y="2330677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19" y="7156"/>
                </a:lnTo>
                <a:lnTo>
                  <a:pt x="91067" y="0"/>
                </a:lnTo>
                <a:lnTo>
                  <a:pt x="916929" y="0"/>
                </a:lnTo>
                <a:lnTo>
                  <a:pt x="967455" y="15300"/>
                </a:lnTo>
                <a:lnTo>
                  <a:pt x="1001066" y="56218"/>
                </a:lnTo>
                <a:lnTo>
                  <a:pt x="1007997" y="91069"/>
                </a:lnTo>
                <a:lnTo>
                  <a:pt x="1007997" y="346029"/>
                </a:lnTo>
                <a:lnTo>
                  <a:pt x="1000840" y="381477"/>
                </a:lnTo>
                <a:lnTo>
                  <a:pt x="981324" y="410425"/>
                </a:lnTo>
                <a:lnTo>
                  <a:pt x="952377" y="429943"/>
                </a:lnTo>
                <a:lnTo>
                  <a:pt x="916929" y="437099"/>
                </a:lnTo>
                <a:lnTo>
                  <a:pt x="91067" y="437099"/>
                </a:lnTo>
                <a:lnTo>
                  <a:pt x="55619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3" name="object 101"/>
          <p:cNvSpPr/>
          <p:nvPr/>
        </p:nvSpPr>
        <p:spPr>
          <a:xfrm>
            <a:off x="3509921" y="2330628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916931" y="0"/>
                </a:moveTo>
                <a:lnTo>
                  <a:pt x="91070" y="0"/>
                </a:lnTo>
                <a:lnTo>
                  <a:pt x="55622" y="7156"/>
                </a:lnTo>
                <a:lnTo>
                  <a:pt x="26674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30"/>
                </a:lnTo>
                <a:lnTo>
                  <a:pt x="7156" y="381478"/>
                </a:lnTo>
                <a:lnTo>
                  <a:pt x="26674" y="410426"/>
                </a:lnTo>
                <a:lnTo>
                  <a:pt x="55622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69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4" name="object 102"/>
          <p:cNvSpPr/>
          <p:nvPr/>
        </p:nvSpPr>
        <p:spPr>
          <a:xfrm>
            <a:off x="3509921" y="2330628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5" y="410425"/>
                </a:lnTo>
                <a:lnTo>
                  <a:pt x="952377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5" name="object 103"/>
          <p:cNvSpPr/>
          <p:nvPr/>
        </p:nvSpPr>
        <p:spPr>
          <a:xfrm>
            <a:off x="3264062" y="2211826"/>
            <a:ext cx="41183" cy="5183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6" name="object 104"/>
          <p:cNvSpPr/>
          <p:nvPr/>
        </p:nvSpPr>
        <p:spPr>
          <a:xfrm>
            <a:off x="3657001" y="2211776"/>
            <a:ext cx="41183" cy="518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7" name="object 105"/>
          <p:cNvSpPr/>
          <p:nvPr/>
        </p:nvSpPr>
        <p:spPr>
          <a:xfrm>
            <a:off x="3938390" y="2057217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4"/>
                </a:lnTo>
                <a:lnTo>
                  <a:pt x="4306" y="186253"/>
                </a:lnTo>
                <a:lnTo>
                  <a:pt x="0" y="218549"/>
                </a:lnTo>
                <a:lnTo>
                  <a:pt x="4306" y="250845"/>
                </a:lnTo>
                <a:lnTo>
                  <a:pt x="36916" y="310684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2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2" y="383492"/>
                </a:lnTo>
                <a:lnTo>
                  <a:pt x="696973" y="361934"/>
                </a:lnTo>
                <a:lnTo>
                  <a:pt x="730408" y="337552"/>
                </a:lnTo>
                <a:lnTo>
                  <a:pt x="757483" y="310684"/>
                </a:lnTo>
                <a:lnTo>
                  <a:pt x="790093" y="250845"/>
                </a:lnTo>
                <a:lnTo>
                  <a:pt x="794400" y="218549"/>
                </a:lnTo>
                <a:lnTo>
                  <a:pt x="790093" y="186253"/>
                </a:lnTo>
                <a:lnTo>
                  <a:pt x="757483" y="126414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8" name="object 106"/>
          <p:cNvSpPr/>
          <p:nvPr/>
        </p:nvSpPr>
        <p:spPr>
          <a:xfrm>
            <a:off x="3938390" y="2057217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6"/>
                </a:lnTo>
                <a:lnTo>
                  <a:pt x="97426" y="75164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4"/>
                </a:lnTo>
                <a:lnTo>
                  <a:pt x="730408" y="99546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69"/>
                </a:lnTo>
                <a:lnTo>
                  <a:pt x="730408" y="337551"/>
                </a:lnTo>
                <a:lnTo>
                  <a:pt x="696973" y="361934"/>
                </a:lnTo>
                <a:lnTo>
                  <a:pt x="657792" y="383492"/>
                </a:lnTo>
                <a:lnTo>
                  <a:pt x="613479" y="401889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89"/>
                </a:lnTo>
                <a:lnTo>
                  <a:pt x="136607" y="383492"/>
                </a:lnTo>
                <a:lnTo>
                  <a:pt x="97426" y="361934"/>
                </a:lnTo>
                <a:lnTo>
                  <a:pt x="63991" y="337551"/>
                </a:lnTo>
                <a:lnTo>
                  <a:pt x="36916" y="310684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9" name="object 107"/>
          <p:cNvSpPr/>
          <p:nvPr/>
        </p:nvSpPr>
        <p:spPr>
          <a:xfrm>
            <a:off x="4333379" y="2054172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7" y="427847"/>
                </a:lnTo>
                <a:lnTo>
                  <a:pt x="564650" y="416788"/>
                </a:lnTo>
                <a:lnTo>
                  <a:pt x="613480" y="401891"/>
                </a:lnTo>
                <a:lnTo>
                  <a:pt x="657792" y="383494"/>
                </a:lnTo>
                <a:lnTo>
                  <a:pt x="696974" y="361935"/>
                </a:lnTo>
                <a:lnTo>
                  <a:pt x="730409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9" y="99547"/>
                </a:lnTo>
                <a:lnTo>
                  <a:pt x="696974" y="75165"/>
                </a:lnTo>
                <a:lnTo>
                  <a:pt x="657792" y="53606"/>
                </a:lnTo>
                <a:lnTo>
                  <a:pt x="613480" y="35209"/>
                </a:lnTo>
                <a:lnTo>
                  <a:pt x="564650" y="20312"/>
                </a:lnTo>
                <a:lnTo>
                  <a:pt x="511917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10" name="object 108"/>
          <p:cNvSpPr/>
          <p:nvPr/>
        </p:nvSpPr>
        <p:spPr>
          <a:xfrm>
            <a:off x="4333379" y="2054172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6"/>
                </a:lnTo>
                <a:lnTo>
                  <a:pt x="97426" y="75164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4"/>
                </a:lnTo>
                <a:lnTo>
                  <a:pt x="730408" y="99546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3"/>
                </a:lnTo>
                <a:lnTo>
                  <a:pt x="696973" y="361935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5"/>
                </a:lnTo>
                <a:lnTo>
                  <a:pt x="63991" y="337553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11" name="object 109"/>
          <p:cNvSpPr/>
          <p:nvPr/>
        </p:nvSpPr>
        <p:spPr>
          <a:xfrm>
            <a:off x="4269066" y="2107608"/>
            <a:ext cx="52164" cy="4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12" name="object 110"/>
          <p:cNvSpPr/>
          <p:nvPr/>
        </p:nvSpPr>
        <p:spPr>
          <a:xfrm>
            <a:off x="4297855" y="1780802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70" y="437099"/>
                </a:lnTo>
                <a:lnTo>
                  <a:pt x="916929" y="437099"/>
                </a:lnTo>
                <a:lnTo>
                  <a:pt x="952377" y="429942"/>
                </a:lnTo>
                <a:lnTo>
                  <a:pt x="981325" y="410425"/>
                </a:lnTo>
                <a:lnTo>
                  <a:pt x="1000842" y="381478"/>
                </a:lnTo>
                <a:lnTo>
                  <a:pt x="1007999" y="346029"/>
                </a:lnTo>
                <a:lnTo>
                  <a:pt x="1007999" y="91069"/>
                </a:lnTo>
                <a:lnTo>
                  <a:pt x="992699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13" name="object 111"/>
          <p:cNvSpPr/>
          <p:nvPr/>
        </p:nvSpPr>
        <p:spPr>
          <a:xfrm>
            <a:off x="4297855" y="1780802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5" y="15300"/>
                </a:lnTo>
                <a:lnTo>
                  <a:pt x="1001067" y="56219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8"/>
                </a:lnTo>
                <a:lnTo>
                  <a:pt x="981325" y="410426"/>
                </a:lnTo>
                <a:lnTo>
                  <a:pt x="952377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14" name="object 112"/>
          <p:cNvSpPr/>
          <p:nvPr/>
        </p:nvSpPr>
        <p:spPr>
          <a:xfrm>
            <a:off x="3902870" y="1786892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8" y="429942"/>
                </a:lnTo>
                <a:lnTo>
                  <a:pt x="981326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69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15" name="object 113"/>
          <p:cNvSpPr/>
          <p:nvPr/>
        </p:nvSpPr>
        <p:spPr>
          <a:xfrm>
            <a:off x="3902870" y="1786892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6" y="410425"/>
                </a:lnTo>
                <a:lnTo>
                  <a:pt x="952378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16" name="object 114"/>
          <p:cNvSpPr/>
          <p:nvPr/>
        </p:nvSpPr>
        <p:spPr>
          <a:xfrm>
            <a:off x="4056277" y="1950791"/>
            <a:ext cx="28519" cy="39293"/>
          </a:xfrm>
          <a:custGeom>
            <a:avLst/>
            <a:gdLst/>
            <a:ahLst/>
            <a:cxnLst/>
            <a:rect l="l" t="t" r="r" b="b"/>
            <a:pathLst>
              <a:path w="85725" h="118110">
                <a:moveTo>
                  <a:pt x="0" y="117719"/>
                </a:moveTo>
                <a:lnTo>
                  <a:pt x="42847" y="0"/>
                </a:lnTo>
                <a:lnTo>
                  <a:pt x="70100" y="74874"/>
                </a:lnTo>
                <a:lnTo>
                  <a:pt x="42847" y="74874"/>
                </a:lnTo>
                <a:lnTo>
                  <a:pt x="0" y="117719"/>
                </a:lnTo>
                <a:close/>
              </a:path>
              <a:path w="85725" h="118110">
                <a:moveTo>
                  <a:pt x="85694" y="117719"/>
                </a:moveTo>
                <a:lnTo>
                  <a:pt x="42847" y="74874"/>
                </a:lnTo>
                <a:lnTo>
                  <a:pt x="70100" y="74874"/>
                </a:lnTo>
                <a:lnTo>
                  <a:pt x="85694" y="11771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17" name="object 115"/>
          <p:cNvSpPr/>
          <p:nvPr/>
        </p:nvSpPr>
        <p:spPr>
          <a:xfrm>
            <a:off x="4056277" y="1950791"/>
            <a:ext cx="28519" cy="39293"/>
          </a:xfrm>
          <a:custGeom>
            <a:avLst/>
            <a:gdLst/>
            <a:ahLst/>
            <a:cxnLst/>
            <a:rect l="l" t="t" r="r" b="b"/>
            <a:pathLst>
              <a:path w="85725" h="118110">
                <a:moveTo>
                  <a:pt x="42847" y="74874"/>
                </a:moveTo>
                <a:lnTo>
                  <a:pt x="85694" y="117719"/>
                </a:lnTo>
                <a:lnTo>
                  <a:pt x="42847" y="0"/>
                </a:lnTo>
                <a:lnTo>
                  <a:pt x="0" y="117719"/>
                </a:lnTo>
                <a:lnTo>
                  <a:pt x="42847" y="74874"/>
                </a:lnTo>
                <a:close/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18" name="object 116"/>
          <p:cNvSpPr/>
          <p:nvPr/>
        </p:nvSpPr>
        <p:spPr>
          <a:xfrm>
            <a:off x="4444928" y="1938415"/>
            <a:ext cx="41184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19" name="object 117"/>
          <p:cNvSpPr/>
          <p:nvPr/>
        </p:nvSpPr>
        <p:spPr>
          <a:xfrm>
            <a:off x="3874025" y="2107998"/>
            <a:ext cx="52170" cy="411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20" name="object 118"/>
          <p:cNvSpPr txBox="1"/>
          <p:nvPr/>
        </p:nvSpPr>
        <p:spPr>
          <a:xfrm>
            <a:off x="1312381" y="1367028"/>
            <a:ext cx="768539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many-to-one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1" name="object 119"/>
          <p:cNvSpPr txBox="1"/>
          <p:nvPr/>
        </p:nvSpPr>
        <p:spPr>
          <a:xfrm>
            <a:off x="3369988" y="1383256"/>
            <a:ext cx="760089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3"/>
              </a:lnSpc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one-to</a:t>
            </a:r>
            <a:r>
              <a:rPr sz="998" b="1" dirty="0">
                <a:solidFill>
                  <a:prstClr val="black"/>
                </a:solidFill>
                <a:latin typeface="Arial"/>
                <a:cs typeface="Arial"/>
              </a:rPr>
              <a:t>-ma</a:t>
            </a: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998" b="1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2" name="object 120"/>
          <p:cNvSpPr txBox="1"/>
          <p:nvPr/>
        </p:nvSpPr>
        <p:spPr>
          <a:xfrm>
            <a:off x="1312382" y="2486329"/>
            <a:ext cx="874377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many-to-many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3" name="object 121"/>
          <p:cNvSpPr txBox="1"/>
          <p:nvPr/>
        </p:nvSpPr>
        <p:spPr>
          <a:xfrm>
            <a:off x="3365764" y="2486329"/>
            <a:ext cx="874377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many-to-many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4" name="object 123"/>
          <p:cNvSpPr/>
          <p:nvPr/>
        </p:nvSpPr>
        <p:spPr>
          <a:xfrm>
            <a:off x="2480111" y="957418"/>
            <a:ext cx="2248368" cy="1467999"/>
          </a:xfrm>
          <a:custGeom>
            <a:avLst/>
            <a:gdLst/>
            <a:ahLst/>
            <a:cxnLst/>
            <a:rect l="l" t="t" r="r" b="b"/>
            <a:pathLst>
              <a:path w="6758305" h="4412615">
                <a:moveTo>
                  <a:pt x="0" y="0"/>
                </a:moveTo>
                <a:lnTo>
                  <a:pt x="6758052" y="0"/>
                </a:lnTo>
                <a:lnTo>
                  <a:pt x="6758052" y="4412124"/>
                </a:lnTo>
                <a:lnTo>
                  <a:pt x="0" y="4412124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25" name="object 124"/>
          <p:cNvSpPr txBox="1"/>
          <p:nvPr/>
        </p:nvSpPr>
        <p:spPr>
          <a:xfrm>
            <a:off x="2498419" y="967541"/>
            <a:ext cx="2101125" cy="502593"/>
          </a:xfrm>
          <a:prstGeom prst="rect">
            <a:avLst/>
          </a:prstGeom>
        </p:spPr>
        <p:txBody>
          <a:bodyPr vert="horz" wrap="square" lIns="0" tIns="1479" rIns="0" bIns="0" rtlCol="0">
            <a:spAutoFit/>
          </a:bodyPr>
          <a:lstStyle/>
          <a:p>
            <a:pPr marR="1690">
              <a:lnSpc>
                <a:spcPct val="101600"/>
              </a:lnSpc>
              <a:spcBef>
                <a:spcPts val="12"/>
              </a:spcBef>
            </a:pPr>
            <a:r>
              <a:rPr sz="1064" b="1" spc="17" dirty="0">
                <a:solidFill>
                  <a:srgbClr val="FFFFFF"/>
                </a:solidFill>
                <a:latin typeface="Arial"/>
                <a:cs typeface="Arial"/>
              </a:rPr>
              <a:t>Many-to-one</a:t>
            </a:r>
            <a:r>
              <a:rPr sz="1064" spc="17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064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64" spc="35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1064" spc="28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064" spc="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064" spc="-2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064" spc="18" dirty="0">
                <a:solidFill>
                  <a:srgbClr val="FFFFFF"/>
                </a:solidFill>
                <a:latin typeface="Arial"/>
                <a:cs typeface="Arial"/>
              </a:rPr>
              <a:t>sequence, </a:t>
            </a:r>
            <a:r>
              <a:rPr sz="1064" spc="4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1064" spc="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64" spc="42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1064" spc="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064" spc="-2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064" spc="25" dirty="0">
                <a:solidFill>
                  <a:srgbClr val="FFFFFF"/>
                </a:solidFill>
                <a:latin typeface="Arial"/>
                <a:cs typeface="Arial"/>
              </a:rPr>
              <a:t>fixed-size </a:t>
            </a:r>
            <a:r>
              <a:rPr sz="1064" spc="13" dirty="0">
                <a:solidFill>
                  <a:srgbClr val="FFFFFF"/>
                </a:solidFill>
                <a:latin typeface="Arial"/>
                <a:cs typeface="Arial"/>
              </a:rPr>
              <a:t>vector, </a:t>
            </a:r>
            <a:r>
              <a:rPr sz="1064" spc="38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064" spc="-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64" spc="-8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64" spc="18" dirty="0">
                <a:solidFill>
                  <a:srgbClr val="FFFFFF"/>
                </a:solidFill>
                <a:latin typeface="Arial"/>
                <a:cs typeface="Arial"/>
              </a:rPr>
              <a:t>sequence.</a:t>
            </a:r>
            <a:endParaRPr sz="10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083022" y="2756989"/>
            <a:ext cx="3554547" cy="229346"/>
          </a:xfrm>
          <a:prstGeom prst="rect">
            <a:avLst/>
          </a:prstGeom>
        </p:spPr>
        <p:txBody>
          <a:bodyPr vert="horz" wrap="square" lIns="0" tIns="16689" rIns="0" bIns="0" rtlCol="0">
            <a:spAutoFit/>
          </a:bodyPr>
          <a:lstStyle/>
          <a:p>
            <a:pPr marL="4224">
              <a:spcBef>
                <a:spcPts val="132"/>
              </a:spcBef>
            </a:pPr>
            <a:r>
              <a:rPr sz="482" i="1" spc="-17" dirty="0">
                <a:solidFill>
                  <a:prstClr val="black"/>
                </a:solidFill>
                <a:latin typeface="Trebuchet MS"/>
                <a:cs typeface="Trebuchet MS"/>
              </a:rPr>
              <a:t>Figure </a:t>
            </a:r>
            <a:r>
              <a:rPr sz="482" i="1" spc="-22" dirty="0">
                <a:solidFill>
                  <a:prstClr val="black"/>
                </a:solidFill>
                <a:latin typeface="Trebuchet MS"/>
                <a:cs typeface="Trebuchet MS"/>
              </a:rPr>
              <a:t>based</a:t>
            </a:r>
            <a:r>
              <a:rPr sz="482" i="1" spc="4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3" dirty="0">
                <a:solidFill>
                  <a:prstClr val="black"/>
                </a:solidFill>
                <a:latin typeface="Trebuchet MS"/>
                <a:cs typeface="Trebuchet MS"/>
              </a:rPr>
              <a:t>on:</a:t>
            </a:r>
            <a:endParaRPr sz="482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4224">
              <a:spcBef>
                <a:spcPts val="486"/>
              </a:spcBef>
            </a:pPr>
            <a:r>
              <a:rPr sz="482" i="1" spc="-3" dirty="0">
                <a:solidFill>
                  <a:prstClr val="black"/>
                </a:solidFill>
                <a:latin typeface="Trebuchet MS"/>
                <a:cs typeface="Trebuchet MS"/>
              </a:rPr>
              <a:t>The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0" dirty="0">
                <a:solidFill>
                  <a:prstClr val="black"/>
                </a:solidFill>
                <a:latin typeface="Trebuchet MS"/>
                <a:cs typeface="Trebuchet MS"/>
              </a:rPr>
              <a:t>Unreasonable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15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482" i="1" spc="-15" dirty="0">
                <a:solidFill>
                  <a:prstClr val="black"/>
                </a:solidFill>
                <a:latin typeface="Arial"/>
                <a:cs typeface="Arial"/>
              </a:rPr>
              <a:t>ﬀ</a:t>
            </a:r>
            <a:r>
              <a:rPr sz="482" i="1" spc="-15" dirty="0">
                <a:solidFill>
                  <a:prstClr val="black"/>
                </a:solidFill>
                <a:latin typeface="Trebuchet MS"/>
                <a:cs typeface="Trebuchet MS"/>
              </a:rPr>
              <a:t>ectiveness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30" dirty="0">
                <a:solidFill>
                  <a:prstClr val="black"/>
                </a:solidFill>
                <a:latin typeface="Trebuchet MS"/>
                <a:cs typeface="Trebuchet MS"/>
              </a:rPr>
              <a:t>of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0" dirty="0">
                <a:solidFill>
                  <a:prstClr val="black"/>
                </a:solidFill>
                <a:latin typeface="Trebuchet MS"/>
                <a:cs typeface="Trebuchet MS"/>
              </a:rPr>
              <a:t>Recurrent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0" dirty="0">
                <a:solidFill>
                  <a:prstClr val="black"/>
                </a:solidFill>
                <a:latin typeface="Trebuchet MS"/>
                <a:cs typeface="Trebuchet MS"/>
              </a:rPr>
              <a:t>Neural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2" dirty="0">
                <a:solidFill>
                  <a:prstClr val="black"/>
                </a:solidFill>
                <a:latin typeface="Trebuchet MS"/>
                <a:cs typeface="Trebuchet MS"/>
              </a:rPr>
              <a:t>Networks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spc="-23" dirty="0">
                <a:solidFill>
                  <a:prstClr val="black"/>
                </a:solidFill>
                <a:latin typeface="Tahoma"/>
                <a:cs typeface="Tahoma"/>
              </a:rPr>
              <a:t>by</a:t>
            </a:r>
            <a:r>
              <a:rPr sz="482" spc="1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482" spc="-9" dirty="0">
                <a:solidFill>
                  <a:prstClr val="black"/>
                </a:solidFill>
                <a:latin typeface="Tahoma"/>
                <a:cs typeface="Tahoma"/>
              </a:rPr>
              <a:t>Andrej</a:t>
            </a:r>
            <a:r>
              <a:rPr sz="482" spc="1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482" spc="-5" dirty="0">
                <a:solidFill>
                  <a:prstClr val="black"/>
                </a:solidFill>
                <a:latin typeface="Tahoma"/>
                <a:cs typeface="Tahoma"/>
              </a:rPr>
              <a:t>Karpathy</a:t>
            </a:r>
            <a:r>
              <a:rPr sz="482" spc="1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482" spc="-2" dirty="0">
                <a:solidFill>
                  <a:prstClr val="black"/>
                </a:solidFill>
                <a:latin typeface="Tahoma"/>
                <a:cs typeface="Tahoma"/>
              </a:rPr>
              <a:t>(</a:t>
            </a:r>
            <a:r>
              <a:rPr sz="432" spc="-2" dirty="0">
                <a:solidFill>
                  <a:prstClr val="black"/>
                </a:solidFill>
                <a:latin typeface="Tahoma"/>
                <a:cs typeface="Tahoma"/>
                <a:hlinkClick r:id="rId14"/>
              </a:rPr>
              <a:t>http://karpathy.github.io/2015/05/21/rnn-e</a:t>
            </a:r>
            <a:r>
              <a:rPr sz="432" spc="-2" dirty="0">
                <a:solidFill>
                  <a:prstClr val="black"/>
                </a:solidFill>
                <a:latin typeface="Arial"/>
                <a:cs typeface="Arial"/>
                <a:hlinkClick r:id="rId14"/>
              </a:rPr>
              <a:t>ﬀ</a:t>
            </a:r>
            <a:r>
              <a:rPr sz="432" spc="-2" dirty="0">
                <a:solidFill>
                  <a:prstClr val="black"/>
                </a:solidFill>
                <a:latin typeface="Tahoma"/>
                <a:cs typeface="Tahoma"/>
                <a:hlinkClick r:id="rId14"/>
              </a:rPr>
              <a:t>ectiveness/</a:t>
            </a:r>
            <a:r>
              <a:rPr sz="482" spc="-2" dirty="0">
                <a:solidFill>
                  <a:prstClr val="black"/>
                </a:solidFill>
                <a:latin typeface="Tahoma"/>
                <a:cs typeface="Tahoma"/>
                <a:hlinkClick r:id="rId14"/>
              </a:rPr>
              <a:t>)</a:t>
            </a:r>
            <a:endParaRPr sz="482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127" name="object 125"/>
          <p:cNvSpPr txBox="1"/>
          <p:nvPr/>
        </p:nvSpPr>
        <p:spPr>
          <a:xfrm>
            <a:off x="2498419" y="1626650"/>
            <a:ext cx="2198301" cy="502593"/>
          </a:xfrm>
          <a:prstGeom prst="rect">
            <a:avLst/>
          </a:prstGeom>
        </p:spPr>
        <p:txBody>
          <a:bodyPr vert="horz" wrap="square" lIns="0" tIns="1479" rIns="0" bIns="0" rtlCol="0">
            <a:spAutoFit/>
          </a:bodyPr>
          <a:lstStyle/>
          <a:p>
            <a:pPr marR="1690">
              <a:lnSpc>
                <a:spcPct val="101600"/>
              </a:lnSpc>
              <a:spcBef>
                <a:spcPts val="12"/>
              </a:spcBef>
            </a:pPr>
            <a:r>
              <a:rPr sz="1064" dirty="0">
                <a:solidFill>
                  <a:srgbClr val="FFFFFF"/>
                </a:solidFill>
                <a:latin typeface="Arial"/>
                <a:cs typeface="Arial"/>
              </a:rPr>
              <a:t>Ex.: </a:t>
            </a:r>
            <a:r>
              <a:rPr sz="1064" spc="25" dirty="0">
                <a:solidFill>
                  <a:srgbClr val="FFFFFF"/>
                </a:solidFill>
                <a:latin typeface="Arial"/>
                <a:cs typeface="Arial"/>
              </a:rPr>
              <a:t>sentiment </a:t>
            </a:r>
            <a:r>
              <a:rPr sz="1064" spc="13" dirty="0">
                <a:solidFill>
                  <a:srgbClr val="FFFFFF"/>
                </a:solidFill>
                <a:latin typeface="Arial"/>
                <a:cs typeface="Arial"/>
              </a:rPr>
              <a:t>analysis, </a:t>
            </a:r>
            <a:r>
              <a:rPr sz="1064" spc="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64" spc="35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064" spc="-8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64" spc="20" dirty="0">
                <a:solidFill>
                  <a:srgbClr val="FFFFFF"/>
                </a:solidFill>
                <a:latin typeface="Arial"/>
                <a:cs typeface="Arial"/>
              </a:rPr>
              <a:t>is  </a:t>
            </a:r>
            <a:r>
              <a:rPr sz="1064" spc="23" dirty="0">
                <a:solidFill>
                  <a:srgbClr val="FFFFFF"/>
                </a:solidFill>
                <a:latin typeface="Arial"/>
                <a:cs typeface="Arial"/>
              </a:rPr>
              <a:t>some </a:t>
            </a:r>
            <a:r>
              <a:rPr sz="1064" spc="30" dirty="0">
                <a:solidFill>
                  <a:srgbClr val="FFFFFF"/>
                </a:solidFill>
                <a:latin typeface="Arial"/>
                <a:cs typeface="Arial"/>
              </a:rPr>
              <a:t>text, </a:t>
            </a:r>
            <a:r>
              <a:rPr sz="1064" spc="25" dirty="0">
                <a:solidFill>
                  <a:srgbClr val="FFFFFF"/>
                </a:solidFill>
                <a:latin typeface="Arial"/>
                <a:cs typeface="Arial"/>
              </a:rPr>
              <a:t>and the </a:t>
            </a:r>
            <a:r>
              <a:rPr sz="1064" spc="42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1064" spc="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064" spc="-2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064" spc="23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1064" spc="-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64" spc="15" dirty="0">
                <a:solidFill>
                  <a:srgbClr val="FFFFFF"/>
                </a:solidFill>
                <a:latin typeface="Arial"/>
                <a:cs typeface="Arial"/>
              </a:rPr>
              <a:t>label.</a:t>
            </a:r>
            <a:endParaRPr sz="106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864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One-to-Many </a:t>
            </a:r>
            <a:r>
              <a:rPr lang="en-IN" dirty="0" err="1"/>
              <a:t>Modeling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object 2"/>
          <p:cNvSpPr/>
          <p:nvPr/>
        </p:nvSpPr>
        <p:spPr>
          <a:xfrm>
            <a:off x="1172771" y="1232212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4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2"/>
                </a:lnTo>
                <a:lnTo>
                  <a:pt x="981326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69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1172771" y="1232211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" name="object 4"/>
          <p:cNvSpPr/>
          <p:nvPr/>
        </p:nvSpPr>
        <p:spPr>
          <a:xfrm>
            <a:off x="1958643" y="67933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8" y="429943"/>
                </a:lnTo>
                <a:lnTo>
                  <a:pt x="981325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8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1958643" y="67933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4" y="26673"/>
                </a:lnTo>
                <a:lnTo>
                  <a:pt x="55622" y="7156"/>
                </a:lnTo>
                <a:lnTo>
                  <a:pt x="91069" y="0"/>
                </a:lnTo>
                <a:lnTo>
                  <a:pt x="916932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9" y="429943"/>
                </a:lnTo>
                <a:lnTo>
                  <a:pt x="916932" y="437099"/>
                </a:lnTo>
                <a:lnTo>
                  <a:pt x="91069" y="437099"/>
                </a:lnTo>
                <a:lnTo>
                  <a:pt x="55622" y="429943"/>
                </a:lnTo>
                <a:lnTo>
                  <a:pt x="26674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" name="object 6"/>
          <p:cNvSpPr/>
          <p:nvPr/>
        </p:nvSpPr>
        <p:spPr>
          <a:xfrm>
            <a:off x="1206243" y="958817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19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5"/>
                </a:lnTo>
                <a:lnTo>
                  <a:pt x="36916" y="310685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3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2" y="383493"/>
                </a:lnTo>
                <a:lnTo>
                  <a:pt x="696973" y="361934"/>
                </a:lnTo>
                <a:lnTo>
                  <a:pt x="730408" y="337552"/>
                </a:lnTo>
                <a:lnTo>
                  <a:pt x="757483" y="310685"/>
                </a:lnTo>
                <a:lnTo>
                  <a:pt x="790093" y="250845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" name="object 7"/>
          <p:cNvSpPr/>
          <p:nvPr/>
        </p:nvSpPr>
        <p:spPr>
          <a:xfrm>
            <a:off x="1206242" y="958817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19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" name="object 8"/>
          <p:cNvSpPr/>
          <p:nvPr/>
        </p:nvSpPr>
        <p:spPr>
          <a:xfrm>
            <a:off x="1318702" y="1116452"/>
            <a:ext cx="41180" cy="52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1" name="object 9"/>
          <p:cNvSpPr/>
          <p:nvPr/>
        </p:nvSpPr>
        <p:spPr>
          <a:xfrm>
            <a:off x="2105717" y="836895"/>
            <a:ext cx="41184" cy="51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1565707" y="1232212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7" y="429942"/>
                </a:lnTo>
                <a:lnTo>
                  <a:pt x="981325" y="410425"/>
                </a:lnTo>
                <a:lnTo>
                  <a:pt x="1000842" y="381478"/>
                </a:lnTo>
                <a:lnTo>
                  <a:pt x="1007999" y="346029"/>
                </a:lnTo>
                <a:lnTo>
                  <a:pt x="1007999" y="91069"/>
                </a:lnTo>
                <a:lnTo>
                  <a:pt x="992698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1565707" y="1232211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1958643" y="1232212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8" y="429942"/>
                </a:lnTo>
                <a:lnTo>
                  <a:pt x="981325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69"/>
                </a:lnTo>
                <a:lnTo>
                  <a:pt x="992698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1958643" y="1232211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4" y="26673"/>
                </a:lnTo>
                <a:lnTo>
                  <a:pt x="55622" y="7156"/>
                </a:lnTo>
                <a:lnTo>
                  <a:pt x="91069" y="0"/>
                </a:lnTo>
                <a:lnTo>
                  <a:pt x="916932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9" y="429943"/>
                </a:lnTo>
                <a:lnTo>
                  <a:pt x="916932" y="437099"/>
                </a:lnTo>
                <a:lnTo>
                  <a:pt x="91069" y="437099"/>
                </a:lnTo>
                <a:lnTo>
                  <a:pt x="55622" y="429943"/>
                </a:lnTo>
                <a:lnTo>
                  <a:pt x="26674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1601231" y="955772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7" y="427847"/>
                </a:lnTo>
                <a:lnTo>
                  <a:pt x="564650" y="416788"/>
                </a:lnTo>
                <a:lnTo>
                  <a:pt x="613480" y="401891"/>
                </a:lnTo>
                <a:lnTo>
                  <a:pt x="657792" y="383494"/>
                </a:lnTo>
                <a:lnTo>
                  <a:pt x="696974" y="361935"/>
                </a:lnTo>
                <a:lnTo>
                  <a:pt x="730409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9" y="99547"/>
                </a:lnTo>
                <a:lnTo>
                  <a:pt x="696974" y="75165"/>
                </a:lnTo>
                <a:lnTo>
                  <a:pt x="657792" y="53606"/>
                </a:lnTo>
                <a:lnTo>
                  <a:pt x="613480" y="35209"/>
                </a:lnTo>
                <a:lnTo>
                  <a:pt x="564650" y="20312"/>
                </a:lnTo>
                <a:lnTo>
                  <a:pt x="511917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1601231" y="955772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1994168" y="955747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4"/>
                </a:lnTo>
                <a:lnTo>
                  <a:pt x="63991" y="99546"/>
                </a:lnTo>
                <a:lnTo>
                  <a:pt x="36916" y="126414"/>
                </a:lnTo>
                <a:lnTo>
                  <a:pt x="4306" y="186253"/>
                </a:lnTo>
                <a:lnTo>
                  <a:pt x="0" y="218549"/>
                </a:lnTo>
                <a:lnTo>
                  <a:pt x="4306" y="250845"/>
                </a:lnTo>
                <a:lnTo>
                  <a:pt x="36916" y="310684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2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1" y="383492"/>
                </a:lnTo>
                <a:lnTo>
                  <a:pt x="696972" y="361934"/>
                </a:lnTo>
                <a:lnTo>
                  <a:pt x="730407" y="337552"/>
                </a:lnTo>
                <a:lnTo>
                  <a:pt x="757482" y="310684"/>
                </a:lnTo>
                <a:lnTo>
                  <a:pt x="790092" y="250845"/>
                </a:lnTo>
                <a:lnTo>
                  <a:pt x="794398" y="218549"/>
                </a:lnTo>
                <a:lnTo>
                  <a:pt x="790092" y="186253"/>
                </a:lnTo>
                <a:lnTo>
                  <a:pt x="757482" y="126414"/>
                </a:lnTo>
                <a:lnTo>
                  <a:pt x="730407" y="99546"/>
                </a:lnTo>
                <a:lnTo>
                  <a:pt x="696972" y="75164"/>
                </a:lnTo>
                <a:lnTo>
                  <a:pt x="657791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1994168" y="955746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2105724" y="1113361"/>
            <a:ext cx="41183" cy="51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1712787" y="1113361"/>
            <a:ext cx="41184" cy="51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1536917" y="1009209"/>
            <a:ext cx="52165" cy="4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3" name="object 21"/>
          <p:cNvSpPr/>
          <p:nvPr/>
        </p:nvSpPr>
        <p:spPr>
          <a:xfrm>
            <a:off x="1930132" y="1007888"/>
            <a:ext cx="51838" cy="41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3314948" y="1229183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70" y="437099"/>
                </a:lnTo>
                <a:lnTo>
                  <a:pt x="916929" y="437099"/>
                </a:lnTo>
                <a:lnTo>
                  <a:pt x="952378" y="429942"/>
                </a:lnTo>
                <a:lnTo>
                  <a:pt x="981325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69"/>
                </a:lnTo>
                <a:lnTo>
                  <a:pt x="992699" y="40543"/>
                </a:lnTo>
                <a:lnTo>
                  <a:pt x="951781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5" name="object 23"/>
          <p:cNvSpPr/>
          <p:nvPr/>
        </p:nvSpPr>
        <p:spPr>
          <a:xfrm>
            <a:off x="3314948" y="1229183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4" y="26673"/>
                </a:lnTo>
                <a:lnTo>
                  <a:pt x="55623" y="7156"/>
                </a:lnTo>
                <a:lnTo>
                  <a:pt x="91072" y="0"/>
                </a:lnTo>
                <a:lnTo>
                  <a:pt x="916932" y="0"/>
                </a:lnTo>
                <a:lnTo>
                  <a:pt x="967457" y="15300"/>
                </a:lnTo>
                <a:lnTo>
                  <a:pt x="1001068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9" y="429943"/>
                </a:lnTo>
                <a:lnTo>
                  <a:pt x="916932" y="437099"/>
                </a:lnTo>
                <a:lnTo>
                  <a:pt x="91072" y="437099"/>
                </a:lnTo>
                <a:lnTo>
                  <a:pt x="55623" y="429943"/>
                </a:lnTo>
                <a:lnTo>
                  <a:pt x="26674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4100821" y="676305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70" y="0"/>
                </a:lnTo>
                <a:lnTo>
                  <a:pt x="55622" y="7156"/>
                </a:lnTo>
                <a:lnTo>
                  <a:pt x="26674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4" y="410426"/>
                </a:lnTo>
                <a:lnTo>
                  <a:pt x="55622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700" y="40544"/>
                </a:lnTo>
                <a:lnTo>
                  <a:pt x="951782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7" name="object 25"/>
          <p:cNvSpPr/>
          <p:nvPr/>
        </p:nvSpPr>
        <p:spPr>
          <a:xfrm>
            <a:off x="4100821" y="676305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8" name="object 26"/>
          <p:cNvSpPr/>
          <p:nvPr/>
        </p:nvSpPr>
        <p:spPr>
          <a:xfrm>
            <a:off x="3348420" y="955789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5"/>
                </a:lnTo>
                <a:lnTo>
                  <a:pt x="36916" y="310685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3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2" y="383493"/>
                </a:lnTo>
                <a:lnTo>
                  <a:pt x="696973" y="361934"/>
                </a:lnTo>
                <a:lnTo>
                  <a:pt x="730408" y="337552"/>
                </a:lnTo>
                <a:lnTo>
                  <a:pt x="757483" y="310685"/>
                </a:lnTo>
                <a:lnTo>
                  <a:pt x="790093" y="250845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9" name="object 27"/>
          <p:cNvSpPr/>
          <p:nvPr/>
        </p:nvSpPr>
        <p:spPr>
          <a:xfrm>
            <a:off x="3348420" y="955789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0" name="object 28"/>
          <p:cNvSpPr/>
          <p:nvPr/>
        </p:nvSpPr>
        <p:spPr>
          <a:xfrm>
            <a:off x="3481236" y="1144667"/>
            <a:ext cx="1479" cy="84712"/>
          </a:xfrm>
          <a:custGeom>
            <a:avLst/>
            <a:gdLst/>
            <a:ahLst/>
            <a:cxnLst/>
            <a:rect l="l" t="t" r="r" b="b"/>
            <a:pathLst>
              <a:path w="4445" h="254635">
                <a:moveTo>
                  <a:pt x="2079" y="-19049"/>
                </a:moveTo>
                <a:lnTo>
                  <a:pt x="2079" y="273095"/>
                </a:lnTo>
              </a:path>
            </a:pathLst>
          </a:custGeom>
          <a:ln w="4225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1" name="object 29"/>
          <p:cNvSpPr/>
          <p:nvPr/>
        </p:nvSpPr>
        <p:spPr>
          <a:xfrm>
            <a:off x="3460879" y="1113423"/>
            <a:ext cx="41180" cy="52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4268486" y="865114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3" name="object 31"/>
          <p:cNvSpPr/>
          <p:nvPr/>
        </p:nvSpPr>
        <p:spPr>
          <a:xfrm>
            <a:off x="4247895" y="833867"/>
            <a:ext cx="41183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4" name="object 32"/>
          <p:cNvSpPr/>
          <p:nvPr/>
        </p:nvSpPr>
        <p:spPr>
          <a:xfrm>
            <a:off x="3743409" y="952744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6" y="427847"/>
                </a:lnTo>
                <a:lnTo>
                  <a:pt x="564649" y="416788"/>
                </a:lnTo>
                <a:lnTo>
                  <a:pt x="613479" y="401891"/>
                </a:lnTo>
                <a:lnTo>
                  <a:pt x="657792" y="383494"/>
                </a:lnTo>
                <a:lnTo>
                  <a:pt x="696973" y="361935"/>
                </a:lnTo>
                <a:lnTo>
                  <a:pt x="730408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5" name="object 33"/>
          <p:cNvSpPr/>
          <p:nvPr/>
        </p:nvSpPr>
        <p:spPr>
          <a:xfrm>
            <a:off x="3743408" y="952744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6" name="object 34"/>
          <p:cNvSpPr/>
          <p:nvPr/>
        </p:nvSpPr>
        <p:spPr>
          <a:xfrm>
            <a:off x="4136345" y="952718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7" y="427847"/>
                </a:lnTo>
                <a:lnTo>
                  <a:pt x="564650" y="416788"/>
                </a:lnTo>
                <a:lnTo>
                  <a:pt x="613480" y="401891"/>
                </a:lnTo>
                <a:lnTo>
                  <a:pt x="657792" y="383494"/>
                </a:lnTo>
                <a:lnTo>
                  <a:pt x="696974" y="361935"/>
                </a:lnTo>
                <a:lnTo>
                  <a:pt x="730409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9" y="99547"/>
                </a:lnTo>
                <a:lnTo>
                  <a:pt x="696974" y="75165"/>
                </a:lnTo>
                <a:lnTo>
                  <a:pt x="657792" y="53606"/>
                </a:lnTo>
                <a:lnTo>
                  <a:pt x="613480" y="35209"/>
                </a:lnTo>
                <a:lnTo>
                  <a:pt x="564650" y="20312"/>
                </a:lnTo>
                <a:lnTo>
                  <a:pt x="511917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7" name="object 35"/>
          <p:cNvSpPr/>
          <p:nvPr/>
        </p:nvSpPr>
        <p:spPr>
          <a:xfrm>
            <a:off x="4136345" y="952718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2" y="99547"/>
                </a:lnTo>
                <a:lnTo>
                  <a:pt x="97427" y="75165"/>
                </a:lnTo>
                <a:lnTo>
                  <a:pt x="136609" y="53606"/>
                </a:lnTo>
                <a:lnTo>
                  <a:pt x="180922" y="35209"/>
                </a:lnTo>
                <a:lnTo>
                  <a:pt x="229752" y="20312"/>
                </a:lnTo>
                <a:lnTo>
                  <a:pt x="282485" y="9253"/>
                </a:lnTo>
                <a:lnTo>
                  <a:pt x="338507" y="2369"/>
                </a:lnTo>
                <a:lnTo>
                  <a:pt x="397202" y="0"/>
                </a:lnTo>
                <a:lnTo>
                  <a:pt x="455897" y="2369"/>
                </a:lnTo>
                <a:lnTo>
                  <a:pt x="511918" y="9253"/>
                </a:lnTo>
                <a:lnTo>
                  <a:pt x="564651" y="20312"/>
                </a:lnTo>
                <a:lnTo>
                  <a:pt x="613481" y="35209"/>
                </a:lnTo>
                <a:lnTo>
                  <a:pt x="657793" y="53606"/>
                </a:lnTo>
                <a:lnTo>
                  <a:pt x="696974" y="75165"/>
                </a:lnTo>
                <a:lnTo>
                  <a:pt x="730409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3" y="281670"/>
                </a:lnTo>
                <a:lnTo>
                  <a:pt x="730409" y="337552"/>
                </a:lnTo>
                <a:lnTo>
                  <a:pt x="696974" y="361934"/>
                </a:lnTo>
                <a:lnTo>
                  <a:pt x="657793" y="383493"/>
                </a:lnTo>
                <a:lnTo>
                  <a:pt x="613481" y="401890"/>
                </a:lnTo>
                <a:lnTo>
                  <a:pt x="564651" y="416787"/>
                </a:lnTo>
                <a:lnTo>
                  <a:pt x="511918" y="427846"/>
                </a:lnTo>
                <a:lnTo>
                  <a:pt x="455897" y="434730"/>
                </a:lnTo>
                <a:lnTo>
                  <a:pt x="397202" y="437099"/>
                </a:lnTo>
                <a:lnTo>
                  <a:pt x="338507" y="434730"/>
                </a:lnTo>
                <a:lnTo>
                  <a:pt x="282485" y="427846"/>
                </a:lnTo>
                <a:lnTo>
                  <a:pt x="229752" y="416787"/>
                </a:lnTo>
                <a:lnTo>
                  <a:pt x="180922" y="401890"/>
                </a:lnTo>
                <a:lnTo>
                  <a:pt x="136609" y="383493"/>
                </a:lnTo>
                <a:lnTo>
                  <a:pt x="97427" y="361934"/>
                </a:lnTo>
                <a:lnTo>
                  <a:pt x="63992" y="337552"/>
                </a:lnTo>
                <a:lnTo>
                  <a:pt x="36917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8" name="object 36"/>
          <p:cNvSpPr/>
          <p:nvPr/>
        </p:nvSpPr>
        <p:spPr>
          <a:xfrm>
            <a:off x="3612702" y="1026430"/>
            <a:ext cx="87459" cy="2113"/>
          </a:xfrm>
          <a:custGeom>
            <a:avLst/>
            <a:gdLst/>
            <a:ahLst/>
            <a:cxnLst/>
            <a:rect l="l" t="t" r="r" b="b"/>
            <a:pathLst>
              <a:path w="262890" h="6350">
                <a:moveTo>
                  <a:pt x="-19049" y="3105"/>
                </a:moveTo>
                <a:lnTo>
                  <a:pt x="281514" y="3105"/>
                </a:lnTo>
              </a:path>
            </a:pathLst>
          </a:custGeom>
          <a:ln w="44310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9" name="object 37"/>
          <p:cNvSpPr/>
          <p:nvPr/>
        </p:nvSpPr>
        <p:spPr>
          <a:xfrm>
            <a:off x="3679096" y="1006180"/>
            <a:ext cx="52164" cy="4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0" name="object 38"/>
          <p:cNvSpPr/>
          <p:nvPr/>
        </p:nvSpPr>
        <p:spPr>
          <a:xfrm>
            <a:off x="4007691" y="1025452"/>
            <a:ext cx="85346" cy="0"/>
          </a:xfrm>
          <a:custGeom>
            <a:avLst/>
            <a:gdLst/>
            <a:ahLst/>
            <a:cxnLst/>
            <a:rect l="l" t="t" r="r" b="b"/>
            <a:pathLst>
              <a:path w="256540">
                <a:moveTo>
                  <a:pt x="0" y="0"/>
                </a:moveTo>
                <a:lnTo>
                  <a:pt x="256127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1" name="object 39"/>
          <p:cNvSpPr/>
          <p:nvPr/>
        </p:nvSpPr>
        <p:spPr>
          <a:xfrm>
            <a:off x="4072309" y="1004860"/>
            <a:ext cx="51838" cy="41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2" name="object 40"/>
          <p:cNvSpPr/>
          <p:nvPr/>
        </p:nvSpPr>
        <p:spPr>
          <a:xfrm>
            <a:off x="3707885" y="676305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3" name="object 41"/>
          <p:cNvSpPr/>
          <p:nvPr/>
        </p:nvSpPr>
        <p:spPr>
          <a:xfrm>
            <a:off x="3707885" y="676305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5" y="410426"/>
                </a:lnTo>
                <a:lnTo>
                  <a:pt x="952377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4" name="object 42"/>
          <p:cNvSpPr/>
          <p:nvPr/>
        </p:nvSpPr>
        <p:spPr>
          <a:xfrm>
            <a:off x="3312899" y="68239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70" y="0"/>
                </a:lnTo>
                <a:lnTo>
                  <a:pt x="55622" y="7156"/>
                </a:lnTo>
                <a:lnTo>
                  <a:pt x="26674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4" y="410426"/>
                </a:lnTo>
                <a:lnTo>
                  <a:pt x="55622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700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5" name="object 43"/>
          <p:cNvSpPr/>
          <p:nvPr/>
        </p:nvSpPr>
        <p:spPr>
          <a:xfrm>
            <a:off x="3312900" y="68239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29" y="437100"/>
                </a:lnTo>
                <a:lnTo>
                  <a:pt x="91069" y="437100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3480561" y="871279"/>
            <a:ext cx="0" cy="84712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2540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7" name="object 45"/>
          <p:cNvSpPr/>
          <p:nvPr/>
        </p:nvSpPr>
        <p:spPr>
          <a:xfrm>
            <a:off x="3459969" y="840032"/>
            <a:ext cx="41184" cy="51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8" name="object 46"/>
          <p:cNvSpPr/>
          <p:nvPr/>
        </p:nvSpPr>
        <p:spPr>
          <a:xfrm>
            <a:off x="3875550" y="865140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9" name="object 47"/>
          <p:cNvSpPr/>
          <p:nvPr/>
        </p:nvSpPr>
        <p:spPr>
          <a:xfrm>
            <a:off x="3854958" y="833893"/>
            <a:ext cx="41184" cy="51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0" name="object 48"/>
          <p:cNvSpPr/>
          <p:nvPr/>
        </p:nvSpPr>
        <p:spPr>
          <a:xfrm>
            <a:off x="1173797" y="232110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5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9"/>
                </a:lnTo>
                <a:lnTo>
                  <a:pt x="26673" y="410427"/>
                </a:lnTo>
                <a:lnTo>
                  <a:pt x="55621" y="429944"/>
                </a:lnTo>
                <a:lnTo>
                  <a:pt x="91069" y="437100"/>
                </a:lnTo>
                <a:lnTo>
                  <a:pt x="916929" y="437100"/>
                </a:lnTo>
                <a:lnTo>
                  <a:pt x="952378" y="429944"/>
                </a:lnTo>
                <a:lnTo>
                  <a:pt x="981325" y="410427"/>
                </a:lnTo>
                <a:lnTo>
                  <a:pt x="1000842" y="381479"/>
                </a:lnTo>
                <a:lnTo>
                  <a:pt x="1007999" y="346030"/>
                </a:lnTo>
                <a:lnTo>
                  <a:pt x="1007999" y="91070"/>
                </a:lnTo>
                <a:lnTo>
                  <a:pt x="992698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1" name="object 49"/>
          <p:cNvSpPr/>
          <p:nvPr/>
        </p:nvSpPr>
        <p:spPr>
          <a:xfrm>
            <a:off x="1173797" y="232110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5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6" y="410425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2" name="object 50"/>
          <p:cNvSpPr/>
          <p:nvPr/>
        </p:nvSpPr>
        <p:spPr>
          <a:xfrm>
            <a:off x="1959669" y="176822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2"/>
                </a:lnTo>
                <a:lnTo>
                  <a:pt x="981326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3" name="object 51"/>
          <p:cNvSpPr/>
          <p:nvPr/>
        </p:nvSpPr>
        <p:spPr>
          <a:xfrm>
            <a:off x="1959669" y="176822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6" y="15300"/>
                </a:lnTo>
                <a:lnTo>
                  <a:pt x="1001067" y="56219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4" name="object 52"/>
          <p:cNvSpPr/>
          <p:nvPr/>
        </p:nvSpPr>
        <p:spPr>
          <a:xfrm>
            <a:off x="1207268" y="2047711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19" h="437515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4"/>
                </a:lnTo>
                <a:lnTo>
                  <a:pt x="4306" y="186253"/>
                </a:lnTo>
                <a:lnTo>
                  <a:pt x="0" y="218549"/>
                </a:lnTo>
                <a:lnTo>
                  <a:pt x="4306" y="250845"/>
                </a:lnTo>
                <a:lnTo>
                  <a:pt x="36916" y="310684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2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2" y="383492"/>
                </a:lnTo>
                <a:lnTo>
                  <a:pt x="696973" y="361934"/>
                </a:lnTo>
                <a:lnTo>
                  <a:pt x="730408" y="337552"/>
                </a:lnTo>
                <a:lnTo>
                  <a:pt x="757483" y="310684"/>
                </a:lnTo>
                <a:lnTo>
                  <a:pt x="790093" y="250845"/>
                </a:lnTo>
                <a:lnTo>
                  <a:pt x="794400" y="218549"/>
                </a:lnTo>
                <a:lnTo>
                  <a:pt x="790093" y="186253"/>
                </a:lnTo>
                <a:lnTo>
                  <a:pt x="757483" y="126414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5" name="object 53"/>
          <p:cNvSpPr/>
          <p:nvPr/>
        </p:nvSpPr>
        <p:spPr>
          <a:xfrm>
            <a:off x="1207268" y="2047710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19" h="437515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6"/>
                </a:lnTo>
                <a:lnTo>
                  <a:pt x="97426" y="75164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4"/>
                </a:lnTo>
                <a:lnTo>
                  <a:pt x="730408" y="99546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69"/>
                </a:lnTo>
                <a:lnTo>
                  <a:pt x="730408" y="337551"/>
                </a:lnTo>
                <a:lnTo>
                  <a:pt x="696973" y="361934"/>
                </a:lnTo>
                <a:lnTo>
                  <a:pt x="657792" y="383492"/>
                </a:lnTo>
                <a:lnTo>
                  <a:pt x="613479" y="401889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89"/>
                </a:lnTo>
                <a:lnTo>
                  <a:pt x="136607" y="383492"/>
                </a:lnTo>
                <a:lnTo>
                  <a:pt x="97426" y="361934"/>
                </a:lnTo>
                <a:lnTo>
                  <a:pt x="63991" y="337551"/>
                </a:lnTo>
                <a:lnTo>
                  <a:pt x="36916" y="310684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6" name="object 54"/>
          <p:cNvSpPr/>
          <p:nvPr/>
        </p:nvSpPr>
        <p:spPr>
          <a:xfrm>
            <a:off x="1340085" y="2236588"/>
            <a:ext cx="1479" cy="84712"/>
          </a:xfrm>
          <a:custGeom>
            <a:avLst/>
            <a:gdLst/>
            <a:ahLst/>
            <a:cxnLst/>
            <a:rect l="l" t="t" r="r" b="b"/>
            <a:pathLst>
              <a:path w="4444" h="254634">
                <a:moveTo>
                  <a:pt x="2080" y="-19049"/>
                </a:moveTo>
                <a:lnTo>
                  <a:pt x="2080" y="273097"/>
                </a:lnTo>
              </a:path>
            </a:pathLst>
          </a:custGeom>
          <a:ln w="4226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7" name="object 55"/>
          <p:cNvSpPr/>
          <p:nvPr/>
        </p:nvSpPr>
        <p:spPr>
          <a:xfrm>
            <a:off x="1319727" y="2205345"/>
            <a:ext cx="41180" cy="52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8" name="object 56"/>
          <p:cNvSpPr/>
          <p:nvPr/>
        </p:nvSpPr>
        <p:spPr>
          <a:xfrm>
            <a:off x="2106743" y="1925789"/>
            <a:ext cx="41183" cy="518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9" name="object 57"/>
          <p:cNvSpPr/>
          <p:nvPr/>
        </p:nvSpPr>
        <p:spPr>
          <a:xfrm>
            <a:off x="1602257" y="2044666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6" y="427847"/>
                </a:lnTo>
                <a:lnTo>
                  <a:pt x="564649" y="416788"/>
                </a:lnTo>
                <a:lnTo>
                  <a:pt x="613479" y="401891"/>
                </a:lnTo>
                <a:lnTo>
                  <a:pt x="657791" y="383494"/>
                </a:lnTo>
                <a:lnTo>
                  <a:pt x="696972" y="361935"/>
                </a:lnTo>
                <a:lnTo>
                  <a:pt x="730407" y="337553"/>
                </a:lnTo>
                <a:lnTo>
                  <a:pt x="757482" y="310685"/>
                </a:lnTo>
                <a:lnTo>
                  <a:pt x="790092" y="250846"/>
                </a:lnTo>
                <a:lnTo>
                  <a:pt x="794398" y="218550"/>
                </a:lnTo>
                <a:lnTo>
                  <a:pt x="790092" y="186254"/>
                </a:lnTo>
                <a:lnTo>
                  <a:pt x="757482" y="126415"/>
                </a:lnTo>
                <a:lnTo>
                  <a:pt x="730407" y="99547"/>
                </a:lnTo>
                <a:lnTo>
                  <a:pt x="696972" y="75165"/>
                </a:lnTo>
                <a:lnTo>
                  <a:pt x="657791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0" name="object 58"/>
          <p:cNvSpPr/>
          <p:nvPr/>
        </p:nvSpPr>
        <p:spPr>
          <a:xfrm>
            <a:off x="1602257" y="2044666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6"/>
                </a:lnTo>
                <a:lnTo>
                  <a:pt x="97426" y="75164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4"/>
                </a:lnTo>
                <a:lnTo>
                  <a:pt x="730408" y="99546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3"/>
                </a:lnTo>
                <a:lnTo>
                  <a:pt x="696973" y="361935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5"/>
                </a:lnTo>
                <a:lnTo>
                  <a:pt x="63991" y="337553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1" name="object 59"/>
          <p:cNvSpPr/>
          <p:nvPr/>
        </p:nvSpPr>
        <p:spPr>
          <a:xfrm>
            <a:off x="1995194" y="2044640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6" y="427847"/>
                </a:lnTo>
                <a:lnTo>
                  <a:pt x="564649" y="416788"/>
                </a:lnTo>
                <a:lnTo>
                  <a:pt x="613479" y="401891"/>
                </a:lnTo>
                <a:lnTo>
                  <a:pt x="657792" y="383494"/>
                </a:lnTo>
                <a:lnTo>
                  <a:pt x="696973" y="361935"/>
                </a:lnTo>
                <a:lnTo>
                  <a:pt x="730408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2" name="object 60"/>
          <p:cNvSpPr/>
          <p:nvPr/>
        </p:nvSpPr>
        <p:spPr>
          <a:xfrm>
            <a:off x="1995194" y="2044639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0" y="218549"/>
                </a:moveTo>
                <a:lnTo>
                  <a:pt x="4306" y="186254"/>
                </a:lnTo>
                <a:lnTo>
                  <a:pt x="16817" y="155430"/>
                </a:lnTo>
                <a:lnTo>
                  <a:pt x="63991" y="99548"/>
                </a:lnTo>
                <a:lnTo>
                  <a:pt x="97426" y="75165"/>
                </a:lnTo>
                <a:lnTo>
                  <a:pt x="136607" y="53607"/>
                </a:lnTo>
                <a:lnTo>
                  <a:pt x="180920" y="35210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4" y="2369"/>
                </a:lnTo>
                <a:lnTo>
                  <a:pt x="511915" y="9253"/>
                </a:lnTo>
                <a:lnTo>
                  <a:pt x="564648" y="20312"/>
                </a:lnTo>
                <a:lnTo>
                  <a:pt x="613478" y="35210"/>
                </a:lnTo>
                <a:lnTo>
                  <a:pt x="657791" y="53607"/>
                </a:lnTo>
                <a:lnTo>
                  <a:pt x="696972" y="75165"/>
                </a:lnTo>
                <a:lnTo>
                  <a:pt x="730407" y="99548"/>
                </a:lnTo>
                <a:lnTo>
                  <a:pt x="757482" y="126415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7" y="337553"/>
                </a:lnTo>
                <a:lnTo>
                  <a:pt x="696972" y="361935"/>
                </a:lnTo>
                <a:lnTo>
                  <a:pt x="657791" y="383493"/>
                </a:lnTo>
                <a:lnTo>
                  <a:pt x="613478" y="401890"/>
                </a:lnTo>
                <a:lnTo>
                  <a:pt x="564648" y="416787"/>
                </a:lnTo>
                <a:lnTo>
                  <a:pt x="511915" y="427846"/>
                </a:lnTo>
                <a:lnTo>
                  <a:pt x="455894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5"/>
                </a:lnTo>
                <a:lnTo>
                  <a:pt x="63991" y="337553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3" name="object 61"/>
          <p:cNvSpPr/>
          <p:nvPr/>
        </p:nvSpPr>
        <p:spPr>
          <a:xfrm>
            <a:off x="1471551" y="2118351"/>
            <a:ext cx="87459" cy="2113"/>
          </a:xfrm>
          <a:custGeom>
            <a:avLst/>
            <a:gdLst/>
            <a:ahLst/>
            <a:cxnLst/>
            <a:rect l="l" t="t" r="r" b="b"/>
            <a:pathLst>
              <a:path w="262889" h="6350">
                <a:moveTo>
                  <a:pt x="-19049" y="3106"/>
                </a:moveTo>
                <a:lnTo>
                  <a:pt x="281514" y="3106"/>
                </a:lnTo>
              </a:path>
            </a:pathLst>
          </a:custGeom>
          <a:ln w="443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4" name="object 62"/>
          <p:cNvSpPr/>
          <p:nvPr/>
        </p:nvSpPr>
        <p:spPr>
          <a:xfrm>
            <a:off x="1537943" y="2098101"/>
            <a:ext cx="52165" cy="4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5" name="object 63"/>
          <p:cNvSpPr/>
          <p:nvPr/>
        </p:nvSpPr>
        <p:spPr>
          <a:xfrm>
            <a:off x="1866540" y="2117373"/>
            <a:ext cx="85346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126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6" name="object 64"/>
          <p:cNvSpPr/>
          <p:nvPr/>
        </p:nvSpPr>
        <p:spPr>
          <a:xfrm>
            <a:off x="1931158" y="2096781"/>
            <a:ext cx="51838" cy="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7" name="object 65"/>
          <p:cNvSpPr/>
          <p:nvPr/>
        </p:nvSpPr>
        <p:spPr>
          <a:xfrm>
            <a:off x="1566733" y="176822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8" y="429942"/>
                </a:lnTo>
                <a:lnTo>
                  <a:pt x="981326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8" name="object 66"/>
          <p:cNvSpPr/>
          <p:nvPr/>
        </p:nvSpPr>
        <p:spPr>
          <a:xfrm>
            <a:off x="1566733" y="176822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9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9" name="object 67"/>
          <p:cNvSpPr/>
          <p:nvPr/>
        </p:nvSpPr>
        <p:spPr>
          <a:xfrm>
            <a:off x="1171748" y="177431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4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0" name="object 68"/>
          <p:cNvSpPr/>
          <p:nvPr/>
        </p:nvSpPr>
        <p:spPr>
          <a:xfrm>
            <a:off x="1171748" y="177431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6" y="410425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1" name="object 69"/>
          <p:cNvSpPr/>
          <p:nvPr/>
        </p:nvSpPr>
        <p:spPr>
          <a:xfrm>
            <a:off x="1318818" y="1931953"/>
            <a:ext cx="41184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2" name="object 70"/>
          <p:cNvSpPr/>
          <p:nvPr/>
        </p:nvSpPr>
        <p:spPr>
          <a:xfrm>
            <a:off x="1713807" y="1925814"/>
            <a:ext cx="41184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3" name="object 71"/>
          <p:cNvSpPr/>
          <p:nvPr/>
        </p:nvSpPr>
        <p:spPr>
          <a:xfrm>
            <a:off x="1566737" y="232109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69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4" name="object 72"/>
          <p:cNvSpPr/>
          <p:nvPr/>
        </p:nvSpPr>
        <p:spPr>
          <a:xfrm>
            <a:off x="1566737" y="232109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6" y="410425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5" name="object 73"/>
          <p:cNvSpPr/>
          <p:nvPr/>
        </p:nvSpPr>
        <p:spPr>
          <a:xfrm>
            <a:off x="1959676" y="232104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916929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4"/>
                </a:lnTo>
                <a:lnTo>
                  <a:pt x="7156" y="55622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9"/>
                </a:lnTo>
                <a:lnTo>
                  <a:pt x="26673" y="410427"/>
                </a:lnTo>
                <a:lnTo>
                  <a:pt x="55621" y="429944"/>
                </a:lnTo>
                <a:lnTo>
                  <a:pt x="91070" y="437100"/>
                </a:lnTo>
                <a:lnTo>
                  <a:pt x="916929" y="437100"/>
                </a:lnTo>
                <a:lnTo>
                  <a:pt x="952378" y="429944"/>
                </a:lnTo>
                <a:lnTo>
                  <a:pt x="981326" y="410427"/>
                </a:lnTo>
                <a:lnTo>
                  <a:pt x="1000843" y="381479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6" name="object 74"/>
          <p:cNvSpPr/>
          <p:nvPr/>
        </p:nvSpPr>
        <p:spPr>
          <a:xfrm>
            <a:off x="1959676" y="2321047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5" y="410425"/>
                </a:lnTo>
                <a:lnTo>
                  <a:pt x="952377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7" name="object 75"/>
          <p:cNvSpPr/>
          <p:nvPr/>
        </p:nvSpPr>
        <p:spPr>
          <a:xfrm>
            <a:off x="1734408" y="2233492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9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8" name="object 76"/>
          <p:cNvSpPr/>
          <p:nvPr/>
        </p:nvSpPr>
        <p:spPr>
          <a:xfrm>
            <a:off x="1713816" y="2202245"/>
            <a:ext cx="41184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9" name="object 77"/>
          <p:cNvSpPr/>
          <p:nvPr/>
        </p:nvSpPr>
        <p:spPr>
          <a:xfrm>
            <a:off x="2127348" y="2233541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029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0" name="object 78"/>
          <p:cNvSpPr/>
          <p:nvPr/>
        </p:nvSpPr>
        <p:spPr>
          <a:xfrm>
            <a:off x="2106756" y="2202295"/>
            <a:ext cx="41183" cy="518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1" name="object 79"/>
          <p:cNvSpPr/>
          <p:nvPr/>
        </p:nvSpPr>
        <p:spPr>
          <a:xfrm>
            <a:off x="2719302" y="1773005"/>
            <a:ext cx="1918650" cy="7078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2" name="object 80"/>
          <p:cNvSpPr txBox="1"/>
          <p:nvPr/>
        </p:nvSpPr>
        <p:spPr>
          <a:xfrm>
            <a:off x="1316607" y="1383260"/>
            <a:ext cx="760089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3"/>
              </a:lnSpc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many-to</a:t>
            </a:r>
            <a:r>
              <a:rPr sz="998" b="1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on</a:t>
            </a:r>
            <a:r>
              <a:rPr sz="998" b="1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3" name="object 86"/>
          <p:cNvSpPr txBox="1"/>
          <p:nvPr/>
        </p:nvSpPr>
        <p:spPr>
          <a:xfrm>
            <a:off x="1083022" y="2756989"/>
            <a:ext cx="3554547" cy="229346"/>
          </a:xfrm>
          <a:prstGeom prst="rect">
            <a:avLst/>
          </a:prstGeom>
        </p:spPr>
        <p:txBody>
          <a:bodyPr vert="horz" wrap="square" lIns="0" tIns="16689" rIns="0" bIns="0" rtlCol="0">
            <a:spAutoFit/>
          </a:bodyPr>
          <a:lstStyle/>
          <a:p>
            <a:pPr marL="4224">
              <a:spcBef>
                <a:spcPts val="132"/>
              </a:spcBef>
            </a:pPr>
            <a:r>
              <a:rPr sz="482" i="1" spc="-17" dirty="0">
                <a:solidFill>
                  <a:prstClr val="black"/>
                </a:solidFill>
                <a:latin typeface="Trebuchet MS"/>
                <a:cs typeface="Trebuchet MS"/>
              </a:rPr>
              <a:t>Figure </a:t>
            </a:r>
            <a:r>
              <a:rPr sz="482" i="1" spc="-22" dirty="0">
                <a:solidFill>
                  <a:prstClr val="black"/>
                </a:solidFill>
                <a:latin typeface="Trebuchet MS"/>
                <a:cs typeface="Trebuchet MS"/>
              </a:rPr>
              <a:t>based</a:t>
            </a:r>
            <a:r>
              <a:rPr sz="482" i="1" spc="4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3" dirty="0">
                <a:solidFill>
                  <a:prstClr val="black"/>
                </a:solidFill>
                <a:latin typeface="Trebuchet MS"/>
                <a:cs typeface="Trebuchet MS"/>
              </a:rPr>
              <a:t>on:</a:t>
            </a:r>
            <a:endParaRPr sz="482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4224">
              <a:spcBef>
                <a:spcPts val="486"/>
              </a:spcBef>
            </a:pPr>
            <a:r>
              <a:rPr sz="482" i="1" spc="-3" dirty="0">
                <a:solidFill>
                  <a:prstClr val="black"/>
                </a:solidFill>
                <a:latin typeface="Trebuchet MS"/>
                <a:cs typeface="Trebuchet MS"/>
              </a:rPr>
              <a:t>The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0" dirty="0">
                <a:solidFill>
                  <a:prstClr val="black"/>
                </a:solidFill>
                <a:latin typeface="Trebuchet MS"/>
                <a:cs typeface="Trebuchet MS"/>
              </a:rPr>
              <a:t>Unreasonable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15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482" i="1" spc="-15" dirty="0">
                <a:solidFill>
                  <a:prstClr val="black"/>
                </a:solidFill>
                <a:latin typeface="Arial"/>
                <a:cs typeface="Arial"/>
              </a:rPr>
              <a:t>ﬀ</a:t>
            </a:r>
            <a:r>
              <a:rPr sz="482" i="1" spc="-15" dirty="0">
                <a:solidFill>
                  <a:prstClr val="black"/>
                </a:solidFill>
                <a:latin typeface="Trebuchet MS"/>
                <a:cs typeface="Trebuchet MS"/>
              </a:rPr>
              <a:t>ectiveness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30" dirty="0">
                <a:solidFill>
                  <a:prstClr val="black"/>
                </a:solidFill>
                <a:latin typeface="Trebuchet MS"/>
                <a:cs typeface="Trebuchet MS"/>
              </a:rPr>
              <a:t>of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0" dirty="0">
                <a:solidFill>
                  <a:prstClr val="black"/>
                </a:solidFill>
                <a:latin typeface="Trebuchet MS"/>
                <a:cs typeface="Trebuchet MS"/>
              </a:rPr>
              <a:t>Recurrent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0" dirty="0">
                <a:solidFill>
                  <a:prstClr val="black"/>
                </a:solidFill>
                <a:latin typeface="Trebuchet MS"/>
                <a:cs typeface="Trebuchet MS"/>
              </a:rPr>
              <a:t>Neural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2" dirty="0">
                <a:solidFill>
                  <a:prstClr val="black"/>
                </a:solidFill>
                <a:latin typeface="Trebuchet MS"/>
                <a:cs typeface="Trebuchet MS"/>
              </a:rPr>
              <a:t>Networks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spc="-23" dirty="0">
                <a:solidFill>
                  <a:prstClr val="black"/>
                </a:solidFill>
                <a:latin typeface="Tahoma"/>
                <a:cs typeface="Tahoma"/>
              </a:rPr>
              <a:t>by</a:t>
            </a:r>
            <a:r>
              <a:rPr sz="482" spc="1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482" spc="-9" dirty="0">
                <a:solidFill>
                  <a:prstClr val="black"/>
                </a:solidFill>
                <a:latin typeface="Tahoma"/>
                <a:cs typeface="Tahoma"/>
              </a:rPr>
              <a:t>Andrej</a:t>
            </a:r>
            <a:r>
              <a:rPr sz="482" spc="1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482" spc="-5" dirty="0">
                <a:solidFill>
                  <a:prstClr val="black"/>
                </a:solidFill>
                <a:latin typeface="Tahoma"/>
                <a:cs typeface="Tahoma"/>
              </a:rPr>
              <a:t>Karpathy</a:t>
            </a:r>
            <a:r>
              <a:rPr sz="482" spc="1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482" spc="-2" dirty="0">
                <a:solidFill>
                  <a:prstClr val="black"/>
                </a:solidFill>
                <a:latin typeface="Tahoma"/>
                <a:cs typeface="Tahoma"/>
              </a:rPr>
              <a:t>(</a:t>
            </a:r>
            <a:r>
              <a:rPr sz="432" spc="-2" dirty="0">
                <a:solidFill>
                  <a:prstClr val="black"/>
                </a:solidFill>
                <a:latin typeface="Tahoma"/>
                <a:cs typeface="Tahoma"/>
                <a:hlinkClick r:id="rId12"/>
              </a:rPr>
              <a:t>http://karpathy.github.io/2015/05/21/rnn-e</a:t>
            </a:r>
            <a:r>
              <a:rPr sz="432" spc="-2" dirty="0">
                <a:solidFill>
                  <a:prstClr val="black"/>
                </a:solidFill>
                <a:latin typeface="Arial"/>
                <a:cs typeface="Arial"/>
                <a:hlinkClick r:id="rId12"/>
              </a:rPr>
              <a:t>ﬀ</a:t>
            </a:r>
            <a:r>
              <a:rPr sz="432" spc="-2" dirty="0">
                <a:solidFill>
                  <a:prstClr val="black"/>
                </a:solidFill>
                <a:latin typeface="Tahoma"/>
                <a:cs typeface="Tahoma"/>
                <a:hlinkClick r:id="rId12"/>
              </a:rPr>
              <a:t>ectiveness/</a:t>
            </a:r>
            <a:r>
              <a:rPr sz="482" spc="-2" dirty="0">
                <a:solidFill>
                  <a:prstClr val="black"/>
                </a:solidFill>
                <a:latin typeface="Tahoma"/>
                <a:cs typeface="Tahoma"/>
                <a:hlinkClick r:id="rId12"/>
              </a:rPr>
              <a:t>)</a:t>
            </a:r>
            <a:endParaRPr sz="482">
              <a:solidFill>
                <a:prstClr val="black"/>
              </a:solidFill>
              <a:latin typeface="Tahoma"/>
              <a:cs typeface="Tahoma"/>
            </a:endParaRPr>
          </a:p>
        </p:txBody>
      </p:sp>
      <p:sp>
        <p:nvSpPr>
          <p:cNvPr id="84" name="object 81"/>
          <p:cNvSpPr txBox="1"/>
          <p:nvPr/>
        </p:nvSpPr>
        <p:spPr>
          <a:xfrm>
            <a:off x="3365763" y="1367024"/>
            <a:ext cx="768539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one-to-many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5" name="object 82"/>
          <p:cNvSpPr txBox="1"/>
          <p:nvPr/>
        </p:nvSpPr>
        <p:spPr>
          <a:xfrm>
            <a:off x="1312382" y="2486329"/>
            <a:ext cx="874377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many-to-many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6" name="object 83"/>
          <p:cNvSpPr txBox="1"/>
          <p:nvPr/>
        </p:nvSpPr>
        <p:spPr>
          <a:xfrm>
            <a:off x="3365764" y="2486329"/>
            <a:ext cx="874377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many-to-many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7" name="object 85"/>
          <p:cNvSpPr txBox="1"/>
          <p:nvPr/>
        </p:nvSpPr>
        <p:spPr>
          <a:xfrm>
            <a:off x="970354" y="612817"/>
            <a:ext cx="2248368" cy="1183681"/>
          </a:xfrm>
          <a:prstGeom prst="rect">
            <a:avLst/>
          </a:prstGeom>
          <a:solidFill>
            <a:srgbClr val="00A2FF"/>
          </a:solidFill>
        </p:spPr>
        <p:txBody>
          <a:bodyPr vert="horz" wrap="square" lIns="0" tIns="9929" rIns="0" bIns="0" rtlCol="0">
            <a:spAutoFit/>
          </a:bodyPr>
          <a:lstStyle/>
          <a:p>
            <a:pPr marL="15419" marR="118708">
              <a:lnSpc>
                <a:spcPct val="101600"/>
              </a:lnSpc>
              <a:spcBef>
                <a:spcPts val="78"/>
              </a:spcBef>
            </a:pPr>
            <a:r>
              <a:rPr sz="1064" b="1" spc="12" dirty="0">
                <a:solidFill>
                  <a:srgbClr val="FFFFFF"/>
                </a:solidFill>
                <a:latin typeface="Arial"/>
                <a:cs typeface="Arial"/>
              </a:rPr>
              <a:t>One-to-many</a:t>
            </a:r>
            <a:r>
              <a:rPr sz="1064" spc="12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064" spc="30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1064" spc="28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064" spc="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064" spc="18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064" spc="-2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064" spc="26" dirty="0">
                <a:solidFill>
                  <a:srgbClr val="FFFFFF"/>
                </a:solidFill>
                <a:latin typeface="Arial"/>
                <a:cs typeface="Arial"/>
              </a:rPr>
              <a:t>standard </a:t>
            </a:r>
            <a:r>
              <a:rPr sz="1064" spc="32" dirty="0">
                <a:solidFill>
                  <a:srgbClr val="FFFFFF"/>
                </a:solidFill>
                <a:latin typeface="Arial"/>
                <a:cs typeface="Arial"/>
              </a:rPr>
              <a:t>format </a:t>
            </a:r>
            <a:r>
              <a:rPr sz="1064" spc="13" dirty="0">
                <a:solidFill>
                  <a:srgbClr val="FFFFFF"/>
                </a:solidFill>
                <a:latin typeface="Arial"/>
                <a:cs typeface="Arial"/>
              </a:rPr>
              <a:t>(not </a:t>
            </a:r>
            <a:r>
              <a:rPr sz="1064" spc="-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64" spc="-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64" spc="12" dirty="0">
                <a:solidFill>
                  <a:srgbClr val="FFFFFF"/>
                </a:solidFill>
                <a:latin typeface="Arial"/>
                <a:cs typeface="Arial"/>
              </a:rPr>
              <a:t>sequence),  </a:t>
            </a:r>
            <a:r>
              <a:rPr sz="1064" spc="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64" spc="42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1064" spc="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064" spc="-2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064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64" spc="18" dirty="0">
                <a:solidFill>
                  <a:srgbClr val="FFFFFF"/>
                </a:solidFill>
                <a:latin typeface="Arial"/>
                <a:cs typeface="Arial"/>
              </a:rPr>
              <a:t>sequence.</a:t>
            </a:r>
            <a:endParaRPr sz="1064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11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5419" marR="188623" algn="just">
              <a:lnSpc>
                <a:spcPct val="101600"/>
              </a:lnSpc>
            </a:pPr>
            <a:r>
              <a:rPr sz="1064" dirty="0">
                <a:solidFill>
                  <a:srgbClr val="FFFFFF"/>
                </a:solidFill>
                <a:latin typeface="Arial"/>
                <a:cs typeface="Arial"/>
              </a:rPr>
              <a:t>Ex.: </a:t>
            </a:r>
            <a:r>
              <a:rPr sz="1064" spc="15" dirty="0">
                <a:solidFill>
                  <a:srgbClr val="FFFFFF"/>
                </a:solidFill>
                <a:latin typeface="Arial"/>
                <a:cs typeface="Arial"/>
              </a:rPr>
              <a:t>Image </a:t>
            </a:r>
            <a:r>
              <a:rPr sz="1064" spc="30" dirty="0">
                <a:solidFill>
                  <a:srgbClr val="FFFFFF"/>
                </a:solidFill>
                <a:latin typeface="Arial"/>
                <a:cs typeface="Arial"/>
              </a:rPr>
              <a:t>captioning, </a:t>
            </a:r>
            <a:r>
              <a:rPr sz="1064" spc="1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064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64" spc="25" dirty="0">
                <a:solidFill>
                  <a:srgbClr val="FFFFFF"/>
                </a:solidFill>
                <a:latin typeface="Arial"/>
                <a:cs typeface="Arial"/>
              </a:rPr>
              <a:t>the  </a:t>
            </a:r>
            <a:r>
              <a:rPr sz="1064" spc="35" dirty="0">
                <a:solidFill>
                  <a:srgbClr val="FFFFFF"/>
                </a:solidFill>
                <a:latin typeface="Arial"/>
                <a:cs typeface="Arial"/>
              </a:rPr>
              <a:t>input </a:t>
            </a:r>
            <a:r>
              <a:rPr sz="1064" spc="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064" spc="9" dirty="0">
                <a:solidFill>
                  <a:srgbClr val="FFFFFF"/>
                </a:solidFill>
                <a:latin typeface="Arial"/>
                <a:cs typeface="Arial"/>
              </a:rPr>
              <a:t>an </a:t>
            </a:r>
            <a:r>
              <a:rPr sz="1064" spc="15" dirty="0">
                <a:solidFill>
                  <a:srgbClr val="FFFFFF"/>
                </a:solidFill>
                <a:latin typeface="Arial"/>
                <a:cs typeface="Arial"/>
              </a:rPr>
              <a:t>image, </a:t>
            </a:r>
            <a:r>
              <a:rPr sz="1064" spc="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064" spc="42" dirty="0">
                <a:solidFill>
                  <a:srgbClr val="FFFFFF"/>
                </a:solidFill>
                <a:latin typeface="Arial"/>
                <a:cs typeface="Arial"/>
              </a:rPr>
              <a:t>output </a:t>
            </a:r>
            <a:r>
              <a:rPr sz="1064" spc="2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064" spc="-15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64" spc="-2" dirty="0">
                <a:solidFill>
                  <a:srgbClr val="FFFFFF"/>
                </a:solidFill>
                <a:latin typeface="Arial"/>
                <a:cs typeface="Arial"/>
              </a:rPr>
              <a:t>a  </a:t>
            </a:r>
            <a:r>
              <a:rPr sz="1064" spc="38" dirty="0">
                <a:solidFill>
                  <a:srgbClr val="FFFFFF"/>
                </a:solidFill>
                <a:latin typeface="Arial"/>
                <a:cs typeface="Arial"/>
              </a:rPr>
              <a:t>text </a:t>
            </a:r>
            <a:r>
              <a:rPr sz="1064" spc="33" dirty="0">
                <a:solidFill>
                  <a:srgbClr val="FFFFFF"/>
                </a:solidFill>
                <a:latin typeface="Arial"/>
                <a:cs typeface="Arial"/>
              </a:rPr>
              <a:t>description </a:t>
            </a:r>
            <a:r>
              <a:rPr sz="1064" spc="38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064" spc="33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064" spc="-1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64" spc="18" dirty="0">
                <a:solidFill>
                  <a:srgbClr val="FFFFFF"/>
                </a:solidFill>
                <a:latin typeface="Arial"/>
                <a:cs typeface="Arial"/>
              </a:rPr>
              <a:t>image</a:t>
            </a:r>
            <a:endParaRPr sz="1064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8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Many-to-Many </a:t>
            </a:r>
            <a:r>
              <a:rPr lang="en-IN" dirty="0" err="1"/>
              <a:t>Modeling</a:t>
            </a:r>
            <a:endParaRPr lang="en-IN" dirty="0"/>
          </a:p>
        </p:txBody>
      </p:sp>
      <p:sp>
        <p:nvSpPr>
          <p:cNvPr id="4" name="object 2"/>
          <p:cNvSpPr/>
          <p:nvPr/>
        </p:nvSpPr>
        <p:spPr>
          <a:xfrm>
            <a:off x="1172771" y="1232212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4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2"/>
                </a:lnTo>
                <a:lnTo>
                  <a:pt x="981326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69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" name="object 3"/>
          <p:cNvSpPr/>
          <p:nvPr/>
        </p:nvSpPr>
        <p:spPr>
          <a:xfrm>
            <a:off x="1172771" y="1232211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" name="object 4"/>
          <p:cNvSpPr/>
          <p:nvPr/>
        </p:nvSpPr>
        <p:spPr>
          <a:xfrm>
            <a:off x="1958643" y="67933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8" y="429943"/>
                </a:lnTo>
                <a:lnTo>
                  <a:pt x="981325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8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" name="object 5"/>
          <p:cNvSpPr/>
          <p:nvPr/>
        </p:nvSpPr>
        <p:spPr>
          <a:xfrm>
            <a:off x="1958643" y="67933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4" y="26673"/>
                </a:lnTo>
                <a:lnTo>
                  <a:pt x="55622" y="7156"/>
                </a:lnTo>
                <a:lnTo>
                  <a:pt x="91069" y="0"/>
                </a:lnTo>
                <a:lnTo>
                  <a:pt x="916932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9" y="429943"/>
                </a:lnTo>
                <a:lnTo>
                  <a:pt x="916932" y="437099"/>
                </a:lnTo>
                <a:lnTo>
                  <a:pt x="91069" y="437099"/>
                </a:lnTo>
                <a:lnTo>
                  <a:pt x="55622" y="429943"/>
                </a:lnTo>
                <a:lnTo>
                  <a:pt x="26674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" name="object 6"/>
          <p:cNvSpPr/>
          <p:nvPr/>
        </p:nvSpPr>
        <p:spPr>
          <a:xfrm>
            <a:off x="1206243" y="958817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19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5"/>
                </a:lnTo>
                <a:lnTo>
                  <a:pt x="36916" y="310685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3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2" y="383493"/>
                </a:lnTo>
                <a:lnTo>
                  <a:pt x="696973" y="361934"/>
                </a:lnTo>
                <a:lnTo>
                  <a:pt x="730408" y="337552"/>
                </a:lnTo>
                <a:lnTo>
                  <a:pt x="757483" y="310685"/>
                </a:lnTo>
                <a:lnTo>
                  <a:pt x="790093" y="250845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" name="object 7"/>
          <p:cNvSpPr/>
          <p:nvPr/>
        </p:nvSpPr>
        <p:spPr>
          <a:xfrm>
            <a:off x="1206242" y="958817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19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0" name="object 8"/>
          <p:cNvSpPr/>
          <p:nvPr/>
        </p:nvSpPr>
        <p:spPr>
          <a:xfrm>
            <a:off x="1318702" y="1116452"/>
            <a:ext cx="41180" cy="52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1" name="object 9"/>
          <p:cNvSpPr/>
          <p:nvPr/>
        </p:nvSpPr>
        <p:spPr>
          <a:xfrm>
            <a:off x="2105717" y="836895"/>
            <a:ext cx="41184" cy="51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2" name="object 10"/>
          <p:cNvSpPr/>
          <p:nvPr/>
        </p:nvSpPr>
        <p:spPr>
          <a:xfrm>
            <a:off x="1565707" y="1232212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7" y="429942"/>
                </a:lnTo>
                <a:lnTo>
                  <a:pt x="981325" y="410425"/>
                </a:lnTo>
                <a:lnTo>
                  <a:pt x="1000842" y="381478"/>
                </a:lnTo>
                <a:lnTo>
                  <a:pt x="1007999" y="346029"/>
                </a:lnTo>
                <a:lnTo>
                  <a:pt x="1007999" y="91069"/>
                </a:lnTo>
                <a:lnTo>
                  <a:pt x="992698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3" name="object 11"/>
          <p:cNvSpPr/>
          <p:nvPr/>
        </p:nvSpPr>
        <p:spPr>
          <a:xfrm>
            <a:off x="1565707" y="1232211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1958643" y="1232212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8" y="429942"/>
                </a:lnTo>
                <a:lnTo>
                  <a:pt x="981325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69"/>
                </a:lnTo>
                <a:lnTo>
                  <a:pt x="992698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5" name="object 13"/>
          <p:cNvSpPr/>
          <p:nvPr/>
        </p:nvSpPr>
        <p:spPr>
          <a:xfrm>
            <a:off x="1958643" y="1232211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4" y="26673"/>
                </a:lnTo>
                <a:lnTo>
                  <a:pt x="55622" y="7156"/>
                </a:lnTo>
                <a:lnTo>
                  <a:pt x="91069" y="0"/>
                </a:lnTo>
                <a:lnTo>
                  <a:pt x="916932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9" y="429943"/>
                </a:lnTo>
                <a:lnTo>
                  <a:pt x="916932" y="437099"/>
                </a:lnTo>
                <a:lnTo>
                  <a:pt x="91069" y="437099"/>
                </a:lnTo>
                <a:lnTo>
                  <a:pt x="55622" y="429943"/>
                </a:lnTo>
                <a:lnTo>
                  <a:pt x="26674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1601231" y="955772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7" y="427847"/>
                </a:lnTo>
                <a:lnTo>
                  <a:pt x="564650" y="416788"/>
                </a:lnTo>
                <a:lnTo>
                  <a:pt x="613480" y="401891"/>
                </a:lnTo>
                <a:lnTo>
                  <a:pt x="657792" y="383494"/>
                </a:lnTo>
                <a:lnTo>
                  <a:pt x="696974" y="361935"/>
                </a:lnTo>
                <a:lnTo>
                  <a:pt x="730409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9" y="99547"/>
                </a:lnTo>
                <a:lnTo>
                  <a:pt x="696974" y="75165"/>
                </a:lnTo>
                <a:lnTo>
                  <a:pt x="657792" y="53606"/>
                </a:lnTo>
                <a:lnTo>
                  <a:pt x="613480" y="35209"/>
                </a:lnTo>
                <a:lnTo>
                  <a:pt x="564650" y="20312"/>
                </a:lnTo>
                <a:lnTo>
                  <a:pt x="511917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7" name="object 15"/>
          <p:cNvSpPr/>
          <p:nvPr/>
        </p:nvSpPr>
        <p:spPr>
          <a:xfrm>
            <a:off x="1601231" y="955772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8" name="object 16"/>
          <p:cNvSpPr/>
          <p:nvPr/>
        </p:nvSpPr>
        <p:spPr>
          <a:xfrm>
            <a:off x="1994168" y="955747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4"/>
                </a:lnTo>
                <a:lnTo>
                  <a:pt x="63991" y="99546"/>
                </a:lnTo>
                <a:lnTo>
                  <a:pt x="36916" y="126414"/>
                </a:lnTo>
                <a:lnTo>
                  <a:pt x="4306" y="186253"/>
                </a:lnTo>
                <a:lnTo>
                  <a:pt x="0" y="218549"/>
                </a:lnTo>
                <a:lnTo>
                  <a:pt x="4306" y="250845"/>
                </a:lnTo>
                <a:lnTo>
                  <a:pt x="36916" y="310684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2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1" y="383492"/>
                </a:lnTo>
                <a:lnTo>
                  <a:pt x="696972" y="361934"/>
                </a:lnTo>
                <a:lnTo>
                  <a:pt x="730407" y="337552"/>
                </a:lnTo>
                <a:lnTo>
                  <a:pt x="757482" y="310684"/>
                </a:lnTo>
                <a:lnTo>
                  <a:pt x="790092" y="250845"/>
                </a:lnTo>
                <a:lnTo>
                  <a:pt x="794398" y="218549"/>
                </a:lnTo>
                <a:lnTo>
                  <a:pt x="790092" y="186253"/>
                </a:lnTo>
                <a:lnTo>
                  <a:pt x="757482" y="126414"/>
                </a:lnTo>
                <a:lnTo>
                  <a:pt x="730407" y="99546"/>
                </a:lnTo>
                <a:lnTo>
                  <a:pt x="696972" y="75164"/>
                </a:lnTo>
                <a:lnTo>
                  <a:pt x="657791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9" name="object 17"/>
          <p:cNvSpPr/>
          <p:nvPr/>
        </p:nvSpPr>
        <p:spPr>
          <a:xfrm>
            <a:off x="1994168" y="955746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0" name="object 18"/>
          <p:cNvSpPr/>
          <p:nvPr/>
        </p:nvSpPr>
        <p:spPr>
          <a:xfrm>
            <a:off x="2105724" y="1113361"/>
            <a:ext cx="41183" cy="51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1" name="object 19"/>
          <p:cNvSpPr/>
          <p:nvPr/>
        </p:nvSpPr>
        <p:spPr>
          <a:xfrm>
            <a:off x="1712787" y="1113361"/>
            <a:ext cx="41184" cy="518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2" name="object 20"/>
          <p:cNvSpPr/>
          <p:nvPr/>
        </p:nvSpPr>
        <p:spPr>
          <a:xfrm>
            <a:off x="1536917" y="1009209"/>
            <a:ext cx="52165" cy="4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3" name="object 21"/>
          <p:cNvSpPr/>
          <p:nvPr/>
        </p:nvSpPr>
        <p:spPr>
          <a:xfrm>
            <a:off x="1930132" y="1007888"/>
            <a:ext cx="51838" cy="41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4" name="object 22"/>
          <p:cNvSpPr/>
          <p:nvPr/>
        </p:nvSpPr>
        <p:spPr>
          <a:xfrm>
            <a:off x="3314948" y="1229183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70" y="437099"/>
                </a:lnTo>
                <a:lnTo>
                  <a:pt x="916929" y="437099"/>
                </a:lnTo>
                <a:lnTo>
                  <a:pt x="952378" y="429942"/>
                </a:lnTo>
                <a:lnTo>
                  <a:pt x="981325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69"/>
                </a:lnTo>
                <a:lnTo>
                  <a:pt x="992699" y="40543"/>
                </a:lnTo>
                <a:lnTo>
                  <a:pt x="951781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5" name="object 23"/>
          <p:cNvSpPr/>
          <p:nvPr/>
        </p:nvSpPr>
        <p:spPr>
          <a:xfrm>
            <a:off x="3314948" y="1229183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4" y="26673"/>
                </a:lnTo>
                <a:lnTo>
                  <a:pt x="55623" y="7156"/>
                </a:lnTo>
                <a:lnTo>
                  <a:pt x="91072" y="0"/>
                </a:lnTo>
                <a:lnTo>
                  <a:pt x="916932" y="0"/>
                </a:lnTo>
                <a:lnTo>
                  <a:pt x="967457" y="15300"/>
                </a:lnTo>
                <a:lnTo>
                  <a:pt x="1001068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9" y="429943"/>
                </a:lnTo>
                <a:lnTo>
                  <a:pt x="916932" y="437099"/>
                </a:lnTo>
                <a:lnTo>
                  <a:pt x="91072" y="437099"/>
                </a:lnTo>
                <a:lnTo>
                  <a:pt x="55623" y="429943"/>
                </a:lnTo>
                <a:lnTo>
                  <a:pt x="26674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6" name="object 24"/>
          <p:cNvSpPr/>
          <p:nvPr/>
        </p:nvSpPr>
        <p:spPr>
          <a:xfrm>
            <a:off x="4100821" y="676305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70" y="0"/>
                </a:lnTo>
                <a:lnTo>
                  <a:pt x="55622" y="7156"/>
                </a:lnTo>
                <a:lnTo>
                  <a:pt x="26674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4" y="410426"/>
                </a:lnTo>
                <a:lnTo>
                  <a:pt x="55622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700" y="40544"/>
                </a:lnTo>
                <a:lnTo>
                  <a:pt x="951782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7" name="object 25"/>
          <p:cNvSpPr/>
          <p:nvPr/>
        </p:nvSpPr>
        <p:spPr>
          <a:xfrm>
            <a:off x="4100821" y="676305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8" name="object 26"/>
          <p:cNvSpPr/>
          <p:nvPr/>
        </p:nvSpPr>
        <p:spPr>
          <a:xfrm>
            <a:off x="3348420" y="955789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5"/>
                </a:lnTo>
                <a:lnTo>
                  <a:pt x="36916" y="310685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3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2" y="383493"/>
                </a:lnTo>
                <a:lnTo>
                  <a:pt x="696973" y="361934"/>
                </a:lnTo>
                <a:lnTo>
                  <a:pt x="730408" y="337552"/>
                </a:lnTo>
                <a:lnTo>
                  <a:pt x="757483" y="310685"/>
                </a:lnTo>
                <a:lnTo>
                  <a:pt x="790093" y="250845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9" name="object 27"/>
          <p:cNvSpPr/>
          <p:nvPr/>
        </p:nvSpPr>
        <p:spPr>
          <a:xfrm>
            <a:off x="3348420" y="955789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0" name="object 28"/>
          <p:cNvSpPr/>
          <p:nvPr/>
        </p:nvSpPr>
        <p:spPr>
          <a:xfrm>
            <a:off x="3460879" y="1113423"/>
            <a:ext cx="41180" cy="52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1" name="object 29"/>
          <p:cNvSpPr/>
          <p:nvPr/>
        </p:nvSpPr>
        <p:spPr>
          <a:xfrm>
            <a:off x="4247895" y="833867"/>
            <a:ext cx="41183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2" name="object 30"/>
          <p:cNvSpPr/>
          <p:nvPr/>
        </p:nvSpPr>
        <p:spPr>
          <a:xfrm>
            <a:off x="3743409" y="952744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6" y="427847"/>
                </a:lnTo>
                <a:lnTo>
                  <a:pt x="564649" y="416788"/>
                </a:lnTo>
                <a:lnTo>
                  <a:pt x="613479" y="401891"/>
                </a:lnTo>
                <a:lnTo>
                  <a:pt x="657792" y="383494"/>
                </a:lnTo>
                <a:lnTo>
                  <a:pt x="696973" y="361935"/>
                </a:lnTo>
                <a:lnTo>
                  <a:pt x="730408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3" name="object 31"/>
          <p:cNvSpPr/>
          <p:nvPr/>
        </p:nvSpPr>
        <p:spPr>
          <a:xfrm>
            <a:off x="3743408" y="952744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7"/>
                </a:lnTo>
                <a:lnTo>
                  <a:pt x="97426" y="75165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5"/>
                </a:lnTo>
                <a:lnTo>
                  <a:pt x="730408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2"/>
                </a:lnTo>
                <a:lnTo>
                  <a:pt x="696973" y="361934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4"/>
                </a:lnTo>
                <a:lnTo>
                  <a:pt x="63991" y="337552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4" name="object 32"/>
          <p:cNvSpPr/>
          <p:nvPr/>
        </p:nvSpPr>
        <p:spPr>
          <a:xfrm>
            <a:off x="4136345" y="952718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7" y="427847"/>
                </a:lnTo>
                <a:lnTo>
                  <a:pt x="564650" y="416788"/>
                </a:lnTo>
                <a:lnTo>
                  <a:pt x="613480" y="401891"/>
                </a:lnTo>
                <a:lnTo>
                  <a:pt x="657792" y="383494"/>
                </a:lnTo>
                <a:lnTo>
                  <a:pt x="696974" y="361935"/>
                </a:lnTo>
                <a:lnTo>
                  <a:pt x="730409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9" y="99547"/>
                </a:lnTo>
                <a:lnTo>
                  <a:pt x="696974" y="75165"/>
                </a:lnTo>
                <a:lnTo>
                  <a:pt x="657792" y="53606"/>
                </a:lnTo>
                <a:lnTo>
                  <a:pt x="613480" y="35209"/>
                </a:lnTo>
                <a:lnTo>
                  <a:pt x="564650" y="20312"/>
                </a:lnTo>
                <a:lnTo>
                  <a:pt x="511917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5" name="object 33"/>
          <p:cNvSpPr/>
          <p:nvPr/>
        </p:nvSpPr>
        <p:spPr>
          <a:xfrm>
            <a:off x="4136345" y="952718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4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2" y="99547"/>
                </a:lnTo>
                <a:lnTo>
                  <a:pt x="97427" y="75165"/>
                </a:lnTo>
                <a:lnTo>
                  <a:pt x="136609" y="53606"/>
                </a:lnTo>
                <a:lnTo>
                  <a:pt x="180922" y="35209"/>
                </a:lnTo>
                <a:lnTo>
                  <a:pt x="229752" y="20312"/>
                </a:lnTo>
                <a:lnTo>
                  <a:pt x="282485" y="9253"/>
                </a:lnTo>
                <a:lnTo>
                  <a:pt x="338507" y="2369"/>
                </a:lnTo>
                <a:lnTo>
                  <a:pt x="397202" y="0"/>
                </a:lnTo>
                <a:lnTo>
                  <a:pt x="455897" y="2369"/>
                </a:lnTo>
                <a:lnTo>
                  <a:pt x="511918" y="9253"/>
                </a:lnTo>
                <a:lnTo>
                  <a:pt x="564651" y="20312"/>
                </a:lnTo>
                <a:lnTo>
                  <a:pt x="613481" y="35209"/>
                </a:lnTo>
                <a:lnTo>
                  <a:pt x="657793" y="53606"/>
                </a:lnTo>
                <a:lnTo>
                  <a:pt x="696974" y="75165"/>
                </a:lnTo>
                <a:lnTo>
                  <a:pt x="730409" y="99547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3" y="281670"/>
                </a:lnTo>
                <a:lnTo>
                  <a:pt x="730409" y="337552"/>
                </a:lnTo>
                <a:lnTo>
                  <a:pt x="696974" y="361934"/>
                </a:lnTo>
                <a:lnTo>
                  <a:pt x="657793" y="383493"/>
                </a:lnTo>
                <a:lnTo>
                  <a:pt x="613481" y="401890"/>
                </a:lnTo>
                <a:lnTo>
                  <a:pt x="564651" y="416787"/>
                </a:lnTo>
                <a:lnTo>
                  <a:pt x="511918" y="427846"/>
                </a:lnTo>
                <a:lnTo>
                  <a:pt x="455897" y="434730"/>
                </a:lnTo>
                <a:lnTo>
                  <a:pt x="397202" y="437099"/>
                </a:lnTo>
                <a:lnTo>
                  <a:pt x="338507" y="434730"/>
                </a:lnTo>
                <a:lnTo>
                  <a:pt x="282485" y="427846"/>
                </a:lnTo>
                <a:lnTo>
                  <a:pt x="229752" y="416787"/>
                </a:lnTo>
                <a:lnTo>
                  <a:pt x="180922" y="401890"/>
                </a:lnTo>
                <a:lnTo>
                  <a:pt x="136609" y="383493"/>
                </a:lnTo>
                <a:lnTo>
                  <a:pt x="97427" y="361934"/>
                </a:lnTo>
                <a:lnTo>
                  <a:pt x="63992" y="337552"/>
                </a:lnTo>
                <a:lnTo>
                  <a:pt x="36917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6" name="object 34"/>
          <p:cNvSpPr/>
          <p:nvPr/>
        </p:nvSpPr>
        <p:spPr>
          <a:xfrm>
            <a:off x="3679096" y="1006180"/>
            <a:ext cx="52164" cy="4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7" name="object 35"/>
          <p:cNvSpPr/>
          <p:nvPr/>
        </p:nvSpPr>
        <p:spPr>
          <a:xfrm>
            <a:off x="4072309" y="1004860"/>
            <a:ext cx="51838" cy="4118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8" name="object 36"/>
          <p:cNvSpPr/>
          <p:nvPr/>
        </p:nvSpPr>
        <p:spPr>
          <a:xfrm>
            <a:off x="3707885" y="676305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39" name="object 37"/>
          <p:cNvSpPr/>
          <p:nvPr/>
        </p:nvSpPr>
        <p:spPr>
          <a:xfrm>
            <a:off x="3707885" y="676305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5" y="410426"/>
                </a:lnTo>
                <a:lnTo>
                  <a:pt x="952377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0" name="object 38"/>
          <p:cNvSpPr/>
          <p:nvPr/>
        </p:nvSpPr>
        <p:spPr>
          <a:xfrm>
            <a:off x="3312899" y="68239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70" y="0"/>
                </a:lnTo>
                <a:lnTo>
                  <a:pt x="55622" y="7156"/>
                </a:lnTo>
                <a:lnTo>
                  <a:pt x="26674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4" y="410426"/>
                </a:lnTo>
                <a:lnTo>
                  <a:pt x="55622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700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1" name="object 39"/>
          <p:cNvSpPr/>
          <p:nvPr/>
        </p:nvSpPr>
        <p:spPr>
          <a:xfrm>
            <a:off x="3312900" y="68239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6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30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29" y="437100"/>
                </a:lnTo>
                <a:lnTo>
                  <a:pt x="91069" y="437100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30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2" name="object 40"/>
          <p:cNvSpPr/>
          <p:nvPr/>
        </p:nvSpPr>
        <p:spPr>
          <a:xfrm>
            <a:off x="3459969" y="840032"/>
            <a:ext cx="41184" cy="51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3" name="object 41"/>
          <p:cNvSpPr/>
          <p:nvPr/>
        </p:nvSpPr>
        <p:spPr>
          <a:xfrm>
            <a:off x="3854958" y="833893"/>
            <a:ext cx="41184" cy="51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4" name="object 42"/>
          <p:cNvSpPr/>
          <p:nvPr/>
        </p:nvSpPr>
        <p:spPr>
          <a:xfrm>
            <a:off x="1173797" y="232110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5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9"/>
                </a:lnTo>
                <a:lnTo>
                  <a:pt x="26673" y="410427"/>
                </a:lnTo>
                <a:lnTo>
                  <a:pt x="55621" y="429944"/>
                </a:lnTo>
                <a:lnTo>
                  <a:pt x="91069" y="437100"/>
                </a:lnTo>
                <a:lnTo>
                  <a:pt x="916929" y="437100"/>
                </a:lnTo>
                <a:lnTo>
                  <a:pt x="952378" y="429944"/>
                </a:lnTo>
                <a:lnTo>
                  <a:pt x="981325" y="410427"/>
                </a:lnTo>
                <a:lnTo>
                  <a:pt x="1000842" y="381479"/>
                </a:lnTo>
                <a:lnTo>
                  <a:pt x="1007999" y="346030"/>
                </a:lnTo>
                <a:lnTo>
                  <a:pt x="1007999" y="91070"/>
                </a:lnTo>
                <a:lnTo>
                  <a:pt x="992698" y="40544"/>
                </a:lnTo>
                <a:lnTo>
                  <a:pt x="951780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5" name="object 43"/>
          <p:cNvSpPr/>
          <p:nvPr/>
        </p:nvSpPr>
        <p:spPr>
          <a:xfrm>
            <a:off x="1173797" y="2321104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5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6" y="410425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6" name="object 44"/>
          <p:cNvSpPr/>
          <p:nvPr/>
        </p:nvSpPr>
        <p:spPr>
          <a:xfrm>
            <a:off x="1959669" y="176822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2"/>
                </a:lnTo>
                <a:lnTo>
                  <a:pt x="981326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7" name="object 45"/>
          <p:cNvSpPr/>
          <p:nvPr/>
        </p:nvSpPr>
        <p:spPr>
          <a:xfrm>
            <a:off x="1959669" y="176822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6" y="15300"/>
                </a:lnTo>
                <a:lnTo>
                  <a:pt x="1001067" y="56219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8" name="object 46"/>
          <p:cNvSpPr/>
          <p:nvPr/>
        </p:nvSpPr>
        <p:spPr>
          <a:xfrm>
            <a:off x="1207268" y="2047711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19" h="437515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4"/>
                </a:lnTo>
                <a:lnTo>
                  <a:pt x="4306" y="186253"/>
                </a:lnTo>
                <a:lnTo>
                  <a:pt x="0" y="218549"/>
                </a:lnTo>
                <a:lnTo>
                  <a:pt x="4306" y="250845"/>
                </a:lnTo>
                <a:lnTo>
                  <a:pt x="36916" y="310684"/>
                </a:lnTo>
                <a:lnTo>
                  <a:pt x="63991" y="337552"/>
                </a:lnTo>
                <a:lnTo>
                  <a:pt x="97426" y="361934"/>
                </a:lnTo>
                <a:lnTo>
                  <a:pt x="136607" y="383492"/>
                </a:lnTo>
                <a:lnTo>
                  <a:pt x="180920" y="401889"/>
                </a:lnTo>
                <a:lnTo>
                  <a:pt x="229750" y="416787"/>
                </a:lnTo>
                <a:lnTo>
                  <a:pt x="282483" y="427846"/>
                </a:lnTo>
                <a:lnTo>
                  <a:pt x="338504" y="434730"/>
                </a:lnTo>
                <a:lnTo>
                  <a:pt x="397200" y="437099"/>
                </a:lnTo>
                <a:lnTo>
                  <a:pt x="455895" y="434730"/>
                </a:lnTo>
                <a:lnTo>
                  <a:pt x="511916" y="427846"/>
                </a:lnTo>
                <a:lnTo>
                  <a:pt x="564649" y="416787"/>
                </a:lnTo>
                <a:lnTo>
                  <a:pt x="613479" y="401889"/>
                </a:lnTo>
                <a:lnTo>
                  <a:pt x="657792" y="383492"/>
                </a:lnTo>
                <a:lnTo>
                  <a:pt x="696973" y="361934"/>
                </a:lnTo>
                <a:lnTo>
                  <a:pt x="730408" y="337552"/>
                </a:lnTo>
                <a:lnTo>
                  <a:pt x="757483" y="310684"/>
                </a:lnTo>
                <a:lnTo>
                  <a:pt x="790093" y="250845"/>
                </a:lnTo>
                <a:lnTo>
                  <a:pt x="794400" y="218549"/>
                </a:lnTo>
                <a:lnTo>
                  <a:pt x="790093" y="186253"/>
                </a:lnTo>
                <a:lnTo>
                  <a:pt x="757483" y="126414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49" name="object 47"/>
          <p:cNvSpPr/>
          <p:nvPr/>
        </p:nvSpPr>
        <p:spPr>
          <a:xfrm>
            <a:off x="1207268" y="2047710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19" h="437515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6"/>
                </a:lnTo>
                <a:lnTo>
                  <a:pt x="97426" y="75164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4"/>
                </a:lnTo>
                <a:lnTo>
                  <a:pt x="730408" y="99546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69"/>
                </a:lnTo>
                <a:lnTo>
                  <a:pt x="730408" y="337551"/>
                </a:lnTo>
                <a:lnTo>
                  <a:pt x="696973" y="361934"/>
                </a:lnTo>
                <a:lnTo>
                  <a:pt x="657792" y="383492"/>
                </a:lnTo>
                <a:lnTo>
                  <a:pt x="613479" y="401889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89"/>
                </a:lnTo>
                <a:lnTo>
                  <a:pt x="136607" y="383492"/>
                </a:lnTo>
                <a:lnTo>
                  <a:pt x="97426" y="361934"/>
                </a:lnTo>
                <a:lnTo>
                  <a:pt x="63991" y="337551"/>
                </a:lnTo>
                <a:lnTo>
                  <a:pt x="36916" y="310684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0" name="object 48"/>
          <p:cNvSpPr/>
          <p:nvPr/>
        </p:nvSpPr>
        <p:spPr>
          <a:xfrm>
            <a:off x="1340085" y="2236588"/>
            <a:ext cx="1479" cy="84712"/>
          </a:xfrm>
          <a:custGeom>
            <a:avLst/>
            <a:gdLst/>
            <a:ahLst/>
            <a:cxnLst/>
            <a:rect l="l" t="t" r="r" b="b"/>
            <a:pathLst>
              <a:path w="4444" h="254634">
                <a:moveTo>
                  <a:pt x="2080" y="-19049"/>
                </a:moveTo>
                <a:lnTo>
                  <a:pt x="2080" y="273097"/>
                </a:lnTo>
              </a:path>
            </a:pathLst>
          </a:custGeom>
          <a:ln w="42261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1" name="object 49"/>
          <p:cNvSpPr/>
          <p:nvPr/>
        </p:nvSpPr>
        <p:spPr>
          <a:xfrm>
            <a:off x="1319727" y="2205345"/>
            <a:ext cx="41180" cy="520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2" name="object 50"/>
          <p:cNvSpPr/>
          <p:nvPr/>
        </p:nvSpPr>
        <p:spPr>
          <a:xfrm>
            <a:off x="2127335" y="1957035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3" name="object 51"/>
          <p:cNvSpPr/>
          <p:nvPr/>
        </p:nvSpPr>
        <p:spPr>
          <a:xfrm>
            <a:off x="2106743" y="1925789"/>
            <a:ext cx="41183" cy="518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4" name="object 52"/>
          <p:cNvSpPr/>
          <p:nvPr/>
        </p:nvSpPr>
        <p:spPr>
          <a:xfrm>
            <a:off x="1602257" y="2044666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6" y="427847"/>
                </a:lnTo>
                <a:lnTo>
                  <a:pt x="564649" y="416788"/>
                </a:lnTo>
                <a:lnTo>
                  <a:pt x="613479" y="401891"/>
                </a:lnTo>
                <a:lnTo>
                  <a:pt x="657791" y="383494"/>
                </a:lnTo>
                <a:lnTo>
                  <a:pt x="696972" y="361935"/>
                </a:lnTo>
                <a:lnTo>
                  <a:pt x="730407" y="337553"/>
                </a:lnTo>
                <a:lnTo>
                  <a:pt x="757482" y="310685"/>
                </a:lnTo>
                <a:lnTo>
                  <a:pt x="790092" y="250846"/>
                </a:lnTo>
                <a:lnTo>
                  <a:pt x="794398" y="218550"/>
                </a:lnTo>
                <a:lnTo>
                  <a:pt x="790092" y="186254"/>
                </a:lnTo>
                <a:lnTo>
                  <a:pt x="757482" y="126415"/>
                </a:lnTo>
                <a:lnTo>
                  <a:pt x="730407" y="99547"/>
                </a:lnTo>
                <a:lnTo>
                  <a:pt x="696972" y="75165"/>
                </a:lnTo>
                <a:lnTo>
                  <a:pt x="657791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5" name="object 53"/>
          <p:cNvSpPr/>
          <p:nvPr/>
        </p:nvSpPr>
        <p:spPr>
          <a:xfrm>
            <a:off x="1602257" y="2044666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0" y="218549"/>
                </a:moveTo>
                <a:lnTo>
                  <a:pt x="4306" y="186254"/>
                </a:lnTo>
                <a:lnTo>
                  <a:pt x="16817" y="155429"/>
                </a:lnTo>
                <a:lnTo>
                  <a:pt x="63991" y="99546"/>
                </a:lnTo>
                <a:lnTo>
                  <a:pt x="97426" y="75164"/>
                </a:lnTo>
                <a:lnTo>
                  <a:pt x="136607" y="53606"/>
                </a:lnTo>
                <a:lnTo>
                  <a:pt x="180920" y="35209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5" y="2369"/>
                </a:lnTo>
                <a:lnTo>
                  <a:pt x="511916" y="9253"/>
                </a:lnTo>
                <a:lnTo>
                  <a:pt x="564649" y="20312"/>
                </a:lnTo>
                <a:lnTo>
                  <a:pt x="613479" y="35209"/>
                </a:lnTo>
                <a:lnTo>
                  <a:pt x="657792" y="53606"/>
                </a:lnTo>
                <a:lnTo>
                  <a:pt x="696973" y="75164"/>
                </a:lnTo>
                <a:lnTo>
                  <a:pt x="730408" y="99546"/>
                </a:lnTo>
                <a:lnTo>
                  <a:pt x="757483" y="126414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8" y="337553"/>
                </a:lnTo>
                <a:lnTo>
                  <a:pt x="696973" y="361935"/>
                </a:lnTo>
                <a:lnTo>
                  <a:pt x="657792" y="383493"/>
                </a:lnTo>
                <a:lnTo>
                  <a:pt x="613479" y="401890"/>
                </a:lnTo>
                <a:lnTo>
                  <a:pt x="564649" y="416787"/>
                </a:lnTo>
                <a:lnTo>
                  <a:pt x="511916" y="427846"/>
                </a:lnTo>
                <a:lnTo>
                  <a:pt x="455895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5"/>
                </a:lnTo>
                <a:lnTo>
                  <a:pt x="63991" y="337553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6" name="object 54"/>
          <p:cNvSpPr/>
          <p:nvPr/>
        </p:nvSpPr>
        <p:spPr>
          <a:xfrm>
            <a:off x="1995194" y="2044640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397200" y="0"/>
                </a:moveTo>
                <a:lnTo>
                  <a:pt x="338504" y="2369"/>
                </a:lnTo>
                <a:lnTo>
                  <a:pt x="282483" y="9253"/>
                </a:lnTo>
                <a:lnTo>
                  <a:pt x="229750" y="20312"/>
                </a:lnTo>
                <a:lnTo>
                  <a:pt x="180920" y="35209"/>
                </a:lnTo>
                <a:lnTo>
                  <a:pt x="136607" y="53606"/>
                </a:lnTo>
                <a:lnTo>
                  <a:pt x="97426" y="75165"/>
                </a:lnTo>
                <a:lnTo>
                  <a:pt x="63991" y="99547"/>
                </a:lnTo>
                <a:lnTo>
                  <a:pt x="36916" y="126415"/>
                </a:lnTo>
                <a:lnTo>
                  <a:pt x="4306" y="186254"/>
                </a:lnTo>
                <a:lnTo>
                  <a:pt x="0" y="218550"/>
                </a:lnTo>
                <a:lnTo>
                  <a:pt x="4306" y="250846"/>
                </a:lnTo>
                <a:lnTo>
                  <a:pt x="36916" y="310685"/>
                </a:lnTo>
                <a:lnTo>
                  <a:pt x="63991" y="337553"/>
                </a:lnTo>
                <a:lnTo>
                  <a:pt x="97426" y="361935"/>
                </a:lnTo>
                <a:lnTo>
                  <a:pt x="136607" y="383494"/>
                </a:lnTo>
                <a:lnTo>
                  <a:pt x="180920" y="401891"/>
                </a:lnTo>
                <a:lnTo>
                  <a:pt x="229750" y="416788"/>
                </a:lnTo>
                <a:lnTo>
                  <a:pt x="282483" y="427847"/>
                </a:lnTo>
                <a:lnTo>
                  <a:pt x="338504" y="434731"/>
                </a:lnTo>
                <a:lnTo>
                  <a:pt x="397200" y="437100"/>
                </a:lnTo>
                <a:lnTo>
                  <a:pt x="455895" y="434731"/>
                </a:lnTo>
                <a:lnTo>
                  <a:pt x="511916" y="427847"/>
                </a:lnTo>
                <a:lnTo>
                  <a:pt x="564649" y="416788"/>
                </a:lnTo>
                <a:lnTo>
                  <a:pt x="613479" y="401891"/>
                </a:lnTo>
                <a:lnTo>
                  <a:pt x="657792" y="383494"/>
                </a:lnTo>
                <a:lnTo>
                  <a:pt x="696973" y="361935"/>
                </a:lnTo>
                <a:lnTo>
                  <a:pt x="730408" y="337553"/>
                </a:lnTo>
                <a:lnTo>
                  <a:pt x="757483" y="310685"/>
                </a:lnTo>
                <a:lnTo>
                  <a:pt x="790093" y="250846"/>
                </a:lnTo>
                <a:lnTo>
                  <a:pt x="794400" y="218550"/>
                </a:lnTo>
                <a:lnTo>
                  <a:pt x="790093" y="186254"/>
                </a:lnTo>
                <a:lnTo>
                  <a:pt x="757483" y="126415"/>
                </a:lnTo>
                <a:lnTo>
                  <a:pt x="730408" y="99547"/>
                </a:lnTo>
                <a:lnTo>
                  <a:pt x="696973" y="75165"/>
                </a:lnTo>
                <a:lnTo>
                  <a:pt x="657792" y="53606"/>
                </a:lnTo>
                <a:lnTo>
                  <a:pt x="613479" y="35209"/>
                </a:lnTo>
                <a:lnTo>
                  <a:pt x="564649" y="20312"/>
                </a:lnTo>
                <a:lnTo>
                  <a:pt x="511916" y="9253"/>
                </a:lnTo>
                <a:lnTo>
                  <a:pt x="455895" y="2369"/>
                </a:lnTo>
                <a:lnTo>
                  <a:pt x="397200" y="0"/>
                </a:lnTo>
                <a:close/>
              </a:path>
            </a:pathLst>
          </a:custGeom>
          <a:solidFill>
            <a:srgbClr val="FF9900">
              <a:alpha val="5277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7" name="object 55"/>
          <p:cNvSpPr/>
          <p:nvPr/>
        </p:nvSpPr>
        <p:spPr>
          <a:xfrm>
            <a:off x="1995194" y="2044639"/>
            <a:ext cx="264489" cy="145554"/>
          </a:xfrm>
          <a:custGeom>
            <a:avLst/>
            <a:gdLst/>
            <a:ahLst/>
            <a:cxnLst/>
            <a:rect l="l" t="t" r="r" b="b"/>
            <a:pathLst>
              <a:path w="795020" h="437515">
                <a:moveTo>
                  <a:pt x="0" y="218549"/>
                </a:moveTo>
                <a:lnTo>
                  <a:pt x="4306" y="186254"/>
                </a:lnTo>
                <a:lnTo>
                  <a:pt x="16817" y="155430"/>
                </a:lnTo>
                <a:lnTo>
                  <a:pt x="63991" y="99548"/>
                </a:lnTo>
                <a:lnTo>
                  <a:pt x="97426" y="75165"/>
                </a:lnTo>
                <a:lnTo>
                  <a:pt x="136607" y="53607"/>
                </a:lnTo>
                <a:lnTo>
                  <a:pt x="180920" y="35210"/>
                </a:lnTo>
                <a:lnTo>
                  <a:pt x="229750" y="20312"/>
                </a:lnTo>
                <a:lnTo>
                  <a:pt x="282483" y="9253"/>
                </a:lnTo>
                <a:lnTo>
                  <a:pt x="338504" y="2369"/>
                </a:lnTo>
                <a:lnTo>
                  <a:pt x="397199" y="0"/>
                </a:lnTo>
                <a:lnTo>
                  <a:pt x="455894" y="2369"/>
                </a:lnTo>
                <a:lnTo>
                  <a:pt x="511915" y="9253"/>
                </a:lnTo>
                <a:lnTo>
                  <a:pt x="564648" y="20312"/>
                </a:lnTo>
                <a:lnTo>
                  <a:pt x="613478" y="35210"/>
                </a:lnTo>
                <a:lnTo>
                  <a:pt x="657791" y="53607"/>
                </a:lnTo>
                <a:lnTo>
                  <a:pt x="696972" y="75165"/>
                </a:lnTo>
                <a:lnTo>
                  <a:pt x="730407" y="99548"/>
                </a:lnTo>
                <a:lnTo>
                  <a:pt x="757482" y="126415"/>
                </a:lnTo>
                <a:lnTo>
                  <a:pt x="790093" y="186254"/>
                </a:lnTo>
                <a:lnTo>
                  <a:pt x="794399" y="218549"/>
                </a:lnTo>
                <a:lnTo>
                  <a:pt x="777582" y="281670"/>
                </a:lnTo>
                <a:lnTo>
                  <a:pt x="730407" y="337553"/>
                </a:lnTo>
                <a:lnTo>
                  <a:pt x="696972" y="361935"/>
                </a:lnTo>
                <a:lnTo>
                  <a:pt x="657791" y="383493"/>
                </a:lnTo>
                <a:lnTo>
                  <a:pt x="613478" y="401890"/>
                </a:lnTo>
                <a:lnTo>
                  <a:pt x="564648" y="416787"/>
                </a:lnTo>
                <a:lnTo>
                  <a:pt x="511915" y="427846"/>
                </a:lnTo>
                <a:lnTo>
                  <a:pt x="455894" y="434730"/>
                </a:lnTo>
                <a:lnTo>
                  <a:pt x="397199" y="437099"/>
                </a:lnTo>
                <a:lnTo>
                  <a:pt x="338504" y="434730"/>
                </a:lnTo>
                <a:lnTo>
                  <a:pt x="282483" y="427846"/>
                </a:lnTo>
                <a:lnTo>
                  <a:pt x="229750" y="416787"/>
                </a:lnTo>
                <a:lnTo>
                  <a:pt x="180920" y="401890"/>
                </a:lnTo>
                <a:lnTo>
                  <a:pt x="136607" y="383493"/>
                </a:lnTo>
                <a:lnTo>
                  <a:pt x="97426" y="361935"/>
                </a:lnTo>
                <a:lnTo>
                  <a:pt x="63991" y="337553"/>
                </a:lnTo>
                <a:lnTo>
                  <a:pt x="36916" y="310685"/>
                </a:lnTo>
                <a:lnTo>
                  <a:pt x="4306" y="250845"/>
                </a:lnTo>
                <a:lnTo>
                  <a:pt x="0" y="21854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8" name="object 56"/>
          <p:cNvSpPr/>
          <p:nvPr/>
        </p:nvSpPr>
        <p:spPr>
          <a:xfrm>
            <a:off x="1471551" y="2118351"/>
            <a:ext cx="87459" cy="2113"/>
          </a:xfrm>
          <a:custGeom>
            <a:avLst/>
            <a:gdLst/>
            <a:ahLst/>
            <a:cxnLst/>
            <a:rect l="l" t="t" r="r" b="b"/>
            <a:pathLst>
              <a:path w="262889" h="6350">
                <a:moveTo>
                  <a:pt x="-19049" y="3106"/>
                </a:moveTo>
                <a:lnTo>
                  <a:pt x="281514" y="3106"/>
                </a:lnTo>
              </a:path>
            </a:pathLst>
          </a:custGeom>
          <a:ln w="44312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9" name="object 57"/>
          <p:cNvSpPr/>
          <p:nvPr/>
        </p:nvSpPr>
        <p:spPr>
          <a:xfrm>
            <a:off x="1537943" y="2098101"/>
            <a:ext cx="52165" cy="41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0" name="object 58"/>
          <p:cNvSpPr/>
          <p:nvPr/>
        </p:nvSpPr>
        <p:spPr>
          <a:xfrm>
            <a:off x="1866540" y="2117373"/>
            <a:ext cx="85346" cy="0"/>
          </a:xfrm>
          <a:custGeom>
            <a:avLst/>
            <a:gdLst/>
            <a:ahLst/>
            <a:cxnLst/>
            <a:rect l="l" t="t" r="r" b="b"/>
            <a:pathLst>
              <a:path w="256539">
                <a:moveTo>
                  <a:pt x="0" y="0"/>
                </a:moveTo>
                <a:lnTo>
                  <a:pt x="256126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1" name="object 59"/>
          <p:cNvSpPr/>
          <p:nvPr/>
        </p:nvSpPr>
        <p:spPr>
          <a:xfrm>
            <a:off x="1931158" y="2096781"/>
            <a:ext cx="51838" cy="4118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2" name="object 60"/>
          <p:cNvSpPr/>
          <p:nvPr/>
        </p:nvSpPr>
        <p:spPr>
          <a:xfrm>
            <a:off x="1566733" y="176822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916929" y="0"/>
                </a:moveTo>
                <a:lnTo>
                  <a:pt x="91069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29"/>
                </a:lnTo>
                <a:lnTo>
                  <a:pt x="7156" y="381478"/>
                </a:lnTo>
                <a:lnTo>
                  <a:pt x="26673" y="410425"/>
                </a:lnTo>
                <a:lnTo>
                  <a:pt x="55621" y="429942"/>
                </a:lnTo>
                <a:lnTo>
                  <a:pt x="91069" y="437099"/>
                </a:lnTo>
                <a:lnTo>
                  <a:pt x="916929" y="437099"/>
                </a:lnTo>
                <a:lnTo>
                  <a:pt x="952378" y="429942"/>
                </a:lnTo>
                <a:lnTo>
                  <a:pt x="981326" y="410425"/>
                </a:lnTo>
                <a:lnTo>
                  <a:pt x="1000843" y="381478"/>
                </a:lnTo>
                <a:lnTo>
                  <a:pt x="1008000" y="346029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3" name="object 61"/>
          <p:cNvSpPr/>
          <p:nvPr/>
        </p:nvSpPr>
        <p:spPr>
          <a:xfrm>
            <a:off x="1566733" y="176822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9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8"/>
                </a:lnTo>
                <a:lnTo>
                  <a:pt x="981326" y="410426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6"/>
                </a:lnTo>
                <a:lnTo>
                  <a:pt x="7156" y="381478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4" name="object 62"/>
          <p:cNvSpPr/>
          <p:nvPr/>
        </p:nvSpPr>
        <p:spPr>
          <a:xfrm>
            <a:off x="1171748" y="177431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4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6AA84F">
              <a:alpha val="58848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5" name="object 63"/>
          <p:cNvSpPr/>
          <p:nvPr/>
        </p:nvSpPr>
        <p:spPr>
          <a:xfrm>
            <a:off x="1171748" y="177431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80" h="437514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6" y="410425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6" name="object 64"/>
          <p:cNvSpPr/>
          <p:nvPr/>
        </p:nvSpPr>
        <p:spPr>
          <a:xfrm>
            <a:off x="1339409" y="1963201"/>
            <a:ext cx="0" cy="84712"/>
          </a:xfrm>
          <a:custGeom>
            <a:avLst/>
            <a:gdLst/>
            <a:ahLst/>
            <a:cxnLst/>
            <a:rect l="l" t="t" r="r" b="b"/>
            <a:pathLst>
              <a:path h="254635">
                <a:moveTo>
                  <a:pt x="0" y="2540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7" name="object 65"/>
          <p:cNvSpPr/>
          <p:nvPr/>
        </p:nvSpPr>
        <p:spPr>
          <a:xfrm>
            <a:off x="1318818" y="1931953"/>
            <a:ext cx="41184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8" name="object 66"/>
          <p:cNvSpPr/>
          <p:nvPr/>
        </p:nvSpPr>
        <p:spPr>
          <a:xfrm>
            <a:off x="1734399" y="1957062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7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9" name="object 67"/>
          <p:cNvSpPr/>
          <p:nvPr/>
        </p:nvSpPr>
        <p:spPr>
          <a:xfrm>
            <a:off x="1713807" y="1925814"/>
            <a:ext cx="41184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0" name="object 68"/>
          <p:cNvSpPr/>
          <p:nvPr/>
        </p:nvSpPr>
        <p:spPr>
          <a:xfrm>
            <a:off x="1566737" y="232109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916931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3"/>
                </a:lnTo>
                <a:lnTo>
                  <a:pt x="7156" y="55621"/>
                </a:lnTo>
                <a:lnTo>
                  <a:pt x="0" y="91069"/>
                </a:lnTo>
                <a:lnTo>
                  <a:pt x="0" y="346030"/>
                </a:lnTo>
                <a:lnTo>
                  <a:pt x="7156" y="381478"/>
                </a:lnTo>
                <a:lnTo>
                  <a:pt x="26673" y="410426"/>
                </a:lnTo>
                <a:lnTo>
                  <a:pt x="55621" y="429943"/>
                </a:lnTo>
                <a:lnTo>
                  <a:pt x="91070" y="437099"/>
                </a:lnTo>
                <a:lnTo>
                  <a:pt x="916931" y="437099"/>
                </a:lnTo>
                <a:lnTo>
                  <a:pt x="952379" y="429943"/>
                </a:lnTo>
                <a:lnTo>
                  <a:pt x="981326" y="410426"/>
                </a:lnTo>
                <a:lnTo>
                  <a:pt x="1000843" y="381478"/>
                </a:lnTo>
                <a:lnTo>
                  <a:pt x="1008000" y="346030"/>
                </a:lnTo>
                <a:lnTo>
                  <a:pt x="1008000" y="91069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31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1" name="object 69"/>
          <p:cNvSpPr/>
          <p:nvPr/>
        </p:nvSpPr>
        <p:spPr>
          <a:xfrm>
            <a:off x="1566737" y="232109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30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6" y="410425"/>
                </a:lnTo>
                <a:lnTo>
                  <a:pt x="952378" y="429943"/>
                </a:lnTo>
                <a:lnTo>
                  <a:pt x="916930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2" name="object 70"/>
          <p:cNvSpPr/>
          <p:nvPr/>
        </p:nvSpPr>
        <p:spPr>
          <a:xfrm>
            <a:off x="1959676" y="2321046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916929" y="0"/>
                </a:moveTo>
                <a:lnTo>
                  <a:pt x="91070" y="0"/>
                </a:lnTo>
                <a:lnTo>
                  <a:pt x="55621" y="7156"/>
                </a:lnTo>
                <a:lnTo>
                  <a:pt x="26673" y="26674"/>
                </a:lnTo>
                <a:lnTo>
                  <a:pt x="7156" y="55622"/>
                </a:lnTo>
                <a:lnTo>
                  <a:pt x="0" y="91070"/>
                </a:lnTo>
                <a:lnTo>
                  <a:pt x="0" y="346030"/>
                </a:lnTo>
                <a:lnTo>
                  <a:pt x="7156" y="381479"/>
                </a:lnTo>
                <a:lnTo>
                  <a:pt x="26673" y="410427"/>
                </a:lnTo>
                <a:lnTo>
                  <a:pt x="55621" y="429944"/>
                </a:lnTo>
                <a:lnTo>
                  <a:pt x="91070" y="437100"/>
                </a:lnTo>
                <a:lnTo>
                  <a:pt x="916929" y="437100"/>
                </a:lnTo>
                <a:lnTo>
                  <a:pt x="952378" y="429944"/>
                </a:lnTo>
                <a:lnTo>
                  <a:pt x="981326" y="410427"/>
                </a:lnTo>
                <a:lnTo>
                  <a:pt x="1000843" y="381479"/>
                </a:lnTo>
                <a:lnTo>
                  <a:pt x="1008000" y="346030"/>
                </a:lnTo>
                <a:lnTo>
                  <a:pt x="1008000" y="91070"/>
                </a:lnTo>
                <a:lnTo>
                  <a:pt x="992699" y="40544"/>
                </a:lnTo>
                <a:lnTo>
                  <a:pt x="951781" y="6932"/>
                </a:lnTo>
                <a:lnTo>
                  <a:pt x="916929" y="0"/>
                </a:lnTo>
                <a:close/>
              </a:path>
            </a:pathLst>
          </a:custGeom>
          <a:solidFill>
            <a:srgbClr val="4A86E8">
              <a:alpha val="47309"/>
            </a:srgbClr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3" name="object 71"/>
          <p:cNvSpPr/>
          <p:nvPr/>
        </p:nvSpPr>
        <p:spPr>
          <a:xfrm>
            <a:off x="1959676" y="2321047"/>
            <a:ext cx="335470" cy="145554"/>
          </a:xfrm>
          <a:custGeom>
            <a:avLst/>
            <a:gdLst/>
            <a:ahLst/>
            <a:cxnLst/>
            <a:rect l="l" t="t" r="r" b="b"/>
            <a:pathLst>
              <a:path w="1008379" h="437515">
                <a:moveTo>
                  <a:pt x="0" y="91069"/>
                </a:moveTo>
                <a:lnTo>
                  <a:pt x="7156" y="55621"/>
                </a:lnTo>
                <a:lnTo>
                  <a:pt x="26673" y="26673"/>
                </a:lnTo>
                <a:lnTo>
                  <a:pt x="55621" y="7156"/>
                </a:lnTo>
                <a:lnTo>
                  <a:pt x="91069" y="0"/>
                </a:lnTo>
                <a:lnTo>
                  <a:pt x="916929" y="0"/>
                </a:lnTo>
                <a:lnTo>
                  <a:pt x="967455" y="15300"/>
                </a:lnTo>
                <a:lnTo>
                  <a:pt x="1001067" y="56218"/>
                </a:lnTo>
                <a:lnTo>
                  <a:pt x="1007999" y="91069"/>
                </a:lnTo>
                <a:lnTo>
                  <a:pt x="1007999" y="346029"/>
                </a:lnTo>
                <a:lnTo>
                  <a:pt x="1000843" y="381477"/>
                </a:lnTo>
                <a:lnTo>
                  <a:pt x="981325" y="410425"/>
                </a:lnTo>
                <a:lnTo>
                  <a:pt x="952377" y="429943"/>
                </a:lnTo>
                <a:lnTo>
                  <a:pt x="916929" y="437099"/>
                </a:lnTo>
                <a:lnTo>
                  <a:pt x="91069" y="437099"/>
                </a:lnTo>
                <a:lnTo>
                  <a:pt x="55621" y="429943"/>
                </a:lnTo>
                <a:lnTo>
                  <a:pt x="26673" y="410425"/>
                </a:lnTo>
                <a:lnTo>
                  <a:pt x="7156" y="381477"/>
                </a:lnTo>
                <a:lnTo>
                  <a:pt x="0" y="346029"/>
                </a:lnTo>
                <a:lnTo>
                  <a:pt x="0" y="91069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4" name="object 72"/>
          <p:cNvSpPr/>
          <p:nvPr/>
        </p:nvSpPr>
        <p:spPr>
          <a:xfrm>
            <a:off x="1734408" y="2233492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329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5" name="object 73"/>
          <p:cNvSpPr/>
          <p:nvPr/>
        </p:nvSpPr>
        <p:spPr>
          <a:xfrm>
            <a:off x="1713816" y="2202245"/>
            <a:ext cx="41184" cy="5183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6" name="object 74"/>
          <p:cNvSpPr/>
          <p:nvPr/>
        </p:nvSpPr>
        <p:spPr>
          <a:xfrm>
            <a:off x="2127348" y="2233541"/>
            <a:ext cx="0" cy="87670"/>
          </a:xfrm>
          <a:custGeom>
            <a:avLst/>
            <a:gdLst/>
            <a:ahLst/>
            <a:cxnLst/>
            <a:rect l="l" t="t" r="r" b="b"/>
            <a:pathLst>
              <a:path h="263525">
                <a:moveTo>
                  <a:pt x="0" y="263029"/>
                </a:moveTo>
                <a:lnTo>
                  <a:pt x="0" y="0"/>
                </a:lnTo>
              </a:path>
            </a:pathLst>
          </a:custGeom>
          <a:ln w="38099">
            <a:solidFill>
              <a:srgbClr val="666666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7" name="object 75"/>
          <p:cNvSpPr/>
          <p:nvPr/>
        </p:nvSpPr>
        <p:spPr>
          <a:xfrm>
            <a:off x="2106756" y="2202295"/>
            <a:ext cx="41183" cy="518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8" name="object 76"/>
          <p:cNvSpPr/>
          <p:nvPr/>
        </p:nvSpPr>
        <p:spPr>
          <a:xfrm>
            <a:off x="2719302" y="1773005"/>
            <a:ext cx="1918650" cy="70784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79" name="object 77"/>
          <p:cNvSpPr txBox="1"/>
          <p:nvPr/>
        </p:nvSpPr>
        <p:spPr>
          <a:xfrm>
            <a:off x="1316607" y="1383256"/>
            <a:ext cx="2813471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3"/>
              </a:lnSpc>
              <a:tabLst>
                <a:tab pos="2052888" algn="l"/>
              </a:tabLst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many-to</a:t>
            </a:r>
            <a:r>
              <a:rPr sz="998" b="1" dirty="0">
                <a:solidFill>
                  <a:prstClr val="black"/>
                </a:solidFill>
                <a:latin typeface="Arial"/>
                <a:cs typeface="Arial"/>
              </a:rPr>
              <a:t>-</a:t>
            </a: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on</a:t>
            </a:r>
            <a:r>
              <a:rPr sz="998" b="1" dirty="0">
                <a:solidFill>
                  <a:prstClr val="black"/>
                </a:solidFill>
                <a:latin typeface="Arial"/>
                <a:cs typeface="Arial"/>
              </a:rPr>
              <a:t>e	</a:t>
            </a: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one-to</a:t>
            </a:r>
            <a:r>
              <a:rPr sz="998" b="1" dirty="0">
                <a:solidFill>
                  <a:prstClr val="black"/>
                </a:solidFill>
                <a:latin typeface="Arial"/>
                <a:cs typeface="Arial"/>
              </a:rPr>
              <a:t>-ma</a:t>
            </a: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998" b="1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0" name="object 78"/>
          <p:cNvSpPr txBox="1"/>
          <p:nvPr/>
        </p:nvSpPr>
        <p:spPr>
          <a:xfrm>
            <a:off x="1312382" y="2486329"/>
            <a:ext cx="874377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many-to-many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object 79"/>
          <p:cNvSpPr txBox="1"/>
          <p:nvPr/>
        </p:nvSpPr>
        <p:spPr>
          <a:xfrm>
            <a:off x="3365764" y="2486329"/>
            <a:ext cx="874377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many-to-many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2" name="object 81"/>
          <p:cNvSpPr/>
          <p:nvPr/>
        </p:nvSpPr>
        <p:spPr>
          <a:xfrm>
            <a:off x="1026688" y="495286"/>
            <a:ext cx="3817769" cy="1191045"/>
          </a:xfrm>
          <a:custGeom>
            <a:avLst/>
            <a:gdLst/>
            <a:ahLst/>
            <a:cxnLst/>
            <a:rect l="l" t="t" r="r" b="b"/>
            <a:pathLst>
              <a:path w="11475720" h="3580129">
                <a:moveTo>
                  <a:pt x="0" y="0"/>
                </a:moveTo>
                <a:lnTo>
                  <a:pt x="11475176" y="0"/>
                </a:lnTo>
                <a:lnTo>
                  <a:pt x="11475176" y="3580077"/>
                </a:lnTo>
                <a:lnTo>
                  <a:pt x="0" y="3580077"/>
                </a:lnTo>
                <a:lnTo>
                  <a:pt x="0" y="0"/>
                </a:lnTo>
                <a:close/>
              </a:path>
            </a:pathLst>
          </a:custGeom>
          <a:solidFill>
            <a:srgbClr val="00A2FF"/>
          </a:solid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3" name="object 82"/>
          <p:cNvSpPr txBox="1"/>
          <p:nvPr/>
        </p:nvSpPr>
        <p:spPr>
          <a:xfrm>
            <a:off x="1040772" y="502783"/>
            <a:ext cx="3742352" cy="1004845"/>
          </a:xfrm>
          <a:prstGeom prst="rect">
            <a:avLst/>
          </a:prstGeom>
        </p:spPr>
        <p:txBody>
          <a:bodyPr vert="horz" wrap="square" lIns="0" tIns="1479" rIns="0" bIns="0" rtlCol="0">
            <a:spAutoFit/>
          </a:bodyPr>
          <a:lstStyle/>
          <a:p>
            <a:pPr marL="4224" marR="221785">
              <a:lnSpc>
                <a:spcPct val="101600"/>
              </a:lnSpc>
              <a:spcBef>
                <a:spcPts val="12"/>
              </a:spcBef>
            </a:pPr>
            <a:r>
              <a:rPr sz="1064" b="1" spc="15" dirty="0">
                <a:solidFill>
                  <a:srgbClr val="FFFFFF"/>
                </a:solidFill>
                <a:latin typeface="Arial"/>
                <a:cs typeface="Arial"/>
              </a:rPr>
              <a:t>Many-to-many</a:t>
            </a:r>
            <a:r>
              <a:rPr sz="1064" spc="15" dirty="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sz="1064" spc="38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1064" spc="32" dirty="0">
                <a:solidFill>
                  <a:srgbClr val="FFFFFF"/>
                </a:solidFill>
                <a:latin typeface="Arial"/>
                <a:cs typeface="Arial"/>
              </a:rPr>
              <a:t>inputs </a:t>
            </a:r>
            <a:r>
              <a:rPr sz="1064" spc="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64" spc="38" dirty="0">
                <a:solidFill>
                  <a:srgbClr val="FFFFFF"/>
                </a:solidFill>
                <a:latin typeface="Arial"/>
                <a:cs typeface="Arial"/>
              </a:rPr>
              <a:t>outputs </a:t>
            </a:r>
            <a:r>
              <a:rPr sz="1064" spc="-2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064" spc="-14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64" spc="18" dirty="0">
                <a:solidFill>
                  <a:srgbClr val="FFFFFF"/>
                </a:solidFill>
                <a:latin typeface="Arial"/>
                <a:cs typeface="Arial"/>
              </a:rPr>
              <a:t>sequences.  </a:t>
            </a:r>
            <a:r>
              <a:rPr sz="1064" spc="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064" spc="28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064" spc="32" dirty="0">
                <a:solidFill>
                  <a:srgbClr val="FFFFFF"/>
                </a:solidFill>
                <a:latin typeface="Arial"/>
                <a:cs typeface="Arial"/>
              </a:rPr>
              <a:t>direct </a:t>
            </a:r>
            <a:r>
              <a:rPr sz="1064" spc="28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064" spc="-6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64" spc="18" dirty="0">
                <a:solidFill>
                  <a:srgbClr val="FFFFFF"/>
                </a:solidFill>
                <a:latin typeface="Arial"/>
                <a:cs typeface="Arial"/>
              </a:rPr>
              <a:t>delayed.</a:t>
            </a:r>
            <a:endParaRPr sz="1064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1114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224" marR="1690">
              <a:lnSpc>
                <a:spcPct val="101600"/>
              </a:lnSpc>
              <a:spcBef>
                <a:spcPts val="2"/>
              </a:spcBef>
            </a:pPr>
            <a:r>
              <a:rPr sz="1064" dirty="0">
                <a:solidFill>
                  <a:srgbClr val="FFFFFF"/>
                </a:solidFill>
                <a:latin typeface="Arial"/>
                <a:cs typeface="Arial"/>
              </a:rPr>
              <a:t>Ex.: </a:t>
            </a:r>
            <a:r>
              <a:rPr sz="1064" spc="26" dirty="0">
                <a:solidFill>
                  <a:srgbClr val="FFFFFF"/>
                </a:solidFill>
                <a:latin typeface="Arial"/>
                <a:cs typeface="Arial"/>
              </a:rPr>
              <a:t>Video-captioning, </a:t>
            </a:r>
            <a:r>
              <a:rPr sz="1064" spc="3" dirty="0">
                <a:solidFill>
                  <a:srgbClr val="FFFFFF"/>
                </a:solidFill>
                <a:latin typeface="Arial"/>
                <a:cs typeface="Arial"/>
              </a:rPr>
              <a:t>i.e., </a:t>
            </a:r>
            <a:r>
              <a:rPr sz="1064" spc="30" dirty="0">
                <a:solidFill>
                  <a:srgbClr val="FFFFFF"/>
                </a:solidFill>
                <a:latin typeface="Arial"/>
                <a:cs typeface="Arial"/>
              </a:rPr>
              <a:t>describing </a:t>
            </a:r>
            <a:r>
              <a:rPr sz="1064" spc="-2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064" spc="22" dirty="0">
                <a:solidFill>
                  <a:srgbClr val="FFFFFF"/>
                </a:solidFill>
                <a:latin typeface="Arial"/>
                <a:cs typeface="Arial"/>
              </a:rPr>
              <a:t>sequence </a:t>
            </a:r>
            <a:r>
              <a:rPr sz="1064" spc="38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64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64" spc="18" dirty="0">
                <a:solidFill>
                  <a:srgbClr val="FFFFFF"/>
                </a:solidFill>
                <a:latin typeface="Arial"/>
                <a:cs typeface="Arial"/>
              </a:rPr>
              <a:t>images  </a:t>
            </a:r>
            <a:r>
              <a:rPr sz="1064" spc="13" dirty="0">
                <a:solidFill>
                  <a:srgbClr val="FFFFFF"/>
                </a:solidFill>
                <a:latin typeface="Arial"/>
                <a:cs typeface="Arial"/>
              </a:rPr>
              <a:t>via </a:t>
            </a:r>
            <a:r>
              <a:rPr sz="1064" spc="38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  <a:r>
              <a:rPr sz="1064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64" spc="9" dirty="0">
                <a:solidFill>
                  <a:srgbClr val="FFFFFF"/>
                </a:solidFill>
                <a:latin typeface="Arial"/>
                <a:cs typeface="Arial"/>
              </a:rPr>
              <a:t>(direct).</a:t>
            </a:r>
            <a:endParaRPr sz="1064">
              <a:solidFill>
                <a:prstClr val="black"/>
              </a:solidFill>
              <a:latin typeface="Arial"/>
              <a:cs typeface="Arial"/>
            </a:endParaRPr>
          </a:p>
          <a:p>
            <a:pPr marL="4224">
              <a:spcBef>
                <a:spcPts val="20"/>
              </a:spcBef>
            </a:pPr>
            <a:r>
              <a:rPr sz="1064" spc="9" dirty="0">
                <a:solidFill>
                  <a:srgbClr val="FFFFFF"/>
                </a:solidFill>
                <a:latin typeface="Arial"/>
                <a:cs typeface="Arial"/>
              </a:rPr>
              <a:t>Translating </a:t>
            </a:r>
            <a:r>
              <a:rPr sz="1064" spc="18" dirty="0">
                <a:solidFill>
                  <a:srgbClr val="FFFFFF"/>
                </a:solidFill>
                <a:latin typeface="Arial"/>
                <a:cs typeface="Arial"/>
              </a:rPr>
              <a:t>one </a:t>
            </a:r>
            <a:r>
              <a:rPr sz="1064" spc="17" dirty="0">
                <a:solidFill>
                  <a:srgbClr val="FFFFFF"/>
                </a:solidFill>
                <a:latin typeface="Arial"/>
                <a:cs typeface="Arial"/>
              </a:rPr>
              <a:t>language </a:t>
            </a:r>
            <a:r>
              <a:rPr sz="1064" spc="33" dirty="0">
                <a:solidFill>
                  <a:srgbClr val="FFFFFF"/>
                </a:solidFill>
                <a:latin typeface="Arial"/>
                <a:cs typeface="Arial"/>
              </a:rPr>
              <a:t>into </a:t>
            </a:r>
            <a:r>
              <a:rPr sz="1064" spc="22" dirty="0">
                <a:solidFill>
                  <a:srgbClr val="FFFFFF"/>
                </a:solidFill>
                <a:latin typeface="Arial"/>
                <a:cs typeface="Arial"/>
              </a:rPr>
              <a:t>another</a:t>
            </a:r>
            <a:r>
              <a:rPr sz="1064" spc="-7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64" spc="3" dirty="0">
                <a:solidFill>
                  <a:srgbClr val="FFFFFF"/>
                </a:solidFill>
                <a:latin typeface="Arial"/>
                <a:cs typeface="Arial"/>
              </a:rPr>
              <a:t>(delayed)</a:t>
            </a:r>
            <a:endParaRPr sz="10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4" name="object 83"/>
          <p:cNvSpPr txBox="1"/>
          <p:nvPr/>
        </p:nvSpPr>
        <p:spPr>
          <a:xfrm>
            <a:off x="1083022" y="2756989"/>
            <a:ext cx="3554547" cy="229346"/>
          </a:xfrm>
          <a:prstGeom prst="rect">
            <a:avLst/>
          </a:prstGeom>
        </p:spPr>
        <p:txBody>
          <a:bodyPr vert="horz" wrap="square" lIns="0" tIns="16689" rIns="0" bIns="0" rtlCol="0">
            <a:spAutoFit/>
          </a:bodyPr>
          <a:lstStyle/>
          <a:p>
            <a:pPr marL="4224">
              <a:spcBef>
                <a:spcPts val="132"/>
              </a:spcBef>
            </a:pPr>
            <a:r>
              <a:rPr sz="482" i="1" spc="-17" dirty="0">
                <a:solidFill>
                  <a:prstClr val="black"/>
                </a:solidFill>
                <a:latin typeface="Trebuchet MS"/>
                <a:cs typeface="Trebuchet MS"/>
              </a:rPr>
              <a:t>Figure </a:t>
            </a:r>
            <a:r>
              <a:rPr sz="482" i="1" spc="-22" dirty="0">
                <a:solidFill>
                  <a:prstClr val="black"/>
                </a:solidFill>
                <a:latin typeface="Trebuchet MS"/>
                <a:cs typeface="Trebuchet MS"/>
              </a:rPr>
              <a:t>based</a:t>
            </a:r>
            <a:r>
              <a:rPr sz="482" i="1" spc="4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3" dirty="0">
                <a:solidFill>
                  <a:prstClr val="black"/>
                </a:solidFill>
                <a:latin typeface="Trebuchet MS"/>
                <a:cs typeface="Trebuchet MS"/>
              </a:rPr>
              <a:t>on:</a:t>
            </a:r>
            <a:endParaRPr sz="482">
              <a:solidFill>
                <a:prstClr val="black"/>
              </a:solidFill>
              <a:latin typeface="Trebuchet MS"/>
              <a:cs typeface="Trebuchet MS"/>
            </a:endParaRPr>
          </a:p>
          <a:p>
            <a:pPr marL="4224">
              <a:spcBef>
                <a:spcPts val="486"/>
              </a:spcBef>
            </a:pPr>
            <a:r>
              <a:rPr sz="482" i="1" spc="-3" dirty="0">
                <a:solidFill>
                  <a:prstClr val="black"/>
                </a:solidFill>
                <a:latin typeface="Trebuchet MS"/>
                <a:cs typeface="Trebuchet MS"/>
              </a:rPr>
              <a:t>The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0" dirty="0">
                <a:solidFill>
                  <a:prstClr val="black"/>
                </a:solidFill>
                <a:latin typeface="Trebuchet MS"/>
                <a:cs typeface="Trebuchet MS"/>
              </a:rPr>
              <a:t>Unreasonable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15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482" i="1" spc="-15" dirty="0">
                <a:solidFill>
                  <a:prstClr val="black"/>
                </a:solidFill>
                <a:latin typeface="Arial"/>
                <a:cs typeface="Arial"/>
              </a:rPr>
              <a:t>ﬀ</a:t>
            </a:r>
            <a:r>
              <a:rPr sz="482" i="1" spc="-15" dirty="0">
                <a:solidFill>
                  <a:prstClr val="black"/>
                </a:solidFill>
                <a:latin typeface="Trebuchet MS"/>
                <a:cs typeface="Trebuchet MS"/>
              </a:rPr>
              <a:t>ectiveness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30" dirty="0">
                <a:solidFill>
                  <a:prstClr val="black"/>
                </a:solidFill>
                <a:latin typeface="Trebuchet MS"/>
                <a:cs typeface="Trebuchet MS"/>
              </a:rPr>
              <a:t>of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0" dirty="0">
                <a:solidFill>
                  <a:prstClr val="black"/>
                </a:solidFill>
                <a:latin typeface="Trebuchet MS"/>
                <a:cs typeface="Trebuchet MS"/>
              </a:rPr>
              <a:t>Recurrent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0" dirty="0">
                <a:solidFill>
                  <a:prstClr val="black"/>
                </a:solidFill>
                <a:latin typeface="Trebuchet MS"/>
                <a:cs typeface="Trebuchet MS"/>
              </a:rPr>
              <a:t>Neural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2" dirty="0">
                <a:solidFill>
                  <a:prstClr val="black"/>
                </a:solidFill>
                <a:latin typeface="Trebuchet MS"/>
                <a:cs typeface="Trebuchet MS"/>
              </a:rPr>
              <a:t>Networks</a:t>
            </a:r>
            <a:r>
              <a:rPr sz="482" i="1" spc="20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spc="-23" dirty="0">
                <a:solidFill>
                  <a:prstClr val="black"/>
                </a:solidFill>
                <a:latin typeface="Tahoma"/>
                <a:cs typeface="Tahoma"/>
              </a:rPr>
              <a:t>by</a:t>
            </a:r>
            <a:r>
              <a:rPr sz="482" spc="1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482" spc="-9" dirty="0">
                <a:solidFill>
                  <a:prstClr val="black"/>
                </a:solidFill>
                <a:latin typeface="Tahoma"/>
                <a:cs typeface="Tahoma"/>
              </a:rPr>
              <a:t>Andrej</a:t>
            </a:r>
            <a:r>
              <a:rPr sz="482" spc="1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482" spc="-5" dirty="0">
                <a:solidFill>
                  <a:prstClr val="black"/>
                </a:solidFill>
                <a:latin typeface="Tahoma"/>
                <a:cs typeface="Tahoma"/>
              </a:rPr>
              <a:t>Karpathy</a:t>
            </a:r>
            <a:r>
              <a:rPr sz="482" spc="15" dirty="0">
                <a:solidFill>
                  <a:prstClr val="black"/>
                </a:solidFill>
                <a:latin typeface="Tahoma"/>
                <a:cs typeface="Tahoma"/>
              </a:rPr>
              <a:t> </a:t>
            </a:r>
            <a:r>
              <a:rPr sz="482" spc="-2" dirty="0">
                <a:solidFill>
                  <a:prstClr val="black"/>
                </a:solidFill>
                <a:latin typeface="Tahoma"/>
                <a:cs typeface="Tahoma"/>
              </a:rPr>
              <a:t>(</a:t>
            </a:r>
            <a:r>
              <a:rPr sz="432" spc="-2" dirty="0">
                <a:solidFill>
                  <a:prstClr val="black"/>
                </a:solidFill>
                <a:latin typeface="Tahoma"/>
                <a:cs typeface="Tahoma"/>
                <a:hlinkClick r:id="rId12"/>
              </a:rPr>
              <a:t>http://karpathy.github.io/2015/05/21/rnn-e</a:t>
            </a:r>
            <a:r>
              <a:rPr sz="432" spc="-2" dirty="0">
                <a:solidFill>
                  <a:prstClr val="black"/>
                </a:solidFill>
                <a:latin typeface="Arial"/>
                <a:cs typeface="Arial"/>
                <a:hlinkClick r:id="rId12"/>
              </a:rPr>
              <a:t>ﬀ</a:t>
            </a:r>
            <a:r>
              <a:rPr sz="432" spc="-2" dirty="0">
                <a:solidFill>
                  <a:prstClr val="black"/>
                </a:solidFill>
                <a:latin typeface="Tahoma"/>
                <a:cs typeface="Tahoma"/>
                <a:hlinkClick r:id="rId12"/>
              </a:rPr>
              <a:t>ectiveness/</a:t>
            </a:r>
            <a:r>
              <a:rPr sz="482" spc="-2" dirty="0">
                <a:solidFill>
                  <a:prstClr val="black"/>
                </a:solidFill>
                <a:latin typeface="Tahoma"/>
                <a:cs typeface="Tahoma"/>
                <a:hlinkClick r:id="rId12"/>
              </a:rPr>
              <a:t>)</a:t>
            </a:r>
            <a:endParaRPr sz="482">
              <a:solidFill>
                <a:prstClr val="black"/>
              </a:solidFill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875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Example: One-to-Many</a:t>
            </a:r>
            <a:endParaRPr lang="en-IN" dirty="0"/>
          </a:p>
        </p:txBody>
      </p:sp>
      <p:sp>
        <p:nvSpPr>
          <p:cNvPr id="4" name="object 2"/>
          <p:cNvSpPr txBox="1"/>
          <p:nvPr/>
        </p:nvSpPr>
        <p:spPr>
          <a:xfrm>
            <a:off x="1083022" y="2895576"/>
            <a:ext cx="3554547" cy="184057"/>
          </a:xfrm>
          <a:prstGeom prst="rect">
            <a:avLst/>
          </a:prstGeom>
        </p:spPr>
        <p:txBody>
          <a:bodyPr vert="horz" wrap="square" lIns="0" tIns="4858" rIns="0" bIns="0" rtlCol="0">
            <a:spAutoFit/>
          </a:bodyPr>
          <a:lstStyle/>
          <a:p>
            <a:pPr marL="4224">
              <a:spcBef>
                <a:spcPts val="38"/>
              </a:spcBef>
            </a:pPr>
            <a:r>
              <a:rPr sz="482" i="1" spc="-3" dirty="0">
                <a:solidFill>
                  <a:prstClr val="black"/>
                </a:solidFill>
                <a:latin typeface="Trebuchet MS"/>
                <a:cs typeface="Trebuchet MS"/>
              </a:rPr>
              <a:t>The </a:t>
            </a:r>
            <a:r>
              <a:rPr sz="482" i="1" spc="-20" dirty="0">
                <a:solidFill>
                  <a:prstClr val="black"/>
                </a:solidFill>
                <a:latin typeface="Trebuchet MS"/>
                <a:cs typeface="Trebuchet MS"/>
              </a:rPr>
              <a:t>Unreasonable </a:t>
            </a:r>
            <a:r>
              <a:rPr sz="482" i="1" spc="-15" dirty="0">
                <a:solidFill>
                  <a:prstClr val="black"/>
                </a:solidFill>
                <a:latin typeface="Trebuchet MS"/>
                <a:cs typeface="Trebuchet MS"/>
              </a:rPr>
              <a:t>E</a:t>
            </a:r>
            <a:r>
              <a:rPr sz="482" i="1" spc="-15" dirty="0">
                <a:solidFill>
                  <a:prstClr val="black"/>
                </a:solidFill>
                <a:latin typeface="Arial"/>
                <a:cs typeface="Arial"/>
              </a:rPr>
              <a:t>ﬀ</a:t>
            </a:r>
            <a:r>
              <a:rPr sz="482" i="1" spc="-15" dirty="0">
                <a:solidFill>
                  <a:prstClr val="black"/>
                </a:solidFill>
                <a:latin typeface="Trebuchet MS"/>
                <a:cs typeface="Trebuchet MS"/>
              </a:rPr>
              <a:t>ectiveness </a:t>
            </a:r>
            <a:r>
              <a:rPr sz="482" i="1" spc="-30" dirty="0">
                <a:solidFill>
                  <a:prstClr val="black"/>
                </a:solidFill>
                <a:latin typeface="Trebuchet MS"/>
                <a:cs typeface="Trebuchet MS"/>
              </a:rPr>
              <a:t>of </a:t>
            </a:r>
            <a:r>
              <a:rPr sz="482" i="1" spc="-20" dirty="0">
                <a:solidFill>
                  <a:prstClr val="black"/>
                </a:solidFill>
                <a:latin typeface="Trebuchet MS"/>
                <a:cs typeface="Trebuchet MS"/>
              </a:rPr>
              <a:t>Recurrent Neural </a:t>
            </a:r>
            <a:r>
              <a:rPr sz="482" i="1" spc="-22" dirty="0">
                <a:solidFill>
                  <a:prstClr val="black"/>
                </a:solidFill>
                <a:latin typeface="Trebuchet MS"/>
                <a:cs typeface="Trebuchet MS"/>
              </a:rPr>
              <a:t>Networks </a:t>
            </a:r>
            <a:r>
              <a:rPr sz="482" spc="-25" dirty="0">
                <a:solidFill>
                  <a:prstClr val="black"/>
                </a:solidFill>
                <a:latin typeface="Arial"/>
                <a:cs typeface="Arial"/>
              </a:rPr>
              <a:t>by </a:t>
            </a:r>
            <a:r>
              <a:rPr sz="482" spc="-10" dirty="0">
                <a:solidFill>
                  <a:prstClr val="black"/>
                </a:solidFill>
                <a:latin typeface="Arial"/>
                <a:cs typeface="Arial"/>
              </a:rPr>
              <a:t>Andrej </a:t>
            </a:r>
            <a:r>
              <a:rPr sz="482" spc="-9" dirty="0">
                <a:solidFill>
                  <a:prstClr val="black"/>
                </a:solidFill>
                <a:latin typeface="Arial"/>
                <a:cs typeface="Arial"/>
              </a:rPr>
              <a:t>Karpathy</a:t>
            </a:r>
            <a:r>
              <a:rPr sz="482" spc="-4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482" spc="5" dirty="0">
                <a:solidFill>
                  <a:prstClr val="black"/>
                </a:solidFill>
                <a:latin typeface="Arial"/>
                <a:cs typeface="Arial"/>
              </a:rPr>
              <a:t>(</a:t>
            </a:r>
            <a:r>
              <a:rPr sz="432" spc="5" dirty="0">
                <a:solidFill>
                  <a:prstClr val="black"/>
                </a:solidFill>
                <a:latin typeface="Arial"/>
                <a:cs typeface="Arial"/>
                <a:hlinkClick r:id="rId3"/>
              </a:rPr>
              <a:t>http://karpathy.github.io/2015/05/21/rnn-eﬀectiveness/</a:t>
            </a:r>
            <a:r>
              <a:rPr sz="482" spc="5" dirty="0">
                <a:solidFill>
                  <a:prstClr val="black"/>
                </a:solidFill>
                <a:latin typeface="Arial"/>
                <a:cs typeface="Arial"/>
                <a:hlinkClick r:id="rId3"/>
              </a:rPr>
              <a:t>)</a:t>
            </a:r>
            <a:endParaRPr sz="482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17"/>
              </a:spcBef>
            </a:pPr>
            <a:endParaRPr sz="682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3022" y="2486329"/>
            <a:ext cx="1103587" cy="360261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229178" algn="ctr">
              <a:spcBef>
                <a:spcPts val="33"/>
              </a:spcBef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many-to</a:t>
            </a:r>
            <a:r>
              <a:rPr sz="998" b="1" dirty="0">
                <a:solidFill>
                  <a:prstClr val="black"/>
                </a:solidFill>
                <a:latin typeface="Arial"/>
                <a:cs typeface="Arial"/>
              </a:rPr>
              <a:t>-ma</a:t>
            </a: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r>
              <a:rPr sz="998" b="1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  <a:p>
            <a:pPr marL="4224">
              <a:spcBef>
                <a:spcPts val="965"/>
              </a:spcBef>
            </a:pPr>
            <a:r>
              <a:rPr sz="482" i="1" spc="-17" dirty="0">
                <a:solidFill>
                  <a:prstClr val="black"/>
                </a:solidFill>
                <a:latin typeface="Trebuchet MS"/>
                <a:cs typeface="Trebuchet MS"/>
              </a:rPr>
              <a:t>Figure </a:t>
            </a:r>
            <a:r>
              <a:rPr sz="482" i="1" spc="-22" dirty="0">
                <a:solidFill>
                  <a:prstClr val="black"/>
                </a:solidFill>
                <a:latin typeface="Trebuchet MS"/>
                <a:cs typeface="Trebuchet MS"/>
              </a:rPr>
              <a:t>based</a:t>
            </a:r>
            <a:r>
              <a:rPr sz="482" i="1" spc="48" dirty="0">
                <a:solidFill>
                  <a:prstClr val="black"/>
                </a:solidFill>
                <a:latin typeface="Trebuchet MS"/>
                <a:cs typeface="Trebuchet MS"/>
              </a:rPr>
              <a:t> </a:t>
            </a:r>
            <a:r>
              <a:rPr sz="482" i="1" spc="-23" dirty="0">
                <a:solidFill>
                  <a:prstClr val="black"/>
                </a:solidFill>
                <a:latin typeface="Trebuchet MS"/>
                <a:cs typeface="Trebuchet MS"/>
              </a:rPr>
              <a:t>on:</a:t>
            </a:r>
            <a:endParaRPr sz="482">
              <a:solidFill>
                <a:prstClr val="black"/>
              </a:solidFill>
              <a:latin typeface="Trebuchet MS"/>
              <a:cs typeface="Trebuchet M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68017" y="674581"/>
            <a:ext cx="1130838" cy="707910"/>
            <a:chOff x="1347684" y="2027702"/>
            <a:chExt cx="3399154" cy="2127885"/>
          </a:xfrm>
        </p:grpSpPr>
        <p:sp>
          <p:nvSpPr>
            <p:cNvPr id="7" name="object 7"/>
            <p:cNvSpPr/>
            <p:nvPr/>
          </p:nvSpPr>
          <p:spPr>
            <a:xfrm>
              <a:off x="1361972" y="3703869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80" h="437514">
                  <a:moveTo>
                    <a:pt x="916931" y="0"/>
                  </a:moveTo>
                  <a:lnTo>
                    <a:pt x="91070" y="0"/>
                  </a:lnTo>
                  <a:lnTo>
                    <a:pt x="55621" y="7156"/>
                  </a:lnTo>
                  <a:lnTo>
                    <a:pt x="26673" y="26673"/>
                  </a:lnTo>
                  <a:lnTo>
                    <a:pt x="7156" y="55621"/>
                  </a:lnTo>
                  <a:lnTo>
                    <a:pt x="0" y="91069"/>
                  </a:lnTo>
                  <a:lnTo>
                    <a:pt x="0" y="346029"/>
                  </a:lnTo>
                  <a:lnTo>
                    <a:pt x="7156" y="381478"/>
                  </a:lnTo>
                  <a:lnTo>
                    <a:pt x="26673" y="410425"/>
                  </a:lnTo>
                  <a:lnTo>
                    <a:pt x="55621" y="429942"/>
                  </a:lnTo>
                  <a:lnTo>
                    <a:pt x="91070" y="437099"/>
                  </a:lnTo>
                  <a:lnTo>
                    <a:pt x="916931" y="437099"/>
                  </a:lnTo>
                  <a:lnTo>
                    <a:pt x="952379" y="429942"/>
                  </a:lnTo>
                  <a:lnTo>
                    <a:pt x="981326" y="410425"/>
                  </a:lnTo>
                  <a:lnTo>
                    <a:pt x="1000843" y="381478"/>
                  </a:lnTo>
                  <a:lnTo>
                    <a:pt x="1008000" y="346029"/>
                  </a:lnTo>
                  <a:lnTo>
                    <a:pt x="1008000" y="91069"/>
                  </a:lnTo>
                  <a:lnTo>
                    <a:pt x="992699" y="40544"/>
                  </a:lnTo>
                  <a:lnTo>
                    <a:pt x="951781" y="6932"/>
                  </a:lnTo>
                  <a:lnTo>
                    <a:pt x="916931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61972" y="3703869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80" h="437514">
                  <a:moveTo>
                    <a:pt x="0" y="91069"/>
                  </a:moveTo>
                  <a:lnTo>
                    <a:pt x="7156" y="55621"/>
                  </a:lnTo>
                  <a:lnTo>
                    <a:pt x="26673" y="26673"/>
                  </a:lnTo>
                  <a:lnTo>
                    <a:pt x="55621" y="7156"/>
                  </a:lnTo>
                  <a:lnTo>
                    <a:pt x="91069" y="0"/>
                  </a:lnTo>
                  <a:lnTo>
                    <a:pt x="916930" y="0"/>
                  </a:lnTo>
                  <a:lnTo>
                    <a:pt x="967455" y="15300"/>
                  </a:lnTo>
                  <a:lnTo>
                    <a:pt x="1001067" y="56218"/>
                  </a:lnTo>
                  <a:lnTo>
                    <a:pt x="1007999" y="91069"/>
                  </a:lnTo>
                  <a:lnTo>
                    <a:pt x="1007999" y="346030"/>
                  </a:lnTo>
                  <a:lnTo>
                    <a:pt x="1000843" y="381478"/>
                  </a:lnTo>
                  <a:lnTo>
                    <a:pt x="981326" y="410426"/>
                  </a:lnTo>
                  <a:lnTo>
                    <a:pt x="952378" y="429943"/>
                  </a:lnTo>
                  <a:lnTo>
                    <a:pt x="916930" y="437099"/>
                  </a:lnTo>
                  <a:lnTo>
                    <a:pt x="91069" y="437099"/>
                  </a:lnTo>
                  <a:lnTo>
                    <a:pt x="55621" y="429943"/>
                  </a:lnTo>
                  <a:lnTo>
                    <a:pt x="26673" y="410426"/>
                  </a:lnTo>
                  <a:lnTo>
                    <a:pt x="7156" y="381478"/>
                  </a:lnTo>
                  <a:lnTo>
                    <a:pt x="0" y="346030"/>
                  </a:lnTo>
                  <a:lnTo>
                    <a:pt x="0" y="910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861810" y="3449823"/>
              <a:ext cx="4445" cy="254635"/>
            </a:xfrm>
            <a:custGeom>
              <a:avLst/>
              <a:gdLst/>
              <a:ahLst/>
              <a:cxnLst/>
              <a:rect l="l" t="t" r="r" b="b"/>
              <a:pathLst>
                <a:path w="4444" h="254635">
                  <a:moveTo>
                    <a:pt x="2080" y="-19049"/>
                  </a:moveTo>
                  <a:lnTo>
                    <a:pt x="2080" y="273095"/>
                  </a:lnTo>
                </a:path>
              </a:pathLst>
            </a:custGeom>
            <a:ln w="4226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462584" y="2882082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19" h="437514">
                  <a:moveTo>
                    <a:pt x="397200" y="0"/>
                  </a:moveTo>
                  <a:lnTo>
                    <a:pt x="338504" y="2369"/>
                  </a:lnTo>
                  <a:lnTo>
                    <a:pt x="282483" y="9253"/>
                  </a:lnTo>
                  <a:lnTo>
                    <a:pt x="229750" y="20312"/>
                  </a:lnTo>
                  <a:lnTo>
                    <a:pt x="180920" y="35209"/>
                  </a:lnTo>
                  <a:lnTo>
                    <a:pt x="136607" y="53606"/>
                  </a:lnTo>
                  <a:lnTo>
                    <a:pt x="97426" y="75165"/>
                  </a:lnTo>
                  <a:lnTo>
                    <a:pt x="63991" y="99547"/>
                  </a:lnTo>
                  <a:lnTo>
                    <a:pt x="36916" y="126415"/>
                  </a:lnTo>
                  <a:lnTo>
                    <a:pt x="4306" y="186254"/>
                  </a:lnTo>
                  <a:lnTo>
                    <a:pt x="0" y="218550"/>
                  </a:lnTo>
                  <a:lnTo>
                    <a:pt x="4306" y="250845"/>
                  </a:lnTo>
                  <a:lnTo>
                    <a:pt x="36916" y="310685"/>
                  </a:lnTo>
                  <a:lnTo>
                    <a:pt x="63991" y="337552"/>
                  </a:lnTo>
                  <a:lnTo>
                    <a:pt x="97426" y="361934"/>
                  </a:lnTo>
                  <a:lnTo>
                    <a:pt x="136607" y="383493"/>
                  </a:lnTo>
                  <a:lnTo>
                    <a:pt x="180920" y="401889"/>
                  </a:lnTo>
                  <a:lnTo>
                    <a:pt x="229750" y="416787"/>
                  </a:lnTo>
                  <a:lnTo>
                    <a:pt x="282483" y="427846"/>
                  </a:lnTo>
                  <a:lnTo>
                    <a:pt x="338504" y="434730"/>
                  </a:lnTo>
                  <a:lnTo>
                    <a:pt x="397200" y="437099"/>
                  </a:lnTo>
                  <a:lnTo>
                    <a:pt x="455895" y="434730"/>
                  </a:lnTo>
                  <a:lnTo>
                    <a:pt x="511916" y="427846"/>
                  </a:lnTo>
                  <a:lnTo>
                    <a:pt x="564649" y="416787"/>
                  </a:lnTo>
                  <a:lnTo>
                    <a:pt x="613479" y="401889"/>
                  </a:lnTo>
                  <a:lnTo>
                    <a:pt x="657792" y="383493"/>
                  </a:lnTo>
                  <a:lnTo>
                    <a:pt x="696973" y="361934"/>
                  </a:lnTo>
                  <a:lnTo>
                    <a:pt x="730408" y="337552"/>
                  </a:lnTo>
                  <a:lnTo>
                    <a:pt x="757483" y="310685"/>
                  </a:lnTo>
                  <a:lnTo>
                    <a:pt x="790093" y="250845"/>
                  </a:lnTo>
                  <a:lnTo>
                    <a:pt x="794400" y="218550"/>
                  </a:lnTo>
                  <a:lnTo>
                    <a:pt x="790093" y="186254"/>
                  </a:lnTo>
                  <a:lnTo>
                    <a:pt x="757483" y="126415"/>
                  </a:lnTo>
                  <a:lnTo>
                    <a:pt x="730408" y="99547"/>
                  </a:lnTo>
                  <a:lnTo>
                    <a:pt x="696973" y="75165"/>
                  </a:lnTo>
                  <a:lnTo>
                    <a:pt x="657792" y="53606"/>
                  </a:lnTo>
                  <a:lnTo>
                    <a:pt x="613479" y="35209"/>
                  </a:lnTo>
                  <a:lnTo>
                    <a:pt x="564649" y="20312"/>
                  </a:lnTo>
                  <a:lnTo>
                    <a:pt x="511916" y="9253"/>
                  </a:lnTo>
                  <a:lnTo>
                    <a:pt x="455895" y="2369"/>
                  </a:lnTo>
                  <a:lnTo>
                    <a:pt x="397200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462583" y="2882081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19" h="437514">
                  <a:moveTo>
                    <a:pt x="0" y="218549"/>
                  </a:moveTo>
                  <a:lnTo>
                    <a:pt x="4306" y="186254"/>
                  </a:lnTo>
                  <a:lnTo>
                    <a:pt x="16817" y="155429"/>
                  </a:lnTo>
                  <a:lnTo>
                    <a:pt x="63991" y="99547"/>
                  </a:lnTo>
                  <a:lnTo>
                    <a:pt x="97426" y="75165"/>
                  </a:lnTo>
                  <a:lnTo>
                    <a:pt x="136607" y="53606"/>
                  </a:lnTo>
                  <a:lnTo>
                    <a:pt x="180920" y="35209"/>
                  </a:lnTo>
                  <a:lnTo>
                    <a:pt x="229750" y="20312"/>
                  </a:lnTo>
                  <a:lnTo>
                    <a:pt x="282483" y="9253"/>
                  </a:lnTo>
                  <a:lnTo>
                    <a:pt x="338504" y="2369"/>
                  </a:lnTo>
                  <a:lnTo>
                    <a:pt x="397199" y="0"/>
                  </a:lnTo>
                  <a:lnTo>
                    <a:pt x="455895" y="2369"/>
                  </a:lnTo>
                  <a:lnTo>
                    <a:pt x="511916" y="9253"/>
                  </a:lnTo>
                  <a:lnTo>
                    <a:pt x="564649" y="20312"/>
                  </a:lnTo>
                  <a:lnTo>
                    <a:pt x="613479" y="35209"/>
                  </a:lnTo>
                  <a:lnTo>
                    <a:pt x="657792" y="53606"/>
                  </a:lnTo>
                  <a:lnTo>
                    <a:pt x="696973" y="75165"/>
                  </a:lnTo>
                  <a:lnTo>
                    <a:pt x="730408" y="99547"/>
                  </a:lnTo>
                  <a:lnTo>
                    <a:pt x="757483" y="126414"/>
                  </a:lnTo>
                  <a:lnTo>
                    <a:pt x="790093" y="186254"/>
                  </a:lnTo>
                  <a:lnTo>
                    <a:pt x="794399" y="218549"/>
                  </a:lnTo>
                  <a:lnTo>
                    <a:pt x="777582" y="281670"/>
                  </a:lnTo>
                  <a:lnTo>
                    <a:pt x="730408" y="337552"/>
                  </a:lnTo>
                  <a:lnTo>
                    <a:pt x="696973" y="361934"/>
                  </a:lnTo>
                  <a:lnTo>
                    <a:pt x="657792" y="383493"/>
                  </a:lnTo>
                  <a:lnTo>
                    <a:pt x="613479" y="401890"/>
                  </a:lnTo>
                  <a:lnTo>
                    <a:pt x="564649" y="416787"/>
                  </a:lnTo>
                  <a:lnTo>
                    <a:pt x="511916" y="427846"/>
                  </a:lnTo>
                  <a:lnTo>
                    <a:pt x="455895" y="434730"/>
                  </a:lnTo>
                  <a:lnTo>
                    <a:pt x="397199" y="437099"/>
                  </a:lnTo>
                  <a:lnTo>
                    <a:pt x="338504" y="434730"/>
                  </a:lnTo>
                  <a:lnTo>
                    <a:pt x="282483" y="427846"/>
                  </a:lnTo>
                  <a:lnTo>
                    <a:pt x="229750" y="416787"/>
                  </a:lnTo>
                  <a:lnTo>
                    <a:pt x="180920" y="401890"/>
                  </a:lnTo>
                  <a:lnTo>
                    <a:pt x="136607" y="383493"/>
                  </a:lnTo>
                  <a:lnTo>
                    <a:pt x="97426" y="361934"/>
                  </a:lnTo>
                  <a:lnTo>
                    <a:pt x="63991" y="337552"/>
                  </a:lnTo>
                  <a:lnTo>
                    <a:pt x="36916" y="310685"/>
                  </a:lnTo>
                  <a:lnTo>
                    <a:pt x="4306" y="250845"/>
                  </a:lnTo>
                  <a:lnTo>
                    <a:pt x="0" y="21854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800621" y="3355910"/>
              <a:ext cx="123781" cy="1565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543088" y="3703869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916929" y="0"/>
                  </a:moveTo>
                  <a:lnTo>
                    <a:pt x="91069" y="0"/>
                  </a:lnTo>
                  <a:lnTo>
                    <a:pt x="55621" y="7156"/>
                  </a:lnTo>
                  <a:lnTo>
                    <a:pt x="26673" y="26673"/>
                  </a:lnTo>
                  <a:lnTo>
                    <a:pt x="7156" y="55621"/>
                  </a:lnTo>
                  <a:lnTo>
                    <a:pt x="0" y="91069"/>
                  </a:lnTo>
                  <a:lnTo>
                    <a:pt x="0" y="346029"/>
                  </a:lnTo>
                  <a:lnTo>
                    <a:pt x="7156" y="381478"/>
                  </a:lnTo>
                  <a:lnTo>
                    <a:pt x="26673" y="410425"/>
                  </a:lnTo>
                  <a:lnTo>
                    <a:pt x="55621" y="429942"/>
                  </a:lnTo>
                  <a:lnTo>
                    <a:pt x="91069" y="437099"/>
                  </a:lnTo>
                  <a:lnTo>
                    <a:pt x="916929" y="437099"/>
                  </a:lnTo>
                  <a:lnTo>
                    <a:pt x="952377" y="429942"/>
                  </a:lnTo>
                  <a:lnTo>
                    <a:pt x="981325" y="410425"/>
                  </a:lnTo>
                  <a:lnTo>
                    <a:pt x="1000842" y="381478"/>
                  </a:lnTo>
                  <a:lnTo>
                    <a:pt x="1007999" y="346029"/>
                  </a:lnTo>
                  <a:lnTo>
                    <a:pt x="1007999" y="91069"/>
                  </a:lnTo>
                  <a:lnTo>
                    <a:pt x="992698" y="40544"/>
                  </a:lnTo>
                  <a:lnTo>
                    <a:pt x="951780" y="6932"/>
                  </a:lnTo>
                  <a:lnTo>
                    <a:pt x="916929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543087" y="3703869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0" y="91069"/>
                  </a:moveTo>
                  <a:lnTo>
                    <a:pt x="7156" y="55621"/>
                  </a:lnTo>
                  <a:lnTo>
                    <a:pt x="26673" y="26673"/>
                  </a:lnTo>
                  <a:lnTo>
                    <a:pt x="55621" y="7156"/>
                  </a:lnTo>
                  <a:lnTo>
                    <a:pt x="91069" y="0"/>
                  </a:lnTo>
                  <a:lnTo>
                    <a:pt x="916930" y="0"/>
                  </a:lnTo>
                  <a:lnTo>
                    <a:pt x="967455" y="15300"/>
                  </a:lnTo>
                  <a:lnTo>
                    <a:pt x="1001067" y="56218"/>
                  </a:lnTo>
                  <a:lnTo>
                    <a:pt x="1007999" y="91069"/>
                  </a:lnTo>
                  <a:lnTo>
                    <a:pt x="1007999" y="346030"/>
                  </a:lnTo>
                  <a:lnTo>
                    <a:pt x="1000843" y="381478"/>
                  </a:lnTo>
                  <a:lnTo>
                    <a:pt x="981326" y="410426"/>
                  </a:lnTo>
                  <a:lnTo>
                    <a:pt x="952378" y="429943"/>
                  </a:lnTo>
                  <a:lnTo>
                    <a:pt x="916930" y="437099"/>
                  </a:lnTo>
                  <a:lnTo>
                    <a:pt x="91069" y="437099"/>
                  </a:lnTo>
                  <a:lnTo>
                    <a:pt x="55621" y="429943"/>
                  </a:lnTo>
                  <a:lnTo>
                    <a:pt x="26673" y="410426"/>
                  </a:lnTo>
                  <a:lnTo>
                    <a:pt x="7156" y="381478"/>
                  </a:lnTo>
                  <a:lnTo>
                    <a:pt x="0" y="346030"/>
                  </a:lnTo>
                  <a:lnTo>
                    <a:pt x="0" y="910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47088" y="3440541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2649868" y="2872929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20" h="437514">
                  <a:moveTo>
                    <a:pt x="397200" y="0"/>
                  </a:moveTo>
                  <a:lnTo>
                    <a:pt x="338504" y="2369"/>
                  </a:lnTo>
                  <a:lnTo>
                    <a:pt x="282483" y="9253"/>
                  </a:lnTo>
                  <a:lnTo>
                    <a:pt x="229750" y="20312"/>
                  </a:lnTo>
                  <a:lnTo>
                    <a:pt x="180920" y="35209"/>
                  </a:lnTo>
                  <a:lnTo>
                    <a:pt x="136607" y="53606"/>
                  </a:lnTo>
                  <a:lnTo>
                    <a:pt x="97426" y="75165"/>
                  </a:lnTo>
                  <a:lnTo>
                    <a:pt x="63991" y="99547"/>
                  </a:lnTo>
                  <a:lnTo>
                    <a:pt x="36916" y="126415"/>
                  </a:lnTo>
                  <a:lnTo>
                    <a:pt x="4306" y="186254"/>
                  </a:lnTo>
                  <a:lnTo>
                    <a:pt x="0" y="218550"/>
                  </a:lnTo>
                  <a:lnTo>
                    <a:pt x="4306" y="250846"/>
                  </a:lnTo>
                  <a:lnTo>
                    <a:pt x="36916" y="310685"/>
                  </a:lnTo>
                  <a:lnTo>
                    <a:pt x="63991" y="337553"/>
                  </a:lnTo>
                  <a:lnTo>
                    <a:pt x="97426" y="361935"/>
                  </a:lnTo>
                  <a:lnTo>
                    <a:pt x="136607" y="383494"/>
                  </a:lnTo>
                  <a:lnTo>
                    <a:pt x="180920" y="401891"/>
                  </a:lnTo>
                  <a:lnTo>
                    <a:pt x="229750" y="416788"/>
                  </a:lnTo>
                  <a:lnTo>
                    <a:pt x="282483" y="427847"/>
                  </a:lnTo>
                  <a:lnTo>
                    <a:pt x="338504" y="434731"/>
                  </a:lnTo>
                  <a:lnTo>
                    <a:pt x="397200" y="437100"/>
                  </a:lnTo>
                  <a:lnTo>
                    <a:pt x="455895" y="434731"/>
                  </a:lnTo>
                  <a:lnTo>
                    <a:pt x="511917" y="427847"/>
                  </a:lnTo>
                  <a:lnTo>
                    <a:pt x="564650" y="416788"/>
                  </a:lnTo>
                  <a:lnTo>
                    <a:pt x="613480" y="401891"/>
                  </a:lnTo>
                  <a:lnTo>
                    <a:pt x="657792" y="383494"/>
                  </a:lnTo>
                  <a:lnTo>
                    <a:pt x="696974" y="361935"/>
                  </a:lnTo>
                  <a:lnTo>
                    <a:pt x="730409" y="337553"/>
                  </a:lnTo>
                  <a:lnTo>
                    <a:pt x="757483" y="310685"/>
                  </a:lnTo>
                  <a:lnTo>
                    <a:pt x="790093" y="250846"/>
                  </a:lnTo>
                  <a:lnTo>
                    <a:pt x="794400" y="218550"/>
                  </a:lnTo>
                  <a:lnTo>
                    <a:pt x="790093" y="186254"/>
                  </a:lnTo>
                  <a:lnTo>
                    <a:pt x="757483" y="126415"/>
                  </a:lnTo>
                  <a:lnTo>
                    <a:pt x="730409" y="99547"/>
                  </a:lnTo>
                  <a:lnTo>
                    <a:pt x="696974" y="75165"/>
                  </a:lnTo>
                  <a:lnTo>
                    <a:pt x="657792" y="53606"/>
                  </a:lnTo>
                  <a:lnTo>
                    <a:pt x="613480" y="35209"/>
                  </a:lnTo>
                  <a:lnTo>
                    <a:pt x="564650" y="20312"/>
                  </a:lnTo>
                  <a:lnTo>
                    <a:pt x="511917" y="9253"/>
                  </a:lnTo>
                  <a:lnTo>
                    <a:pt x="455895" y="2369"/>
                  </a:lnTo>
                  <a:lnTo>
                    <a:pt x="397200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2649869" y="2872929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20" h="437514">
                  <a:moveTo>
                    <a:pt x="0" y="218549"/>
                  </a:moveTo>
                  <a:lnTo>
                    <a:pt x="4306" y="186254"/>
                  </a:lnTo>
                  <a:lnTo>
                    <a:pt x="16817" y="155429"/>
                  </a:lnTo>
                  <a:lnTo>
                    <a:pt x="63991" y="99547"/>
                  </a:lnTo>
                  <a:lnTo>
                    <a:pt x="97426" y="75165"/>
                  </a:lnTo>
                  <a:lnTo>
                    <a:pt x="136607" y="53606"/>
                  </a:lnTo>
                  <a:lnTo>
                    <a:pt x="180920" y="35209"/>
                  </a:lnTo>
                  <a:lnTo>
                    <a:pt x="229750" y="20312"/>
                  </a:lnTo>
                  <a:lnTo>
                    <a:pt x="282483" y="9253"/>
                  </a:lnTo>
                  <a:lnTo>
                    <a:pt x="338504" y="2369"/>
                  </a:lnTo>
                  <a:lnTo>
                    <a:pt x="397199" y="0"/>
                  </a:lnTo>
                  <a:lnTo>
                    <a:pt x="455895" y="2369"/>
                  </a:lnTo>
                  <a:lnTo>
                    <a:pt x="511916" y="9253"/>
                  </a:lnTo>
                  <a:lnTo>
                    <a:pt x="564649" y="20312"/>
                  </a:lnTo>
                  <a:lnTo>
                    <a:pt x="613479" y="35209"/>
                  </a:lnTo>
                  <a:lnTo>
                    <a:pt x="657792" y="53606"/>
                  </a:lnTo>
                  <a:lnTo>
                    <a:pt x="696973" y="75165"/>
                  </a:lnTo>
                  <a:lnTo>
                    <a:pt x="730408" y="99547"/>
                  </a:lnTo>
                  <a:lnTo>
                    <a:pt x="757483" y="126414"/>
                  </a:lnTo>
                  <a:lnTo>
                    <a:pt x="790093" y="186254"/>
                  </a:lnTo>
                  <a:lnTo>
                    <a:pt x="794399" y="218549"/>
                  </a:lnTo>
                  <a:lnTo>
                    <a:pt x="777582" y="281670"/>
                  </a:lnTo>
                  <a:lnTo>
                    <a:pt x="730408" y="337552"/>
                  </a:lnTo>
                  <a:lnTo>
                    <a:pt x="696973" y="361934"/>
                  </a:lnTo>
                  <a:lnTo>
                    <a:pt x="657792" y="383493"/>
                  </a:lnTo>
                  <a:lnTo>
                    <a:pt x="613479" y="401890"/>
                  </a:lnTo>
                  <a:lnTo>
                    <a:pt x="564649" y="416787"/>
                  </a:lnTo>
                  <a:lnTo>
                    <a:pt x="511916" y="427846"/>
                  </a:lnTo>
                  <a:lnTo>
                    <a:pt x="455895" y="434730"/>
                  </a:lnTo>
                  <a:lnTo>
                    <a:pt x="397199" y="437099"/>
                  </a:lnTo>
                  <a:lnTo>
                    <a:pt x="338504" y="434730"/>
                  </a:lnTo>
                  <a:lnTo>
                    <a:pt x="282483" y="427846"/>
                  </a:lnTo>
                  <a:lnTo>
                    <a:pt x="229750" y="416787"/>
                  </a:lnTo>
                  <a:lnTo>
                    <a:pt x="180920" y="401890"/>
                  </a:lnTo>
                  <a:lnTo>
                    <a:pt x="136607" y="383493"/>
                  </a:lnTo>
                  <a:lnTo>
                    <a:pt x="97426" y="361934"/>
                  </a:lnTo>
                  <a:lnTo>
                    <a:pt x="63991" y="337552"/>
                  </a:lnTo>
                  <a:lnTo>
                    <a:pt x="36916" y="310685"/>
                  </a:lnTo>
                  <a:lnTo>
                    <a:pt x="4306" y="250845"/>
                  </a:lnTo>
                  <a:lnTo>
                    <a:pt x="0" y="21854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985191" y="3346617"/>
              <a:ext cx="123793" cy="1558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2256983" y="3094420"/>
              <a:ext cx="262890" cy="6350"/>
            </a:xfrm>
            <a:custGeom>
              <a:avLst/>
              <a:gdLst/>
              <a:ahLst/>
              <a:cxnLst/>
              <a:rect l="l" t="t" r="r" b="b"/>
              <a:pathLst>
                <a:path w="262889" h="6350">
                  <a:moveTo>
                    <a:pt x="-19049" y="3105"/>
                  </a:moveTo>
                  <a:lnTo>
                    <a:pt x="281514" y="3105"/>
                  </a:lnTo>
                </a:path>
              </a:pathLst>
            </a:custGeom>
            <a:ln w="4431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2456549" y="3033549"/>
              <a:ext cx="156800" cy="1237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724203" y="2041989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916929" y="0"/>
                  </a:moveTo>
                  <a:lnTo>
                    <a:pt x="91069" y="0"/>
                  </a:lnTo>
                  <a:lnTo>
                    <a:pt x="55621" y="7156"/>
                  </a:lnTo>
                  <a:lnTo>
                    <a:pt x="26673" y="26673"/>
                  </a:lnTo>
                  <a:lnTo>
                    <a:pt x="7156" y="55621"/>
                  </a:lnTo>
                  <a:lnTo>
                    <a:pt x="0" y="91070"/>
                  </a:lnTo>
                  <a:lnTo>
                    <a:pt x="0" y="346030"/>
                  </a:lnTo>
                  <a:lnTo>
                    <a:pt x="7156" y="381478"/>
                  </a:lnTo>
                  <a:lnTo>
                    <a:pt x="26673" y="410426"/>
                  </a:lnTo>
                  <a:lnTo>
                    <a:pt x="55621" y="429943"/>
                  </a:lnTo>
                  <a:lnTo>
                    <a:pt x="91069" y="437099"/>
                  </a:lnTo>
                  <a:lnTo>
                    <a:pt x="916929" y="437099"/>
                  </a:lnTo>
                  <a:lnTo>
                    <a:pt x="952378" y="429943"/>
                  </a:lnTo>
                  <a:lnTo>
                    <a:pt x="981325" y="410426"/>
                  </a:lnTo>
                  <a:lnTo>
                    <a:pt x="1000843" y="381478"/>
                  </a:lnTo>
                  <a:lnTo>
                    <a:pt x="1008000" y="346030"/>
                  </a:lnTo>
                  <a:lnTo>
                    <a:pt x="1008000" y="91070"/>
                  </a:lnTo>
                  <a:lnTo>
                    <a:pt x="992698" y="40544"/>
                  </a:lnTo>
                  <a:lnTo>
                    <a:pt x="951780" y="6932"/>
                  </a:lnTo>
                  <a:lnTo>
                    <a:pt x="916929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724202" y="2041989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0" y="91069"/>
                  </a:moveTo>
                  <a:lnTo>
                    <a:pt x="7156" y="55621"/>
                  </a:lnTo>
                  <a:lnTo>
                    <a:pt x="26674" y="26673"/>
                  </a:lnTo>
                  <a:lnTo>
                    <a:pt x="55622" y="7156"/>
                  </a:lnTo>
                  <a:lnTo>
                    <a:pt x="91069" y="0"/>
                  </a:lnTo>
                  <a:lnTo>
                    <a:pt x="916932" y="0"/>
                  </a:lnTo>
                  <a:lnTo>
                    <a:pt x="967456" y="15300"/>
                  </a:lnTo>
                  <a:lnTo>
                    <a:pt x="1001067" y="56218"/>
                  </a:lnTo>
                  <a:lnTo>
                    <a:pt x="1007999" y="91069"/>
                  </a:lnTo>
                  <a:lnTo>
                    <a:pt x="1007999" y="346030"/>
                  </a:lnTo>
                  <a:lnTo>
                    <a:pt x="1000843" y="381478"/>
                  </a:lnTo>
                  <a:lnTo>
                    <a:pt x="981326" y="410426"/>
                  </a:lnTo>
                  <a:lnTo>
                    <a:pt x="952379" y="429943"/>
                  </a:lnTo>
                  <a:lnTo>
                    <a:pt x="916932" y="437099"/>
                  </a:lnTo>
                  <a:lnTo>
                    <a:pt x="91069" y="437099"/>
                  </a:lnTo>
                  <a:lnTo>
                    <a:pt x="55622" y="429943"/>
                  </a:lnTo>
                  <a:lnTo>
                    <a:pt x="26674" y="410426"/>
                  </a:lnTo>
                  <a:lnTo>
                    <a:pt x="7156" y="381478"/>
                  </a:lnTo>
                  <a:lnTo>
                    <a:pt x="0" y="346030"/>
                  </a:lnTo>
                  <a:lnTo>
                    <a:pt x="0" y="910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4228184" y="2609522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166287" y="2515599"/>
              <a:ext cx="123794" cy="155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830985" y="2872851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20" h="437514">
                  <a:moveTo>
                    <a:pt x="397200" y="0"/>
                  </a:moveTo>
                  <a:lnTo>
                    <a:pt x="338504" y="2369"/>
                  </a:lnTo>
                  <a:lnTo>
                    <a:pt x="282483" y="9253"/>
                  </a:lnTo>
                  <a:lnTo>
                    <a:pt x="229750" y="20312"/>
                  </a:lnTo>
                  <a:lnTo>
                    <a:pt x="180920" y="35209"/>
                  </a:lnTo>
                  <a:lnTo>
                    <a:pt x="136607" y="53606"/>
                  </a:lnTo>
                  <a:lnTo>
                    <a:pt x="97426" y="75164"/>
                  </a:lnTo>
                  <a:lnTo>
                    <a:pt x="63991" y="99546"/>
                  </a:lnTo>
                  <a:lnTo>
                    <a:pt x="36916" y="126414"/>
                  </a:lnTo>
                  <a:lnTo>
                    <a:pt x="4306" y="186253"/>
                  </a:lnTo>
                  <a:lnTo>
                    <a:pt x="0" y="218549"/>
                  </a:lnTo>
                  <a:lnTo>
                    <a:pt x="4306" y="250845"/>
                  </a:lnTo>
                  <a:lnTo>
                    <a:pt x="36916" y="310684"/>
                  </a:lnTo>
                  <a:lnTo>
                    <a:pt x="63991" y="337552"/>
                  </a:lnTo>
                  <a:lnTo>
                    <a:pt x="97426" y="361934"/>
                  </a:lnTo>
                  <a:lnTo>
                    <a:pt x="136607" y="383492"/>
                  </a:lnTo>
                  <a:lnTo>
                    <a:pt x="180920" y="401889"/>
                  </a:lnTo>
                  <a:lnTo>
                    <a:pt x="229750" y="416787"/>
                  </a:lnTo>
                  <a:lnTo>
                    <a:pt x="282483" y="427846"/>
                  </a:lnTo>
                  <a:lnTo>
                    <a:pt x="338504" y="434730"/>
                  </a:lnTo>
                  <a:lnTo>
                    <a:pt x="397200" y="437099"/>
                  </a:lnTo>
                  <a:lnTo>
                    <a:pt x="455895" y="434730"/>
                  </a:lnTo>
                  <a:lnTo>
                    <a:pt x="511916" y="427846"/>
                  </a:lnTo>
                  <a:lnTo>
                    <a:pt x="564649" y="416787"/>
                  </a:lnTo>
                  <a:lnTo>
                    <a:pt x="613479" y="401889"/>
                  </a:lnTo>
                  <a:lnTo>
                    <a:pt x="657791" y="383492"/>
                  </a:lnTo>
                  <a:lnTo>
                    <a:pt x="696972" y="361934"/>
                  </a:lnTo>
                  <a:lnTo>
                    <a:pt x="730407" y="337552"/>
                  </a:lnTo>
                  <a:lnTo>
                    <a:pt x="757482" y="310684"/>
                  </a:lnTo>
                  <a:lnTo>
                    <a:pt x="790092" y="250845"/>
                  </a:lnTo>
                  <a:lnTo>
                    <a:pt x="794398" y="218549"/>
                  </a:lnTo>
                  <a:lnTo>
                    <a:pt x="790092" y="186253"/>
                  </a:lnTo>
                  <a:lnTo>
                    <a:pt x="757482" y="126414"/>
                  </a:lnTo>
                  <a:lnTo>
                    <a:pt x="730407" y="99546"/>
                  </a:lnTo>
                  <a:lnTo>
                    <a:pt x="696972" y="75164"/>
                  </a:lnTo>
                  <a:lnTo>
                    <a:pt x="657791" y="53606"/>
                  </a:lnTo>
                  <a:lnTo>
                    <a:pt x="613479" y="35209"/>
                  </a:lnTo>
                  <a:lnTo>
                    <a:pt x="564649" y="20312"/>
                  </a:lnTo>
                  <a:lnTo>
                    <a:pt x="511916" y="9253"/>
                  </a:lnTo>
                  <a:lnTo>
                    <a:pt x="455895" y="2369"/>
                  </a:lnTo>
                  <a:lnTo>
                    <a:pt x="397200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830984" y="2872850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20" h="437514">
                  <a:moveTo>
                    <a:pt x="0" y="218549"/>
                  </a:moveTo>
                  <a:lnTo>
                    <a:pt x="4306" y="186254"/>
                  </a:lnTo>
                  <a:lnTo>
                    <a:pt x="16817" y="155429"/>
                  </a:lnTo>
                  <a:lnTo>
                    <a:pt x="63991" y="99547"/>
                  </a:lnTo>
                  <a:lnTo>
                    <a:pt x="97426" y="75165"/>
                  </a:lnTo>
                  <a:lnTo>
                    <a:pt x="136607" y="53606"/>
                  </a:lnTo>
                  <a:lnTo>
                    <a:pt x="180920" y="35209"/>
                  </a:lnTo>
                  <a:lnTo>
                    <a:pt x="229750" y="20312"/>
                  </a:lnTo>
                  <a:lnTo>
                    <a:pt x="282483" y="9253"/>
                  </a:lnTo>
                  <a:lnTo>
                    <a:pt x="338504" y="2369"/>
                  </a:lnTo>
                  <a:lnTo>
                    <a:pt x="397199" y="0"/>
                  </a:lnTo>
                  <a:lnTo>
                    <a:pt x="455895" y="2369"/>
                  </a:lnTo>
                  <a:lnTo>
                    <a:pt x="511916" y="9253"/>
                  </a:lnTo>
                  <a:lnTo>
                    <a:pt x="564649" y="20312"/>
                  </a:lnTo>
                  <a:lnTo>
                    <a:pt x="613479" y="35209"/>
                  </a:lnTo>
                  <a:lnTo>
                    <a:pt x="657792" y="53606"/>
                  </a:lnTo>
                  <a:lnTo>
                    <a:pt x="696973" y="75165"/>
                  </a:lnTo>
                  <a:lnTo>
                    <a:pt x="730408" y="99547"/>
                  </a:lnTo>
                  <a:lnTo>
                    <a:pt x="757483" y="126414"/>
                  </a:lnTo>
                  <a:lnTo>
                    <a:pt x="790093" y="186254"/>
                  </a:lnTo>
                  <a:lnTo>
                    <a:pt x="794399" y="218549"/>
                  </a:lnTo>
                  <a:lnTo>
                    <a:pt x="777582" y="281670"/>
                  </a:lnTo>
                  <a:lnTo>
                    <a:pt x="730408" y="337552"/>
                  </a:lnTo>
                  <a:lnTo>
                    <a:pt x="696973" y="361934"/>
                  </a:lnTo>
                  <a:lnTo>
                    <a:pt x="657792" y="383493"/>
                  </a:lnTo>
                  <a:lnTo>
                    <a:pt x="613479" y="401890"/>
                  </a:lnTo>
                  <a:lnTo>
                    <a:pt x="564649" y="416787"/>
                  </a:lnTo>
                  <a:lnTo>
                    <a:pt x="511916" y="427846"/>
                  </a:lnTo>
                  <a:lnTo>
                    <a:pt x="455895" y="434730"/>
                  </a:lnTo>
                  <a:lnTo>
                    <a:pt x="397199" y="437099"/>
                  </a:lnTo>
                  <a:lnTo>
                    <a:pt x="338504" y="434730"/>
                  </a:lnTo>
                  <a:lnTo>
                    <a:pt x="282483" y="427846"/>
                  </a:lnTo>
                  <a:lnTo>
                    <a:pt x="229750" y="416787"/>
                  </a:lnTo>
                  <a:lnTo>
                    <a:pt x="180920" y="401890"/>
                  </a:lnTo>
                  <a:lnTo>
                    <a:pt x="136607" y="383493"/>
                  </a:lnTo>
                  <a:lnTo>
                    <a:pt x="97426" y="361934"/>
                  </a:lnTo>
                  <a:lnTo>
                    <a:pt x="63991" y="337552"/>
                  </a:lnTo>
                  <a:lnTo>
                    <a:pt x="36916" y="310685"/>
                  </a:lnTo>
                  <a:lnTo>
                    <a:pt x="4306" y="250845"/>
                  </a:lnTo>
                  <a:lnTo>
                    <a:pt x="0" y="21854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724203" y="3703869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916929" y="0"/>
                  </a:moveTo>
                  <a:lnTo>
                    <a:pt x="91069" y="0"/>
                  </a:lnTo>
                  <a:lnTo>
                    <a:pt x="55621" y="7156"/>
                  </a:lnTo>
                  <a:lnTo>
                    <a:pt x="26673" y="26673"/>
                  </a:lnTo>
                  <a:lnTo>
                    <a:pt x="7156" y="55621"/>
                  </a:lnTo>
                  <a:lnTo>
                    <a:pt x="0" y="91069"/>
                  </a:lnTo>
                  <a:lnTo>
                    <a:pt x="0" y="346029"/>
                  </a:lnTo>
                  <a:lnTo>
                    <a:pt x="7156" y="381478"/>
                  </a:lnTo>
                  <a:lnTo>
                    <a:pt x="26673" y="410425"/>
                  </a:lnTo>
                  <a:lnTo>
                    <a:pt x="55621" y="429942"/>
                  </a:lnTo>
                  <a:lnTo>
                    <a:pt x="91069" y="437099"/>
                  </a:lnTo>
                  <a:lnTo>
                    <a:pt x="916929" y="437099"/>
                  </a:lnTo>
                  <a:lnTo>
                    <a:pt x="952378" y="429942"/>
                  </a:lnTo>
                  <a:lnTo>
                    <a:pt x="981325" y="410425"/>
                  </a:lnTo>
                  <a:lnTo>
                    <a:pt x="1000843" y="381478"/>
                  </a:lnTo>
                  <a:lnTo>
                    <a:pt x="1008000" y="346029"/>
                  </a:lnTo>
                  <a:lnTo>
                    <a:pt x="1008000" y="91069"/>
                  </a:lnTo>
                  <a:lnTo>
                    <a:pt x="992698" y="40544"/>
                  </a:lnTo>
                  <a:lnTo>
                    <a:pt x="951780" y="6932"/>
                  </a:lnTo>
                  <a:lnTo>
                    <a:pt x="916929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724202" y="3703869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0" y="91069"/>
                  </a:moveTo>
                  <a:lnTo>
                    <a:pt x="7156" y="55621"/>
                  </a:lnTo>
                  <a:lnTo>
                    <a:pt x="26674" y="26673"/>
                  </a:lnTo>
                  <a:lnTo>
                    <a:pt x="55622" y="7156"/>
                  </a:lnTo>
                  <a:lnTo>
                    <a:pt x="91069" y="0"/>
                  </a:lnTo>
                  <a:lnTo>
                    <a:pt x="916932" y="0"/>
                  </a:lnTo>
                  <a:lnTo>
                    <a:pt x="967456" y="15300"/>
                  </a:lnTo>
                  <a:lnTo>
                    <a:pt x="1001067" y="56218"/>
                  </a:lnTo>
                  <a:lnTo>
                    <a:pt x="1007999" y="91069"/>
                  </a:lnTo>
                  <a:lnTo>
                    <a:pt x="1007999" y="346030"/>
                  </a:lnTo>
                  <a:lnTo>
                    <a:pt x="1000843" y="381478"/>
                  </a:lnTo>
                  <a:lnTo>
                    <a:pt x="981326" y="410426"/>
                  </a:lnTo>
                  <a:lnTo>
                    <a:pt x="952379" y="429943"/>
                  </a:lnTo>
                  <a:lnTo>
                    <a:pt x="916932" y="437099"/>
                  </a:lnTo>
                  <a:lnTo>
                    <a:pt x="91069" y="437099"/>
                  </a:lnTo>
                  <a:lnTo>
                    <a:pt x="55622" y="429943"/>
                  </a:lnTo>
                  <a:lnTo>
                    <a:pt x="26674" y="410426"/>
                  </a:lnTo>
                  <a:lnTo>
                    <a:pt x="7156" y="381478"/>
                  </a:lnTo>
                  <a:lnTo>
                    <a:pt x="0" y="346030"/>
                  </a:lnTo>
                  <a:lnTo>
                    <a:pt x="0" y="910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228202" y="3440541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166307" y="3346617"/>
              <a:ext cx="123792" cy="1558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3444269" y="3091479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39">
                  <a:moveTo>
                    <a:pt x="0" y="0"/>
                  </a:moveTo>
                  <a:lnTo>
                    <a:pt x="256128" y="0"/>
                  </a:lnTo>
                </a:path>
              </a:pathLst>
            </a:custGeom>
            <a:ln w="3809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638500" y="3029582"/>
              <a:ext cx="155819" cy="12379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308146" y="671552"/>
            <a:ext cx="1132951" cy="707910"/>
            <a:chOff x="7780635" y="2018598"/>
            <a:chExt cx="3405504" cy="2127885"/>
          </a:xfrm>
        </p:grpSpPr>
        <p:sp>
          <p:nvSpPr>
            <p:cNvPr id="34" name="object 34"/>
            <p:cNvSpPr/>
            <p:nvPr/>
          </p:nvSpPr>
          <p:spPr>
            <a:xfrm>
              <a:off x="7801081" y="3694766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916929" y="0"/>
                  </a:moveTo>
                  <a:lnTo>
                    <a:pt x="91070" y="0"/>
                  </a:lnTo>
                  <a:lnTo>
                    <a:pt x="55621" y="7156"/>
                  </a:lnTo>
                  <a:lnTo>
                    <a:pt x="26673" y="26673"/>
                  </a:lnTo>
                  <a:lnTo>
                    <a:pt x="7156" y="55621"/>
                  </a:lnTo>
                  <a:lnTo>
                    <a:pt x="0" y="91069"/>
                  </a:lnTo>
                  <a:lnTo>
                    <a:pt x="0" y="346029"/>
                  </a:lnTo>
                  <a:lnTo>
                    <a:pt x="7156" y="381478"/>
                  </a:lnTo>
                  <a:lnTo>
                    <a:pt x="26673" y="410425"/>
                  </a:lnTo>
                  <a:lnTo>
                    <a:pt x="55621" y="429942"/>
                  </a:lnTo>
                  <a:lnTo>
                    <a:pt x="91070" y="437099"/>
                  </a:lnTo>
                  <a:lnTo>
                    <a:pt x="916929" y="437099"/>
                  </a:lnTo>
                  <a:lnTo>
                    <a:pt x="952378" y="429942"/>
                  </a:lnTo>
                  <a:lnTo>
                    <a:pt x="981325" y="410425"/>
                  </a:lnTo>
                  <a:lnTo>
                    <a:pt x="1000843" y="381478"/>
                  </a:lnTo>
                  <a:lnTo>
                    <a:pt x="1008000" y="346029"/>
                  </a:lnTo>
                  <a:lnTo>
                    <a:pt x="1008000" y="91069"/>
                  </a:lnTo>
                  <a:lnTo>
                    <a:pt x="992699" y="40543"/>
                  </a:lnTo>
                  <a:lnTo>
                    <a:pt x="951781" y="6932"/>
                  </a:lnTo>
                  <a:lnTo>
                    <a:pt x="916929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7801080" y="3694765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0" y="91069"/>
                  </a:moveTo>
                  <a:lnTo>
                    <a:pt x="7156" y="55621"/>
                  </a:lnTo>
                  <a:lnTo>
                    <a:pt x="26674" y="26673"/>
                  </a:lnTo>
                  <a:lnTo>
                    <a:pt x="55623" y="7156"/>
                  </a:lnTo>
                  <a:lnTo>
                    <a:pt x="91072" y="0"/>
                  </a:lnTo>
                  <a:lnTo>
                    <a:pt x="916932" y="0"/>
                  </a:lnTo>
                  <a:lnTo>
                    <a:pt x="967457" y="15300"/>
                  </a:lnTo>
                  <a:lnTo>
                    <a:pt x="1001068" y="56218"/>
                  </a:lnTo>
                  <a:lnTo>
                    <a:pt x="1007999" y="91069"/>
                  </a:lnTo>
                  <a:lnTo>
                    <a:pt x="1007999" y="346030"/>
                  </a:lnTo>
                  <a:lnTo>
                    <a:pt x="1000843" y="381478"/>
                  </a:lnTo>
                  <a:lnTo>
                    <a:pt x="981326" y="410426"/>
                  </a:lnTo>
                  <a:lnTo>
                    <a:pt x="952379" y="429943"/>
                  </a:lnTo>
                  <a:lnTo>
                    <a:pt x="916932" y="437099"/>
                  </a:lnTo>
                  <a:lnTo>
                    <a:pt x="91072" y="437099"/>
                  </a:lnTo>
                  <a:lnTo>
                    <a:pt x="55623" y="429943"/>
                  </a:lnTo>
                  <a:lnTo>
                    <a:pt x="26674" y="410426"/>
                  </a:lnTo>
                  <a:lnTo>
                    <a:pt x="7156" y="381478"/>
                  </a:lnTo>
                  <a:lnTo>
                    <a:pt x="0" y="346030"/>
                  </a:lnTo>
                  <a:lnTo>
                    <a:pt x="0" y="910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300920" y="3440720"/>
              <a:ext cx="4445" cy="254635"/>
            </a:xfrm>
            <a:custGeom>
              <a:avLst/>
              <a:gdLst/>
              <a:ahLst/>
              <a:cxnLst/>
              <a:rect l="l" t="t" r="r" b="b"/>
              <a:pathLst>
                <a:path w="4445" h="254635">
                  <a:moveTo>
                    <a:pt x="2079" y="-19049"/>
                  </a:moveTo>
                  <a:lnTo>
                    <a:pt x="2079" y="273095"/>
                  </a:lnTo>
                </a:path>
              </a:pathLst>
            </a:custGeom>
            <a:ln w="4225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7901693" y="2872978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20" h="437514">
                  <a:moveTo>
                    <a:pt x="397200" y="0"/>
                  </a:moveTo>
                  <a:lnTo>
                    <a:pt x="338504" y="2369"/>
                  </a:lnTo>
                  <a:lnTo>
                    <a:pt x="282483" y="9253"/>
                  </a:lnTo>
                  <a:lnTo>
                    <a:pt x="229750" y="20312"/>
                  </a:lnTo>
                  <a:lnTo>
                    <a:pt x="180920" y="35209"/>
                  </a:lnTo>
                  <a:lnTo>
                    <a:pt x="136607" y="53606"/>
                  </a:lnTo>
                  <a:lnTo>
                    <a:pt x="97426" y="75165"/>
                  </a:lnTo>
                  <a:lnTo>
                    <a:pt x="63991" y="99547"/>
                  </a:lnTo>
                  <a:lnTo>
                    <a:pt x="36916" y="126415"/>
                  </a:lnTo>
                  <a:lnTo>
                    <a:pt x="4306" y="186254"/>
                  </a:lnTo>
                  <a:lnTo>
                    <a:pt x="0" y="218550"/>
                  </a:lnTo>
                  <a:lnTo>
                    <a:pt x="4306" y="250845"/>
                  </a:lnTo>
                  <a:lnTo>
                    <a:pt x="36916" y="310685"/>
                  </a:lnTo>
                  <a:lnTo>
                    <a:pt x="63991" y="337552"/>
                  </a:lnTo>
                  <a:lnTo>
                    <a:pt x="97426" y="361934"/>
                  </a:lnTo>
                  <a:lnTo>
                    <a:pt x="136607" y="383493"/>
                  </a:lnTo>
                  <a:lnTo>
                    <a:pt x="180920" y="401889"/>
                  </a:lnTo>
                  <a:lnTo>
                    <a:pt x="229750" y="416787"/>
                  </a:lnTo>
                  <a:lnTo>
                    <a:pt x="282483" y="427846"/>
                  </a:lnTo>
                  <a:lnTo>
                    <a:pt x="338504" y="434730"/>
                  </a:lnTo>
                  <a:lnTo>
                    <a:pt x="397200" y="437099"/>
                  </a:lnTo>
                  <a:lnTo>
                    <a:pt x="455895" y="434730"/>
                  </a:lnTo>
                  <a:lnTo>
                    <a:pt x="511916" y="427846"/>
                  </a:lnTo>
                  <a:lnTo>
                    <a:pt x="564649" y="416787"/>
                  </a:lnTo>
                  <a:lnTo>
                    <a:pt x="613479" y="401889"/>
                  </a:lnTo>
                  <a:lnTo>
                    <a:pt x="657792" y="383493"/>
                  </a:lnTo>
                  <a:lnTo>
                    <a:pt x="696973" y="361934"/>
                  </a:lnTo>
                  <a:lnTo>
                    <a:pt x="730408" y="337552"/>
                  </a:lnTo>
                  <a:lnTo>
                    <a:pt x="757483" y="310685"/>
                  </a:lnTo>
                  <a:lnTo>
                    <a:pt x="790093" y="250845"/>
                  </a:lnTo>
                  <a:lnTo>
                    <a:pt x="794400" y="218550"/>
                  </a:lnTo>
                  <a:lnTo>
                    <a:pt x="790093" y="186254"/>
                  </a:lnTo>
                  <a:lnTo>
                    <a:pt x="757483" y="126415"/>
                  </a:lnTo>
                  <a:lnTo>
                    <a:pt x="730408" y="99547"/>
                  </a:lnTo>
                  <a:lnTo>
                    <a:pt x="696973" y="75165"/>
                  </a:lnTo>
                  <a:lnTo>
                    <a:pt x="657792" y="53606"/>
                  </a:lnTo>
                  <a:lnTo>
                    <a:pt x="613479" y="35209"/>
                  </a:lnTo>
                  <a:lnTo>
                    <a:pt x="564649" y="20312"/>
                  </a:lnTo>
                  <a:lnTo>
                    <a:pt x="511916" y="9253"/>
                  </a:lnTo>
                  <a:lnTo>
                    <a:pt x="455895" y="2369"/>
                  </a:lnTo>
                  <a:lnTo>
                    <a:pt x="397200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901692" y="2872978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20" h="437514">
                  <a:moveTo>
                    <a:pt x="0" y="218549"/>
                  </a:moveTo>
                  <a:lnTo>
                    <a:pt x="4306" y="186254"/>
                  </a:lnTo>
                  <a:lnTo>
                    <a:pt x="16817" y="155429"/>
                  </a:lnTo>
                  <a:lnTo>
                    <a:pt x="63991" y="99547"/>
                  </a:lnTo>
                  <a:lnTo>
                    <a:pt x="97426" y="75165"/>
                  </a:lnTo>
                  <a:lnTo>
                    <a:pt x="136607" y="53606"/>
                  </a:lnTo>
                  <a:lnTo>
                    <a:pt x="180920" y="35209"/>
                  </a:lnTo>
                  <a:lnTo>
                    <a:pt x="229750" y="20312"/>
                  </a:lnTo>
                  <a:lnTo>
                    <a:pt x="282483" y="9253"/>
                  </a:lnTo>
                  <a:lnTo>
                    <a:pt x="338504" y="2369"/>
                  </a:lnTo>
                  <a:lnTo>
                    <a:pt x="397199" y="0"/>
                  </a:lnTo>
                  <a:lnTo>
                    <a:pt x="455895" y="2369"/>
                  </a:lnTo>
                  <a:lnTo>
                    <a:pt x="511916" y="9253"/>
                  </a:lnTo>
                  <a:lnTo>
                    <a:pt x="564649" y="20312"/>
                  </a:lnTo>
                  <a:lnTo>
                    <a:pt x="613479" y="35209"/>
                  </a:lnTo>
                  <a:lnTo>
                    <a:pt x="657792" y="53606"/>
                  </a:lnTo>
                  <a:lnTo>
                    <a:pt x="696973" y="75165"/>
                  </a:lnTo>
                  <a:lnTo>
                    <a:pt x="730408" y="99547"/>
                  </a:lnTo>
                  <a:lnTo>
                    <a:pt x="757483" y="126414"/>
                  </a:lnTo>
                  <a:lnTo>
                    <a:pt x="790093" y="186254"/>
                  </a:lnTo>
                  <a:lnTo>
                    <a:pt x="794399" y="218549"/>
                  </a:lnTo>
                  <a:lnTo>
                    <a:pt x="777582" y="281670"/>
                  </a:lnTo>
                  <a:lnTo>
                    <a:pt x="730408" y="337552"/>
                  </a:lnTo>
                  <a:lnTo>
                    <a:pt x="696973" y="361934"/>
                  </a:lnTo>
                  <a:lnTo>
                    <a:pt x="657792" y="383493"/>
                  </a:lnTo>
                  <a:lnTo>
                    <a:pt x="613479" y="401890"/>
                  </a:lnTo>
                  <a:lnTo>
                    <a:pt x="564649" y="416787"/>
                  </a:lnTo>
                  <a:lnTo>
                    <a:pt x="511916" y="427846"/>
                  </a:lnTo>
                  <a:lnTo>
                    <a:pt x="455895" y="434730"/>
                  </a:lnTo>
                  <a:lnTo>
                    <a:pt x="397199" y="437099"/>
                  </a:lnTo>
                  <a:lnTo>
                    <a:pt x="338504" y="434730"/>
                  </a:lnTo>
                  <a:lnTo>
                    <a:pt x="282483" y="427846"/>
                  </a:lnTo>
                  <a:lnTo>
                    <a:pt x="229750" y="416787"/>
                  </a:lnTo>
                  <a:lnTo>
                    <a:pt x="180920" y="401890"/>
                  </a:lnTo>
                  <a:lnTo>
                    <a:pt x="136607" y="383493"/>
                  </a:lnTo>
                  <a:lnTo>
                    <a:pt x="97426" y="361934"/>
                  </a:lnTo>
                  <a:lnTo>
                    <a:pt x="63991" y="337552"/>
                  </a:lnTo>
                  <a:lnTo>
                    <a:pt x="36916" y="310685"/>
                  </a:lnTo>
                  <a:lnTo>
                    <a:pt x="4306" y="250845"/>
                  </a:lnTo>
                  <a:lnTo>
                    <a:pt x="0" y="21854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239730" y="3346806"/>
              <a:ext cx="123782" cy="15650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696092" y="3085317"/>
              <a:ext cx="262890" cy="6350"/>
            </a:xfrm>
            <a:custGeom>
              <a:avLst/>
              <a:gdLst/>
              <a:ahLst/>
              <a:cxnLst/>
              <a:rect l="l" t="t" r="r" b="b"/>
              <a:pathLst>
                <a:path w="262890" h="6350">
                  <a:moveTo>
                    <a:pt x="-19049" y="3105"/>
                  </a:moveTo>
                  <a:lnTo>
                    <a:pt x="281514" y="3105"/>
                  </a:lnTo>
                </a:path>
              </a:pathLst>
            </a:custGeom>
            <a:ln w="4431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9088978" y="2863825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20" h="437514">
                  <a:moveTo>
                    <a:pt x="397200" y="0"/>
                  </a:moveTo>
                  <a:lnTo>
                    <a:pt x="338504" y="2369"/>
                  </a:lnTo>
                  <a:lnTo>
                    <a:pt x="282483" y="9253"/>
                  </a:lnTo>
                  <a:lnTo>
                    <a:pt x="229750" y="20312"/>
                  </a:lnTo>
                  <a:lnTo>
                    <a:pt x="180920" y="35209"/>
                  </a:lnTo>
                  <a:lnTo>
                    <a:pt x="136607" y="53606"/>
                  </a:lnTo>
                  <a:lnTo>
                    <a:pt x="97426" y="75165"/>
                  </a:lnTo>
                  <a:lnTo>
                    <a:pt x="63991" y="99547"/>
                  </a:lnTo>
                  <a:lnTo>
                    <a:pt x="36916" y="126415"/>
                  </a:lnTo>
                  <a:lnTo>
                    <a:pt x="4306" y="186254"/>
                  </a:lnTo>
                  <a:lnTo>
                    <a:pt x="0" y="218550"/>
                  </a:lnTo>
                  <a:lnTo>
                    <a:pt x="4306" y="250846"/>
                  </a:lnTo>
                  <a:lnTo>
                    <a:pt x="36916" y="310685"/>
                  </a:lnTo>
                  <a:lnTo>
                    <a:pt x="63991" y="337553"/>
                  </a:lnTo>
                  <a:lnTo>
                    <a:pt x="97426" y="361935"/>
                  </a:lnTo>
                  <a:lnTo>
                    <a:pt x="136607" y="383494"/>
                  </a:lnTo>
                  <a:lnTo>
                    <a:pt x="180920" y="401891"/>
                  </a:lnTo>
                  <a:lnTo>
                    <a:pt x="229750" y="416788"/>
                  </a:lnTo>
                  <a:lnTo>
                    <a:pt x="282483" y="427847"/>
                  </a:lnTo>
                  <a:lnTo>
                    <a:pt x="338504" y="434731"/>
                  </a:lnTo>
                  <a:lnTo>
                    <a:pt x="397200" y="437100"/>
                  </a:lnTo>
                  <a:lnTo>
                    <a:pt x="455895" y="434731"/>
                  </a:lnTo>
                  <a:lnTo>
                    <a:pt x="511916" y="427847"/>
                  </a:lnTo>
                  <a:lnTo>
                    <a:pt x="564649" y="416788"/>
                  </a:lnTo>
                  <a:lnTo>
                    <a:pt x="613479" y="401891"/>
                  </a:lnTo>
                  <a:lnTo>
                    <a:pt x="657792" y="383494"/>
                  </a:lnTo>
                  <a:lnTo>
                    <a:pt x="696973" y="361935"/>
                  </a:lnTo>
                  <a:lnTo>
                    <a:pt x="730408" y="337553"/>
                  </a:lnTo>
                  <a:lnTo>
                    <a:pt x="757483" y="310685"/>
                  </a:lnTo>
                  <a:lnTo>
                    <a:pt x="790093" y="250846"/>
                  </a:lnTo>
                  <a:lnTo>
                    <a:pt x="794400" y="218550"/>
                  </a:lnTo>
                  <a:lnTo>
                    <a:pt x="790093" y="186254"/>
                  </a:lnTo>
                  <a:lnTo>
                    <a:pt x="757483" y="126415"/>
                  </a:lnTo>
                  <a:lnTo>
                    <a:pt x="730408" y="99547"/>
                  </a:lnTo>
                  <a:lnTo>
                    <a:pt x="696973" y="75165"/>
                  </a:lnTo>
                  <a:lnTo>
                    <a:pt x="657792" y="53606"/>
                  </a:lnTo>
                  <a:lnTo>
                    <a:pt x="613479" y="35209"/>
                  </a:lnTo>
                  <a:lnTo>
                    <a:pt x="564649" y="20312"/>
                  </a:lnTo>
                  <a:lnTo>
                    <a:pt x="511916" y="9253"/>
                  </a:lnTo>
                  <a:lnTo>
                    <a:pt x="455895" y="2369"/>
                  </a:lnTo>
                  <a:lnTo>
                    <a:pt x="397200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9088977" y="2863825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20" h="437514">
                  <a:moveTo>
                    <a:pt x="0" y="218549"/>
                  </a:moveTo>
                  <a:lnTo>
                    <a:pt x="4306" y="186254"/>
                  </a:lnTo>
                  <a:lnTo>
                    <a:pt x="16817" y="155429"/>
                  </a:lnTo>
                  <a:lnTo>
                    <a:pt x="63991" y="99547"/>
                  </a:lnTo>
                  <a:lnTo>
                    <a:pt x="97426" y="75165"/>
                  </a:lnTo>
                  <a:lnTo>
                    <a:pt x="136607" y="53606"/>
                  </a:lnTo>
                  <a:lnTo>
                    <a:pt x="180920" y="35209"/>
                  </a:lnTo>
                  <a:lnTo>
                    <a:pt x="229750" y="20312"/>
                  </a:lnTo>
                  <a:lnTo>
                    <a:pt x="282483" y="9253"/>
                  </a:lnTo>
                  <a:lnTo>
                    <a:pt x="338504" y="2369"/>
                  </a:lnTo>
                  <a:lnTo>
                    <a:pt x="397199" y="0"/>
                  </a:lnTo>
                  <a:lnTo>
                    <a:pt x="455895" y="2369"/>
                  </a:lnTo>
                  <a:lnTo>
                    <a:pt x="511916" y="9253"/>
                  </a:lnTo>
                  <a:lnTo>
                    <a:pt x="564649" y="20312"/>
                  </a:lnTo>
                  <a:lnTo>
                    <a:pt x="613479" y="35209"/>
                  </a:lnTo>
                  <a:lnTo>
                    <a:pt x="657792" y="53606"/>
                  </a:lnTo>
                  <a:lnTo>
                    <a:pt x="696973" y="75165"/>
                  </a:lnTo>
                  <a:lnTo>
                    <a:pt x="730408" y="99547"/>
                  </a:lnTo>
                  <a:lnTo>
                    <a:pt x="757483" y="126414"/>
                  </a:lnTo>
                  <a:lnTo>
                    <a:pt x="790093" y="186254"/>
                  </a:lnTo>
                  <a:lnTo>
                    <a:pt x="794399" y="218549"/>
                  </a:lnTo>
                  <a:lnTo>
                    <a:pt x="777582" y="281670"/>
                  </a:lnTo>
                  <a:lnTo>
                    <a:pt x="730408" y="337552"/>
                  </a:lnTo>
                  <a:lnTo>
                    <a:pt x="696973" y="361934"/>
                  </a:lnTo>
                  <a:lnTo>
                    <a:pt x="657792" y="383493"/>
                  </a:lnTo>
                  <a:lnTo>
                    <a:pt x="613479" y="401890"/>
                  </a:lnTo>
                  <a:lnTo>
                    <a:pt x="564649" y="416787"/>
                  </a:lnTo>
                  <a:lnTo>
                    <a:pt x="511916" y="427846"/>
                  </a:lnTo>
                  <a:lnTo>
                    <a:pt x="455895" y="434730"/>
                  </a:lnTo>
                  <a:lnTo>
                    <a:pt x="397199" y="437099"/>
                  </a:lnTo>
                  <a:lnTo>
                    <a:pt x="338504" y="434730"/>
                  </a:lnTo>
                  <a:lnTo>
                    <a:pt x="282483" y="427846"/>
                  </a:lnTo>
                  <a:lnTo>
                    <a:pt x="229750" y="416787"/>
                  </a:lnTo>
                  <a:lnTo>
                    <a:pt x="180920" y="401890"/>
                  </a:lnTo>
                  <a:lnTo>
                    <a:pt x="136607" y="383493"/>
                  </a:lnTo>
                  <a:lnTo>
                    <a:pt x="97426" y="361934"/>
                  </a:lnTo>
                  <a:lnTo>
                    <a:pt x="63991" y="337552"/>
                  </a:lnTo>
                  <a:lnTo>
                    <a:pt x="36916" y="310685"/>
                  </a:lnTo>
                  <a:lnTo>
                    <a:pt x="4306" y="250845"/>
                  </a:lnTo>
                  <a:lnTo>
                    <a:pt x="0" y="21854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8895660" y="3024446"/>
              <a:ext cx="156799" cy="1237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0163312" y="2032886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916931" y="0"/>
                  </a:moveTo>
                  <a:lnTo>
                    <a:pt x="91070" y="0"/>
                  </a:lnTo>
                  <a:lnTo>
                    <a:pt x="55622" y="7156"/>
                  </a:lnTo>
                  <a:lnTo>
                    <a:pt x="26674" y="26673"/>
                  </a:lnTo>
                  <a:lnTo>
                    <a:pt x="7156" y="55621"/>
                  </a:lnTo>
                  <a:lnTo>
                    <a:pt x="0" y="91070"/>
                  </a:lnTo>
                  <a:lnTo>
                    <a:pt x="0" y="346030"/>
                  </a:lnTo>
                  <a:lnTo>
                    <a:pt x="7156" y="381478"/>
                  </a:lnTo>
                  <a:lnTo>
                    <a:pt x="26674" y="410426"/>
                  </a:lnTo>
                  <a:lnTo>
                    <a:pt x="55622" y="429943"/>
                  </a:lnTo>
                  <a:lnTo>
                    <a:pt x="91070" y="437099"/>
                  </a:lnTo>
                  <a:lnTo>
                    <a:pt x="916931" y="437099"/>
                  </a:lnTo>
                  <a:lnTo>
                    <a:pt x="952379" y="429943"/>
                  </a:lnTo>
                  <a:lnTo>
                    <a:pt x="981326" y="410426"/>
                  </a:lnTo>
                  <a:lnTo>
                    <a:pt x="1000843" y="381478"/>
                  </a:lnTo>
                  <a:lnTo>
                    <a:pt x="1008000" y="346030"/>
                  </a:lnTo>
                  <a:lnTo>
                    <a:pt x="1008000" y="91070"/>
                  </a:lnTo>
                  <a:lnTo>
                    <a:pt x="992700" y="40544"/>
                  </a:lnTo>
                  <a:lnTo>
                    <a:pt x="951782" y="6932"/>
                  </a:lnTo>
                  <a:lnTo>
                    <a:pt x="916931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10163312" y="2032886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0" y="91069"/>
                  </a:moveTo>
                  <a:lnTo>
                    <a:pt x="7156" y="55621"/>
                  </a:lnTo>
                  <a:lnTo>
                    <a:pt x="26673" y="26673"/>
                  </a:lnTo>
                  <a:lnTo>
                    <a:pt x="55621" y="7156"/>
                  </a:lnTo>
                  <a:lnTo>
                    <a:pt x="91069" y="0"/>
                  </a:lnTo>
                  <a:lnTo>
                    <a:pt x="916929" y="0"/>
                  </a:lnTo>
                  <a:lnTo>
                    <a:pt x="967456" y="15300"/>
                  </a:lnTo>
                  <a:lnTo>
                    <a:pt x="1001067" y="56218"/>
                  </a:lnTo>
                  <a:lnTo>
                    <a:pt x="1007999" y="91069"/>
                  </a:lnTo>
                  <a:lnTo>
                    <a:pt x="1007999" y="346030"/>
                  </a:lnTo>
                  <a:lnTo>
                    <a:pt x="1000843" y="381478"/>
                  </a:lnTo>
                  <a:lnTo>
                    <a:pt x="981326" y="410426"/>
                  </a:lnTo>
                  <a:lnTo>
                    <a:pt x="952378" y="429943"/>
                  </a:lnTo>
                  <a:lnTo>
                    <a:pt x="916929" y="437099"/>
                  </a:lnTo>
                  <a:lnTo>
                    <a:pt x="91069" y="437099"/>
                  </a:lnTo>
                  <a:lnTo>
                    <a:pt x="55621" y="429943"/>
                  </a:lnTo>
                  <a:lnTo>
                    <a:pt x="26673" y="410426"/>
                  </a:lnTo>
                  <a:lnTo>
                    <a:pt x="7156" y="381478"/>
                  </a:lnTo>
                  <a:lnTo>
                    <a:pt x="0" y="346030"/>
                  </a:lnTo>
                  <a:lnTo>
                    <a:pt x="0" y="910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0667295" y="2600419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10605397" y="2506495"/>
              <a:ext cx="123792" cy="1558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10270093" y="2863747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20" h="437514">
                  <a:moveTo>
                    <a:pt x="397200" y="0"/>
                  </a:moveTo>
                  <a:lnTo>
                    <a:pt x="338504" y="2369"/>
                  </a:lnTo>
                  <a:lnTo>
                    <a:pt x="282483" y="9253"/>
                  </a:lnTo>
                  <a:lnTo>
                    <a:pt x="229750" y="20312"/>
                  </a:lnTo>
                  <a:lnTo>
                    <a:pt x="180920" y="35209"/>
                  </a:lnTo>
                  <a:lnTo>
                    <a:pt x="136607" y="53606"/>
                  </a:lnTo>
                  <a:lnTo>
                    <a:pt x="97426" y="75165"/>
                  </a:lnTo>
                  <a:lnTo>
                    <a:pt x="63991" y="99547"/>
                  </a:lnTo>
                  <a:lnTo>
                    <a:pt x="36916" y="126415"/>
                  </a:lnTo>
                  <a:lnTo>
                    <a:pt x="4306" y="186254"/>
                  </a:lnTo>
                  <a:lnTo>
                    <a:pt x="0" y="218550"/>
                  </a:lnTo>
                  <a:lnTo>
                    <a:pt x="4306" y="250846"/>
                  </a:lnTo>
                  <a:lnTo>
                    <a:pt x="36916" y="310685"/>
                  </a:lnTo>
                  <a:lnTo>
                    <a:pt x="63991" y="337553"/>
                  </a:lnTo>
                  <a:lnTo>
                    <a:pt x="97426" y="361935"/>
                  </a:lnTo>
                  <a:lnTo>
                    <a:pt x="136607" y="383494"/>
                  </a:lnTo>
                  <a:lnTo>
                    <a:pt x="180920" y="401891"/>
                  </a:lnTo>
                  <a:lnTo>
                    <a:pt x="229750" y="416788"/>
                  </a:lnTo>
                  <a:lnTo>
                    <a:pt x="282483" y="427847"/>
                  </a:lnTo>
                  <a:lnTo>
                    <a:pt x="338504" y="434731"/>
                  </a:lnTo>
                  <a:lnTo>
                    <a:pt x="397200" y="437100"/>
                  </a:lnTo>
                  <a:lnTo>
                    <a:pt x="455895" y="434731"/>
                  </a:lnTo>
                  <a:lnTo>
                    <a:pt x="511917" y="427847"/>
                  </a:lnTo>
                  <a:lnTo>
                    <a:pt x="564650" y="416788"/>
                  </a:lnTo>
                  <a:lnTo>
                    <a:pt x="613480" y="401891"/>
                  </a:lnTo>
                  <a:lnTo>
                    <a:pt x="657792" y="383494"/>
                  </a:lnTo>
                  <a:lnTo>
                    <a:pt x="696974" y="361935"/>
                  </a:lnTo>
                  <a:lnTo>
                    <a:pt x="730409" y="337553"/>
                  </a:lnTo>
                  <a:lnTo>
                    <a:pt x="757483" y="310685"/>
                  </a:lnTo>
                  <a:lnTo>
                    <a:pt x="790093" y="250846"/>
                  </a:lnTo>
                  <a:lnTo>
                    <a:pt x="794400" y="218550"/>
                  </a:lnTo>
                  <a:lnTo>
                    <a:pt x="790093" y="186254"/>
                  </a:lnTo>
                  <a:lnTo>
                    <a:pt x="757483" y="126415"/>
                  </a:lnTo>
                  <a:lnTo>
                    <a:pt x="730409" y="99547"/>
                  </a:lnTo>
                  <a:lnTo>
                    <a:pt x="696974" y="75165"/>
                  </a:lnTo>
                  <a:lnTo>
                    <a:pt x="657792" y="53606"/>
                  </a:lnTo>
                  <a:lnTo>
                    <a:pt x="613480" y="35209"/>
                  </a:lnTo>
                  <a:lnTo>
                    <a:pt x="564650" y="20312"/>
                  </a:lnTo>
                  <a:lnTo>
                    <a:pt x="511917" y="9253"/>
                  </a:lnTo>
                  <a:lnTo>
                    <a:pt x="455895" y="2369"/>
                  </a:lnTo>
                  <a:lnTo>
                    <a:pt x="397200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10270092" y="2863747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20" h="437514">
                  <a:moveTo>
                    <a:pt x="0" y="218549"/>
                  </a:moveTo>
                  <a:lnTo>
                    <a:pt x="4306" y="186254"/>
                  </a:lnTo>
                  <a:lnTo>
                    <a:pt x="16817" y="155429"/>
                  </a:lnTo>
                  <a:lnTo>
                    <a:pt x="63992" y="99547"/>
                  </a:lnTo>
                  <a:lnTo>
                    <a:pt x="97427" y="75165"/>
                  </a:lnTo>
                  <a:lnTo>
                    <a:pt x="136609" y="53606"/>
                  </a:lnTo>
                  <a:lnTo>
                    <a:pt x="180922" y="35209"/>
                  </a:lnTo>
                  <a:lnTo>
                    <a:pt x="229752" y="20312"/>
                  </a:lnTo>
                  <a:lnTo>
                    <a:pt x="282485" y="9253"/>
                  </a:lnTo>
                  <a:lnTo>
                    <a:pt x="338507" y="2369"/>
                  </a:lnTo>
                  <a:lnTo>
                    <a:pt x="397202" y="0"/>
                  </a:lnTo>
                  <a:lnTo>
                    <a:pt x="455897" y="2369"/>
                  </a:lnTo>
                  <a:lnTo>
                    <a:pt x="511918" y="9253"/>
                  </a:lnTo>
                  <a:lnTo>
                    <a:pt x="564651" y="20312"/>
                  </a:lnTo>
                  <a:lnTo>
                    <a:pt x="613481" y="35209"/>
                  </a:lnTo>
                  <a:lnTo>
                    <a:pt x="657793" y="53606"/>
                  </a:lnTo>
                  <a:lnTo>
                    <a:pt x="696974" y="75165"/>
                  </a:lnTo>
                  <a:lnTo>
                    <a:pt x="730409" y="99547"/>
                  </a:lnTo>
                  <a:lnTo>
                    <a:pt x="757483" y="126414"/>
                  </a:lnTo>
                  <a:lnTo>
                    <a:pt x="790093" y="186254"/>
                  </a:lnTo>
                  <a:lnTo>
                    <a:pt x="794399" y="218549"/>
                  </a:lnTo>
                  <a:lnTo>
                    <a:pt x="777583" y="281670"/>
                  </a:lnTo>
                  <a:lnTo>
                    <a:pt x="730409" y="337552"/>
                  </a:lnTo>
                  <a:lnTo>
                    <a:pt x="696974" y="361934"/>
                  </a:lnTo>
                  <a:lnTo>
                    <a:pt x="657793" y="383493"/>
                  </a:lnTo>
                  <a:lnTo>
                    <a:pt x="613481" y="401890"/>
                  </a:lnTo>
                  <a:lnTo>
                    <a:pt x="564651" y="416787"/>
                  </a:lnTo>
                  <a:lnTo>
                    <a:pt x="511918" y="427846"/>
                  </a:lnTo>
                  <a:lnTo>
                    <a:pt x="455897" y="434730"/>
                  </a:lnTo>
                  <a:lnTo>
                    <a:pt x="397202" y="437099"/>
                  </a:lnTo>
                  <a:lnTo>
                    <a:pt x="338507" y="434730"/>
                  </a:lnTo>
                  <a:lnTo>
                    <a:pt x="282485" y="427846"/>
                  </a:lnTo>
                  <a:lnTo>
                    <a:pt x="229752" y="416787"/>
                  </a:lnTo>
                  <a:lnTo>
                    <a:pt x="180922" y="401890"/>
                  </a:lnTo>
                  <a:lnTo>
                    <a:pt x="136609" y="383493"/>
                  </a:lnTo>
                  <a:lnTo>
                    <a:pt x="97427" y="361934"/>
                  </a:lnTo>
                  <a:lnTo>
                    <a:pt x="63992" y="337552"/>
                  </a:lnTo>
                  <a:lnTo>
                    <a:pt x="36917" y="310685"/>
                  </a:lnTo>
                  <a:lnTo>
                    <a:pt x="4306" y="250845"/>
                  </a:lnTo>
                  <a:lnTo>
                    <a:pt x="0" y="21854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9883377" y="3082375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40">
                  <a:moveTo>
                    <a:pt x="0" y="0"/>
                  </a:moveTo>
                  <a:lnTo>
                    <a:pt x="256127" y="0"/>
                  </a:lnTo>
                </a:path>
              </a:pathLst>
            </a:custGeom>
            <a:ln w="3809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0077610" y="3020479"/>
              <a:ext cx="155819" cy="12379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8982197" y="2032886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916931" y="0"/>
                  </a:moveTo>
                  <a:lnTo>
                    <a:pt x="91070" y="0"/>
                  </a:lnTo>
                  <a:lnTo>
                    <a:pt x="55621" y="7156"/>
                  </a:lnTo>
                  <a:lnTo>
                    <a:pt x="26673" y="26673"/>
                  </a:lnTo>
                  <a:lnTo>
                    <a:pt x="7156" y="55621"/>
                  </a:lnTo>
                  <a:lnTo>
                    <a:pt x="0" y="91070"/>
                  </a:lnTo>
                  <a:lnTo>
                    <a:pt x="0" y="346030"/>
                  </a:lnTo>
                  <a:lnTo>
                    <a:pt x="7156" y="381478"/>
                  </a:lnTo>
                  <a:lnTo>
                    <a:pt x="26673" y="410426"/>
                  </a:lnTo>
                  <a:lnTo>
                    <a:pt x="55621" y="429943"/>
                  </a:lnTo>
                  <a:lnTo>
                    <a:pt x="91070" y="437099"/>
                  </a:lnTo>
                  <a:lnTo>
                    <a:pt x="916931" y="437099"/>
                  </a:lnTo>
                  <a:lnTo>
                    <a:pt x="952379" y="429943"/>
                  </a:lnTo>
                  <a:lnTo>
                    <a:pt x="981326" y="410426"/>
                  </a:lnTo>
                  <a:lnTo>
                    <a:pt x="1000843" y="381478"/>
                  </a:lnTo>
                  <a:lnTo>
                    <a:pt x="1008000" y="346030"/>
                  </a:lnTo>
                  <a:lnTo>
                    <a:pt x="1008000" y="91070"/>
                  </a:lnTo>
                  <a:lnTo>
                    <a:pt x="992699" y="40544"/>
                  </a:lnTo>
                  <a:lnTo>
                    <a:pt x="951781" y="6932"/>
                  </a:lnTo>
                  <a:lnTo>
                    <a:pt x="916931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8982197" y="2032886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0" y="91069"/>
                  </a:moveTo>
                  <a:lnTo>
                    <a:pt x="7156" y="55621"/>
                  </a:lnTo>
                  <a:lnTo>
                    <a:pt x="26673" y="26673"/>
                  </a:lnTo>
                  <a:lnTo>
                    <a:pt x="55621" y="7156"/>
                  </a:lnTo>
                  <a:lnTo>
                    <a:pt x="91069" y="0"/>
                  </a:lnTo>
                  <a:lnTo>
                    <a:pt x="916929" y="0"/>
                  </a:lnTo>
                  <a:lnTo>
                    <a:pt x="967455" y="15300"/>
                  </a:lnTo>
                  <a:lnTo>
                    <a:pt x="1001067" y="56218"/>
                  </a:lnTo>
                  <a:lnTo>
                    <a:pt x="1007999" y="91069"/>
                  </a:lnTo>
                  <a:lnTo>
                    <a:pt x="1007999" y="346030"/>
                  </a:lnTo>
                  <a:lnTo>
                    <a:pt x="1000843" y="381478"/>
                  </a:lnTo>
                  <a:lnTo>
                    <a:pt x="981325" y="410426"/>
                  </a:lnTo>
                  <a:lnTo>
                    <a:pt x="952377" y="429943"/>
                  </a:lnTo>
                  <a:lnTo>
                    <a:pt x="916929" y="437099"/>
                  </a:lnTo>
                  <a:lnTo>
                    <a:pt x="91069" y="437099"/>
                  </a:lnTo>
                  <a:lnTo>
                    <a:pt x="55621" y="429943"/>
                  </a:lnTo>
                  <a:lnTo>
                    <a:pt x="26673" y="410426"/>
                  </a:lnTo>
                  <a:lnTo>
                    <a:pt x="7156" y="381478"/>
                  </a:lnTo>
                  <a:lnTo>
                    <a:pt x="0" y="346030"/>
                  </a:lnTo>
                  <a:lnTo>
                    <a:pt x="0" y="910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7794922" y="2051191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916931" y="0"/>
                  </a:moveTo>
                  <a:lnTo>
                    <a:pt x="91070" y="0"/>
                  </a:lnTo>
                  <a:lnTo>
                    <a:pt x="55622" y="7156"/>
                  </a:lnTo>
                  <a:lnTo>
                    <a:pt x="26674" y="26673"/>
                  </a:lnTo>
                  <a:lnTo>
                    <a:pt x="7156" y="55621"/>
                  </a:lnTo>
                  <a:lnTo>
                    <a:pt x="0" y="91070"/>
                  </a:lnTo>
                  <a:lnTo>
                    <a:pt x="0" y="346030"/>
                  </a:lnTo>
                  <a:lnTo>
                    <a:pt x="7156" y="381478"/>
                  </a:lnTo>
                  <a:lnTo>
                    <a:pt x="26674" y="410426"/>
                  </a:lnTo>
                  <a:lnTo>
                    <a:pt x="55622" y="429943"/>
                  </a:lnTo>
                  <a:lnTo>
                    <a:pt x="91070" y="437099"/>
                  </a:lnTo>
                  <a:lnTo>
                    <a:pt x="916931" y="437099"/>
                  </a:lnTo>
                  <a:lnTo>
                    <a:pt x="952379" y="429943"/>
                  </a:lnTo>
                  <a:lnTo>
                    <a:pt x="981326" y="410426"/>
                  </a:lnTo>
                  <a:lnTo>
                    <a:pt x="1000843" y="381478"/>
                  </a:lnTo>
                  <a:lnTo>
                    <a:pt x="1008000" y="346030"/>
                  </a:lnTo>
                  <a:lnTo>
                    <a:pt x="1008000" y="91070"/>
                  </a:lnTo>
                  <a:lnTo>
                    <a:pt x="992700" y="40544"/>
                  </a:lnTo>
                  <a:lnTo>
                    <a:pt x="951781" y="6932"/>
                  </a:lnTo>
                  <a:lnTo>
                    <a:pt x="916931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7794922" y="2051190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0" y="91069"/>
                  </a:moveTo>
                  <a:lnTo>
                    <a:pt x="7156" y="55621"/>
                  </a:lnTo>
                  <a:lnTo>
                    <a:pt x="26673" y="26673"/>
                  </a:lnTo>
                  <a:lnTo>
                    <a:pt x="55621" y="7156"/>
                  </a:lnTo>
                  <a:lnTo>
                    <a:pt x="91069" y="0"/>
                  </a:lnTo>
                  <a:lnTo>
                    <a:pt x="916929" y="0"/>
                  </a:lnTo>
                  <a:lnTo>
                    <a:pt x="967456" y="15300"/>
                  </a:lnTo>
                  <a:lnTo>
                    <a:pt x="1001067" y="56218"/>
                  </a:lnTo>
                  <a:lnTo>
                    <a:pt x="1007999" y="91069"/>
                  </a:lnTo>
                  <a:lnTo>
                    <a:pt x="1007999" y="346030"/>
                  </a:lnTo>
                  <a:lnTo>
                    <a:pt x="1000843" y="381478"/>
                  </a:lnTo>
                  <a:lnTo>
                    <a:pt x="981326" y="410426"/>
                  </a:lnTo>
                  <a:lnTo>
                    <a:pt x="952378" y="429943"/>
                  </a:lnTo>
                  <a:lnTo>
                    <a:pt x="916929" y="437100"/>
                  </a:lnTo>
                  <a:lnTo>
                    <a:pt x="91069" y="437100"/>
                  </a:lnTo>
                  <a:lnTo>
                    <a:pt x="55621" y="429943"/>
                  </a:lnTo>
                  <a:lnTo>
                    <a:pt x="26673" y="410426"/>
                  </a:lnTo>
                  <a:lnTo>
                    <a:pt x="7156" y="381478"/>
                  </a:lnTo>
                  <a:lnTo>
                    <a:pt x="0" y="346030"/>
                  </a:lnTo>
                  <a:lnTo>
                    <a:pt x="0" y="910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8298892" y="2618950"/>
              <a:ext cx="0" cy="254635"/>
            </a:xfrm>
            <a:custGeom>
              <a:avLst/>
              <a:gdLst/>
              <a:ahLst/>
              <a:cxnLst/>
              <a:rect l="l" t="t" r="r" b="b"/>
              <a:pathLst>
                <a:path h="254635">
                  <a:moveTo>
                    <a:pt x="0" y="2540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8236995" y="2525026"/>
              <a:ext cx="123794" cy="155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9486177" y="2600497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9424280" y="2506574"/>
              <a:ext cx="123794" cy="1558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1166995" y="1763473"/>
            <a:ext cx="1132951" cy="707910"/>
            <a:chOff x="1344610" y="5300773"/>
            <a:chExt cx="3405504" cy="2127885"/>
          </a:xfrm>
        </p:grpSpPr>
        <p:sp>
          <p:nvSpPr>
            <p:cNvPr id="61" name="object 61"/>
            <p:cNvSpPr/>
            <p:nvPr/>
          </p:nvSpPr>
          <p:spPr>
            <a:xfrm>
              <a:off x="1365056" y="6976940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80" h="437515">
                  <a:moveTo>
                    <a:pt x="916929" y="0"/>
                  </a:moveTo>
                  <a:lnTo>
                    <a:pt x="91069" y="0"/>
                  </a:lnTo>
                  <a:lnTo>
                    <a:pt x="55621" y="7156"/>
                  </a:lnTo>
                  <a:lnTo>
                    <a:pt x="26673" y="26673"/>
                  </a:lnTo>
                  <a:lnTo>
                    <a:pt x="7156" y="55621"/>
                  </a:lnTo>
                  <a:lnTo>
                    <a:pt x="0" y="91070"/>
                  </a:lnTo>
                  <a:lnTo>
                    <a:pt x="0" y="346030"/>
                  </a:lnTo>
                  <a:lnTo>
                    <a:pt x="7156" y="381479"/>
                  </a:lnTo>
                  <a:lnTo>
                    <a:pt x="26673" y="410427"/>
                  </a:lnTo>
                  <a:lnTo>
                    <a:pt x="55621" y="429944"/>
                  </a:lnTo>
                  <a:lnTo>
                    <a:pt x="91069" y="437100"/>
                  </a:lnTo>
                  <a:lnTo>
                    <a:pt x="916929" y="437100"/>
                  </a:lnTo>
                  <a:lnTo>
                    <a:pt x="952378" y="429944"/>
                  </a:lnTo>
                  <a:lnTo>
                    <a:pt x="981325" y="410427"/>
                  </a:lnTo>
                  <a:lnTo>
                    <a:pt x="1000842" y="381479"/>
                  </a:lnTo>
                  <a:lnTo>
                    <a:pt x="1007999" y="346030"/>
                  </a:lnTo>
                  <a:lnTo>
                    <a:pt x="1007999" y="91070"/>
                  </a:lnTo>
                  <a:lnTo>
                    <a:pt x="992698" y="40544"/>
                  </a:lnTo>
                  <a:lnTo>
                    <a:pt x="951780" y="6932"/>
                  </a:lnTo>
                  <a:lnTo>
                    <a:pt x="916929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365056" y="6976941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80" h="437515">
                  <a:moveTo>
                    <a:pt x="0" y="91069"/>
                  </a:moveTo>
                  <a:lnTo>
                    <a:pt x="7156" y="55621"/>
                  </a:lnTo>
                  <a:lnTo>
                    <a:pt x="26673" y="26673"/>
                  </a:lnTo>
                  <a:lnTo>
                    <a:pt x="55621" y="7156"/>
                  </a:lnTo>
                  <a:lnTo>
                    <a:pt x="91069" y="0"/>
                  </a:lnTo>
                  <a:lnTo>
                    <a:pt x="916930" y="0"/>
                  </a:lnTo>
                  <a:lnTo>
                    <a:pt x="967455" y="15300"/>
                  </a:lnTo>
                  <a:lnTo>
                    <a:pt x="1001067" y="56218"/>
                  </a:lnTo>
                  <a:lnTo>
                    <a:pt x="1007999" y="91069"/>
                  </a:lnTo>
                  <a:lnTo>
                    <a:pt x="1007999" y="346029"/>
                  </a:lnTo>
                  <a:lnTo>
                    <a:pt x="1000843" y="381477"/>
                  </a:lnTo>
                  <a:lnTo>
                    <a:pt x="981326" y="410425"/>
                  </a:lnTo>
                  <a:lnTo>
                    <a:pt x="952378" y="429943"/>
                  </a:lnTo>
                  <a:lnTo>
                    <a:pt x="916930" y="437099"/>
                  </a:lnTo>
                  <a:lnTo>
                    <a:pt x="91069" y="437099"/>
                  </a:lnTo>
                  <a:lnTo>
                    <a:pt x="55621" y="429943"/>
                  </a:lnTo>
                  <a:lnTo>
                    <a:pt x="26673" y="410425"/>
                  </a:lnTo>
                  <a:lnTo>
                    <a:pt x="7156" y="381477"/>
                  </a:lnTo>
                  <a:lnTo>
                    <a:pt x="0" y="346029"/>
                  </a:lnTo>
                  <a:lnTo>
                    <a:pt x="0" y="910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1864894" y="6722893"/>
              <a:ext cx="4445" cy="254635"/>
            </a:xfrm>
            <a:custGeom>
              <a:avLst/>
              <a:gdLst/>
              <a:ahLst/>
              <a:cxnLst/>
              <a:rect l="l" t="t" r="r" b="b"/>
              <a:pathLst>
                <a:path w="4444" h="254634">
                  <a:moveTo>
                    <a:pt x="2080" y="-19049"/>
                  </a:moveTo>
                  <a:lnTo>
                    <a:pt x="2080" y="273097"/>
                  </a:lnTo>
                </a:path>
              </a:pathLst>
            </a:custGeom>
            <a:ln w="4226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1465667" y="6155154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19" h="437515">
                  <a:moveTo>
                    <a:pt x="397200" y="0"/>
                  </a:moveTo>
                  <a:lnTo>
                    <a:pt x="338504" y="2369"/>
                  </a:lnTo>
                  <a:lnTo>
                    <a:pt x="282483" y="9253"/>
                  </a:lnTo>
                  <a:lnTo>
                    <a:pt x="229750" y="20312"/>
                  </a:lnTo>
                  <a:lnTo>
                    <a:pt x="180920" y="35209"/>
                  </a:lnTo>
                  <a:lnTo>
                    <a:pt x="136607" y="53606"/>
                  </a:lnTo>
                  <a:lnTo>
                    <a:pt x="97426" y="75165"/>
                  </a:lnTo>
                  <a:lnTo>
                    <a:pt x="63991" y="99547"/>
                  </a:lnTo>
                  <a:lnTo>
                    <a:pt x="36916" y="126414"/>
                  </a:lnTo>
                  <a:lnTo>
                    <a:pt x="4306" y="186253"/>
                  </a:lnTo>
                  <a:lnTo>
                    <a:pt x="0" y="218549"/>
                  </a:lnTo>
                  <a:lnTo>
                    <a:pt x="4306" y="250845"/>
                  </a:lnTo>
                  <a:lnTo>
                    <a:pt x="36916" y="310684"/>
                  </a:lnTo>
                  <a:lnTo>
                    <a:pt x="63991" y="337552"/>
                  </a:lnTo>
                  <a:lnTo>
                    <a:pt x="97426" y="361934"/>
                  </a:lnTo>
                  <a:lnTo>
                    <a:pt x="136607" y="383492"/>
                  </a:lnTo>
                  <a:lnTo>
                    <a:pt x="180920" y="401889"/>
                  </a:lnTo>
                  <a:lnTo>
                    <a:pt x="229750" y="416787"/>
                  </a:lnTo>
                  <a:lnTo>
                    <a:pt x="282483" y="427846"/>
                  </a:lnTo>
                  <a:lnTo>
                    <a:pt x="338504" y="434730"/>
                  </a:lnTo>
                  <a:lnTo>
                    <a:pt x="397200" y="437099"/>
                  </a:lnTo>
                  <a:lnTo>
                    <a:pt x="455895" y="434730"/>
                  </a:lnTo>
                  <a:lnTo>
                    <a:pt x="511916" y="427846"/>
                  </a:lnTo>
                  <a:lnTo>
                    <a:pt x="564649" y="416787"/>
                  </a:lnTo>
                  <a:lnTo>
                    <a:pt x="613479" y="401889"/>
                  </a:lnTo>
                  <a:lnTo>
                    <a:pt x="657792" y="383492"/>
                  </a:lnTo>
                  <a:lnTo>
                    <a:pt x="696973" y="361934"/>
                  </a:lnTo>
                  <a:lnTo>
                    <a:pt x="730408" y="337552"/>
                  </a:lnTo>
                  <a:lnTo>
                    <a:pt x="757483" y="310684"/>
                  </a:lnTo>
                  <a:lnTo>
                    <a:pt x="790093" y="250845"/>
                  </a:lnTo>
                  <a:lnTo>
                    <a:pt x="794400" y="218549"/>
                  </a:lnTo>
                  <a:lnTo>
                    <a:pt x="790093" y="186253"/>
                  </a:lnTo>
                  <a:lnTo>
                    <a:pt x="757483" y="126414"/>
                  </a:lnTo>
                  <a:lnTo>
                    <a:pt x="730408" y="99547"/>
                  </a:lnTo>
                  <a:lnTo>
                    <a:pt x="696973" y="75165"/>
                  </a:lnTo>
                  <a:lnTo>
                    <a:pt x="657792" y="53606"/>
                  </a:lnTo>
                  <a:lnTo>
                    <a:pt x="613479" y="35209"/>
                  </a:lnTo>
                  <a:lnTo>
                    <a:pt x="564649" y="20312"/>
                  </a:lnTo>
                  <a:lnTo>
                    <a:pt x="511916" y="9253"/>
                  </a:lnTo>
                  <a:lnTo>
                    <a:pt x="455895" y="2369"/>
                  </a:lnTo>
                  <a:lnTo>
                    <a:pt x="397200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1465667" y="6155153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19" h="437515">
                  <a:moveTo>
                    <a:pt x="0" y="218549"/>
                  </a:moveTo>
                  <a:lnTo>
                    <a:pt x="4306" y="186254"/>
                  </a:lnTo>
                  <a:lnTo>
                    <a:pt x="16817" y="155429"/>
                  </a:lnTo>
                  <a:lnTo>
                    <a:pt x="63991" y="99546"/>
                  </a:lnTo>
                  <a:lnTo>
                    <a:pt x="97426" y="75164"/>
                  </a:lnTo>
                  <a:lnTo>
                    <a:pt x="136607" y="53606"/>
                  </a:lnTo>
                  <a:lnTo>
                    <a:pt x="180920" y="35209"/>
                  </a:lnTo>
                  <a:lnTo>
                    <a:pt x="229750" y="20312"/>
                  </a:lnTo>
                  <a:lnTo>
                    <a:pt x="282483" y="9253"/>
                  </a:lnTo>
                  <a:lnTo>
                    <a:pt x="338504" y="2369"/>
                  </a:lnTo>
                  <a:lnTo>
                    <a:pt x="397199" y="0"/>
                  </a:lnTo>
                  <a:lnTo>
                    <a:pt x="455895" y="2369"/>
                  </a:lnTo>
                  <a:lnTo>
                    <a:pt x="511916" y="9253"/>
                  </a:lnTo>
                  <a:lnTo>
                    <a:pt x="564649" y="20312"/>
                  </a:lnTo>
                  <a:lnTo>
                    <a:pt x="613479" y="35209"/>
                  </a:lnTo>
                  <a:lnTo>
                    <a:pt x="657792" y="53606"/>
                  </a:lnTo>
                  <a:lnTo>
                    <a:pt x="696973" y="75164"/>
                  </a:lnTo>
                  <a:lnTo>
                    <a:pt x="730408" y="99546"/>
                  </a:lnTo>
                  <a:lnTo>
                    <a:pt x="757483" y="126414"/>
                  </a:lnTo>
                  <a:lnTo>
                    <a:pt x="790093" y="186254"/>
                  </a:lnTo>
                  <a:lnTo>
                    <a:pt x="794399" y="218549"/>
                  </a:lnTo>
                  <a:lnTo>
                    <a:pt x="777582" y="281669"/>
                  </a:lnTo>
                  <a:lnTo>
                    <a:pt x="730408" y="337551"/>
                  </a:lnTo>
                  <a:lnTo>
                    <a:pt x="696973" y="361934"/>
                  </a:lnTo>
                  <a:lnTo>
                    <a:pt x="657792" y="383492"/>
                  </a:lnTo>
                  <a:lnTo>
                    <a:pt x="613479" y="401889"/>
                  </a:lnTo>
                  <a:lnTo>
                    <a:pt x="564649" y="416787"/>
                  </a:lnTo>
                  <a:lnTo>
                    <a:pt x="511916" y="427846"/>
                  </a:lnTo>
                  <a:lnTo>
                    <a:pt x="455895" y="434730"/>
                  </a:lnTo>
                  <a:lnTo>
                    <a:pt x="397199" y="437099"/>
                  </a:lnTo>
                  <a:lnTo>
                    <a:pt x="338504" y="434730"/>
                  </a:lnTo>
                  <a:lnTo>
                    <a:pt x="282483" y="427846"/>
                  </a:lnTo>
                  <a:lnTo>
                    <a:pt x="229750" y="416787"/>
                  </a:lnTo>
                  <a:lnTo>
                    <a:pt x="180920" y="401889"/>
                  </a:lnTo>
                  <a:lnTo>
                    <a:pt x="136607" y="383492"/>
                  </a:lnTo>
                  <a:lnTo>
                    <a:pt x="97426" y="361934"/>
                  </a:lnTo>
                  <a:lnTo>
                    <a:pt x="63991" y="337551"/>
                  </a:lnTo>
                  <a:lnTo>
                    <a:pt x="36916" y="310684"/>
                  </a:lnTo>
                  <a:lnTo>
                    <a:pt x="4306" y="250845"/>
                  </a:lnTo>
                  <a:lnTo>
                    <a:pt x="0" y="21854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1803705" y="6628981"/>
              <a:ext cx="123781" cy="15650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2260067" y="6367491"/>
              <a:ext cx="262890" cy="6350"/>
            </a:xfrm>
            <a:custGeom>
              <a:avLst/>
              <a:gdLst/>
              <a:ahLst/>
              <a:cxnLst/>
              <a:rect l="l" t="t" r="r" b="b"/>
              <a:pathLst>
                <a:path w="262889" h="6350">
                  <a:moveTo>
                    <a:pt x="-19049" y="3106"/>
                  </a:moveTo>
                  <a:lnTo>
                    <a:pt x="281514" y="3106"/>
                  </a:lnTo>
                </a:path>
              </a:pathLst>
            </a:custGeom>
            <a:ln w="44312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2652953" y="6146001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20" h="437515">
                  <a:moveTo>
                    <a:pt x="397200" y="0"/>
                  </a:moveTo>
                  <a:lnTo>
                    <a:pt x="338504" y="2369"/>
                  </a:lnTo>
                  <a:lnTo>
                    <a:pt x="282483" y="9253"/>
                  </a:lnTo>
                  <a:lnTo>
                    <a:pt x="229750" y="20312"/>
                  </a:lnTo>
                  <a:lnTo>
                    <a:pt x="180920" y="35209"/>
                  </a:lnTo>
                  <a:lnTo>
                    <a:pt x="136607" y="53606"/>
                  </a:lnTo>
                  <a:lnTo>
                    <a:pt x="97426" y="75165"/>
                  </a:lnTo>
                  <a:lnTo>
                    <a:pt x="63991" y="99547"/>
                  </a:lnTo>
                  <a:lnTo>
                    <a:pt x="36916" y="126415"/>
                  </a:lnTo>
                  <a:lnTo>
                    <a:pt x="4306" y="186254"/>
                  </a:lnTo>
                  <a:lnTo>
                    <a:pt x="0" y="218550"/>
                  </a:lnTo>
                  <a:lnTo>
                    <a:pt x="4306" y="250846"/>
                  </a:lnTo>
                  <a:lnTo>
                    <a:pt x="36916" y="310685"/>
                  </a:lnTo>
                  <a:lnTo>
                    <a:pt x="63991" y="337553"/>
                  </a:lnTo>
                  <a:lnTo>
                    <a:pt x="97426" y="361935"/>
                  </a:lnTo>
                  <a:lnTo>
                    <a:pt x="136607" y="383494"/>
                  </a:lnTo>
                  <a:lnTo>
                    <a:pt x="180920" y="401891"/>
                  </a:lnTo>
                  <a:lnTo>
                    <a:pt x="229750" y="416788"/>
                  </a:lnTo>
                  <a:lnTo>
                    <a:pt x="282483" y="427847"/>
                  </a:lnTo>
                  <a:lnTo>
                    <a:pt x="338504" y="434731"/>
                  </a:lnTo>
                  <a:lnTo>
                    <a:pt x="397200" y="437100"/>
                  </a:lnTo>
                  <a:lnTo>
                    <a:pt x="455895" y="434731"/>
                  </a:lnTo>
                  <a:lnTo>
                    <a:pt x="511916" y="427847"/>
                  </a:lnTo>
                  <a:lnTo>
                    <a:pt x="564649" y="416788"/>
                  </a:lnTo>
                  <a:lnTo>
                    <a:pt x="613479" y="401891"/>
                  </a:lnTo>
                  <a:lnTo>
                    <a:pt x="657791" y="383494"/>
                  </a:lnTo>
                  <a:lnTo>
                    <a:pt x="696972" y="361935"/>
                  </a:lnTo>
                  <a:lnTo>
                    <a:pt x="730407" y="337553"/>
                  </a:lnTo>
                  <a:lnTo>
                    <a:pt x="757482" y="310685"/>
                  </a:lnTo>
                  <a:lnTo>
                    <a:pt x="790092" y="250846"/>
                  </a:lnTo>
                  <a:lnTo>
                    <a:pt x="794398" y="218550"/>
                  </a:lnTo>
                  <a:lnTo>
                    <a:pt x="790092" y="186254"/>
                  </a:lnTo>
                  <a:lnTo>
                    <a:pt x="757482" y="126415"/>
                  </a:lnTo>
                  <a:lnTo>
                    <a:pt x="730407" y="99547"/>
                  </a:lnTo>
                  <a:lnTo>
                    <a:pt x="696972" y="75165"/>
                  </a:lnTo>
                  <a:lnTo>
                    <a:pt x="657791" y="53606"/>
                  </a:lnTo>
                  <a:lnTo>
                    <a:pt x="613479" y="35209"/>
                  </a:lnTo>
                  <a:lnTo>
                    <a:pt x="564649" y="20312"/>
                  </a:lnTo>
                  <a:lnTo>
                    <a:pt x="511916" y="9253"/>
                  </a:lnTo>
                  <a:lnTo>
                    <a:pt x="455895" y="2369"/>
                  </a:lnTo>
                  <a:lnTo>
                    <a:pt x="397200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2652953" y="6146001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20" h="437515">
                  <a:moveTo>
                    <a:pt x="0" y="218549"/>
                  </a:moveTo>
                  <a:lnTo>
                    <a:pt x="4306" y="186254"/>
                  </a:lnTo>
                  <a:lnTo>
                    <a:pt x="16817" y="155429"/>
                  </a:lnTo>
                  <a:lnTo>
                    <a:pt x="63991" y="99546"/>
                  </a:lnTo>
                  <a:lnTo>
                    <a:pt x="97426" y="75164"/>
                  </a:lnTo>
                  <a:lnTo>
                    <a:pt x="136607" y="53606"/>
                  </a:lnTo>
                  <a:lnTo>
                    <a:pt x="180920" y="35209"/>
                  </a:lnTo>
                  <a:lnTo>
                    <a:pt x="229750" y="20312"/>
                  </a:lnTo>
                  <a:lnTo>
                    <a:pt x="282483" y="9253"/>
                  </a:lnTo>
                  <a:lnTo>
                    <a:pt x="338504" y="2369"/>
                  </a:lnTo>
                  <a:lnTo>
                    <a:pt x="397199" y="0"/>
                  </a:lnTo>
                  <a:lnTo>
                    <a:pt x="455895" y="2369"/>
                  </a:lnTo>
                  <a:lnTo>
                    <a:pt x="511916" y="9253"/>
                  </a:lnTo>
                  <a:lnTo>
                    <a:pt x="564649" y="20312"/>
                  </a:lnTo>
                  <a:lnTo>
                    <a:pt x="613479" y="35209"/>
                  </a:lnTo>
                  <a:lnTo>
                    <a:pt x="657792" y="53606"/>
                  </a:lnTo>
                  <a:lnTo>
                    <a:pt x="696973" y="75164"/>
                  </a:lnTo>
                  <a:lnTo>
                    <a:pt x="730408" y="99546"/>
                  </a:lnTo>
                  <a:lnTo>
                    <a:pt x="757483" y="126414"/>
                  </a:lnTo>
                  <a:lnTo>
                    <a:pt x="790093" y="186254"/>
                  </a:lnTo>
                  <a:lnTo>
                    <a:pt x="794399" y="218549"/>
                  </a:lnTo>
                  <a:lnTo>
                    <a:pt x="777582" y="281670"/>
                  </a:lnTo>
                  <a:lnTo>
                    <a:pt x="730408" y="337553"/>
                  </a:lnTo>
                  <a:lnTo>
                    <a:pt x="696973" y="361935"/>
                  </a:lnTo>
                  <a:lnTo>
                    <a:pt x="657792" y="383493"/>
                  </a:lnTo>
                  <a:lnTo>
                    <a:pt x="613479" y="401890"/>
                  </a:lnTo>
                  <a:lnTo>
                    <a:pt x="564649" y="416787"/>
                  </a:lnTo>
                  <a:lnTo>
                    <a:pt x="511916" y="427846"/>
                  </a:lnTo>
                  <a:lnTo>
                    <a:pt x="455895" y="434730"/>
                  </a:lnTo>
                  <a:lnTo>
                    <a:pt x="397199" y="437099"/>
                  </a:lnTo>
                  <a:lnTo>
                    <a:pt x="338504" y="434730"/>
                  </a:lnTo>
                  <a:lnTo>
                    <a:pt x="282483" y="427846"/>
                  </a:lnTo>
                  <a:lnTo>
                    <a:pt x="229750" y="416787"/>
                  </a:lnTo>
                  <a:lnTo>
                    <a:pt x="180920" y="401890"/>
                  </a:lnTo>
                  <a:lnTo>
                    <a:pt x="136607" y="383493"/>
                  </a:lnTo>
                  <a:lnTo>
                    <a:pt x="97426" y="361935"/>
                  </a:lnTo>
                  <a:lnTo>
                    <a:pt x="63991" y="337553"/>
                  </a:lnTo>
                  <a:lnTo>
                    <a:pt x="36916" y="310685"/>
                  </a:lnTo>
                  <a:lnTo>
                    <a:pt x="4306" y="250845"/>
                  </a:lnTo>
                  <a:lnTo>
                    <a:pt x="0" y="21854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2459633" y="6306621"/>
              <a:ext cx="156800" cy="12376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3727287" y="5315061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916931" y="0"/>
                  </a:moveTo>
                  <a:lnTo>
                    <a:pt x="91070" y="0"/>
                  </a:lnTo>
                  <a:lnTo>
                    <a:pt x="55621" y="7156"/>
                  </a:lnTo>
                  <a:lnTo>
                    <a:pt x="26673" y="26673"/>
                  </a:lnTo>
                  <a:lnTo>
                    <a:pt x="7156" y="55621"/>
                  </a:lnTo>
                  <a:lnTo>
                    <a:pt x="0" y="91070"/>
                  </a:lnTo>
                  <a:lnTo>
                    <a:pt x="0" y="346029"/>
                  </a:lnTo>
                  <a:lnTo>
                    <a:pt x="7156" y="381478"/>
                  </a:lnTo>
                  <a:lnTo>
                    <a:pt x="26673" y="410425"/>
                  </a:lnTo>
                  <a:lnTo>
                    <a:pt x="55621" y="429942"/>
                  </a:lnTo>
                  <a:lnTo>
                    <a:pt x="91070" y="437099"/>
                  </a:lnTo>
                  <a:lnTo>
                    <a:pt x="916931" y="437099"/>
                  </a:lnTo>
                  <a:lnTo>
                    <a:pt x="952379" y="429942"/>
                  </a:lnTo>
                  <a:lnTo>
                    <a:pt x="981326" y="410425"/>
                  </a:lnTo>
                  <a:lnTo>
                    <a:pt x="1000843" y="381478"/>
                  </a:lnTo>
                  <a:lnTo>
                    <a:pt x="1008000" y="346029"/>
                  </a:lnTo>
                  <a:lnTo>
                    <a:pt x="1008000" y="91070"/>
                  </a:lnTo>
                  <a:lnTo>
                    <a:pt x="992699" y="40544"/>
                  </a:lnTo>
                  <a:lnTo>
                    <a:pt x="951781" y="6932"/>
                  </a:lnTo>
                  <a:lnTo>
                    <a:pt x="916931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3727287" y="5315061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0" y="91069"/>
                  </a:moveTo>
                  <a:lnTo>
                    <a:pt x="7156" y="55621"/>
                  </a:lnTo>
                  <a:lnTo>
                    <a:pt x="26673" y="26673"/>
                  </a:lnTo>
                  <a:lnTo>
                    <a:pt x="55621" y="7156"/>
                  </a:lnTo>
                  <a:lnTo>
                    <a:pt x="91069" y="0"/>
                  </a:lnTo>
                  <a:lnTo>
                    <a:pt x="916929" y="0"/>
                  </a:lnTo>
                  <a:lnTo>
                    <a:pt x="967456" y="15300"/>
                  </a:lnTo>
                  <a:lnTo>
                    <a:pt x="1001067" y="56219"/>
                  </a:lnTo>
                  <a:lnTo>
                    <a:pt x="1007999" y="91069"/>
                  </a:lnTo>
                  <a:lnTo>
                    <a:pt x="1007999" y="346029"/>
                  </a:lnTo>
                  <a:lnTo>
                    <a:pt x="1000843" y="381478"/>
                  </a:lnTo>
                  <a:lnTo>
                    <a:pt x="981326" y="410426"/>
                  </a:lnTo>
                  <a:lnTo>
                    <a:pt x="952378" y="429943"/>
                  </a:lnTo>
                  <a:lnTo>
                    <a:pt x="916929" y="437099"/>
                  </a:lnTo>
                  <a:lnTo>
                    <a:pt x="91069" y="437099"/>
                  </a:lnTo>
                  <a:lnTo>
                    <a:pt x="55621" y="429943"/>
                  </a:lnTo>
                  <a:lnTo>
                    <a:pt x="26673" y="410426"/>
                  </a:lnTo>
                  <a:lnTo>
                    <a:pt x="7156" y="381478"/>
                  </a:lnTo>
                  <a:lnTo>
                    <a:pt x="0" y="346029"/>
                  </a:lnTo>
                  <a:lnTo>
                    <a:pt x="0" y="910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4231269" y="5882593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4169372" y="5788671"/>
              <a:ext cx="123792" cy="1558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3834068" y="6145922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20" h="437515">
                  <a:moveTo>
                    <a:pt x="397200" y="0"/>
                  </a:moveTo>
                  <a:lnTo>
                    <a:pt x="338504" y="2369"/>
                  </a:lnTo>
                  <a:lnTo>
                    <a:pt x="282483" y="9253"/>
                  </a:lnTo>
                  <a:lnTo>
                    <a:pt x="229750" y="20312"/>
                  </a:lnTo>
                  <a:lnTo>
                    <a:pt x="180920" y="35209"/>
                  </a:lnTo>
                  <a:lnTo>
                    <a:pt x="136607" y="53606"/>
                  </a:lnTo>
                  <a:lnTo>
                    <a:pt x="97426" y="75165"/>
                  </a:lnTo>
                  <a:lnTo>
                    <a:pt x="63991" y="99547"/>
                  </a:lnTo>
                  <a:lnTo>
                    <a:pt x="36916" y="126415"/>
                  </a:lnTo>
                  <a:lnTo>
                    <a:pt x="4306" y="186254"/>
                  </a:lnTo>
                  <a:lnTo>
                    <a:pt x="0" y="218550"/>
                  </a:lnTo>
                  <a:lnTo>
                    <a:pt x="4306" y="250846"/>
                  </a:lnTo>
                  <a:lnTo>
                    <a:pt x="36916" y="310685"/>
                  </a:lnTo>
                  <a:lnTo>
                    <a:pt x="63991" y="337553"/>
                  </a:lnTo>
                  <a:lnTo>
                    <a:pt x="97426" y="361935"/>
                  </a:lnTo>
                  <a:lnTo>
                    <a:pt x="136607" y="383494"/>
                  </a:lnTo>
                  <a:lnTo>
                    <a:pt x="180920" y="401891"/>
                  </a:lnTo>
                  <a:lnTo>
                    <a:pt x="229750" y="416788"/>
                  </a:lnTo>
                  <a:lnTo>
                    <a:pt x="282483" y="427847"/>
                  </a:lnTo>
                  <a:lnTo>
                    <a:pt x="338504" y="434731"/>
                  </a:lnTo>
                  <a:lnTo>
                    <a:pt x="397200" y="437100"/>
                  </a:lnTo>
                  <a:lnTo>
                    <a:pt x="455895" y="434731"/>
                  </a:lnTo>
                  <a:lnTo>
                    <a:pt x="511916" y="427847"/>
                  </a:lnTo>
                  <a:lnTo>
                    <a:pt x="564649" y="416788"/>
                  </a:lnTo>
                  <a:lnTo>
                    <a:pt x="613479" y="401891"/>
                  </a:lnTo>
                  <a:lnTo>
                    <a:pt x="657792" y="383494"/>
                  </a:lnTo>
                  <a:lnTo>
                    <a:pt x="696973" y="361935"/>
                  </a:lnTo>
                  <a:lnTo>
                    <a:pt x="730408" y="337553"/>
                  </a:lnTo>
                  <a:lnTo>
                    <a:pt x="757483" y="310685"/>
                  </a:lnTo>
                  <a:lnTo>
                    <a:pt x="790093" y="250846"/>
                  </a:lnTo>
                  <a:lnTo>
                    <a:pt x="794400" y="218550"/>
                  </a:lnTo>
                  <a:lnTo>
                    <a:pt x="790093" y="186254"/>
                  </a:lnTo>
                  <a:lnTo>
                    <a:pt x="757483" y="126415"/>
                  </a:lnTo>
                  <a:lnTo>
                    <a:pt x="730408" y="99547"/>
                  </a:lnTo>
                  <a:lnTo>
                    <a:pt x="696973" y="75165"/>
                  </a:lnTo>
                  <a:lnTo>
                    <a:pt x="657792" y="53606"/>
                  </a:lnTo>
                  <a:lnTo>
                    <a:pt x="613479" y="35209"/>
                  </a:lnTo>
                  <a:lnTo>
                    <a:pt x="564649" y="20312"/>
                  </a:lnTo>
                  <a:lnTo>
                    <a:pt x="511916" y="9253"/>
                  </a:lnTo>
                  <a:lnTo>
                    <a:pt x="455895" y="2369"/>
                  </a:lnTo>
                  <a:lnTo>
                    <a:pt x="397200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3834069" y="6145921"/>
              <a:ext cx="795020" cy="437515"/>
            </a:xfrm>
            <a:custGeom>
              <a:avLst/>
              <a:gdLst/>
              <a:ahLst/>
              <a:cxnLst/>
              <a:rect l="l" t="t" r="r" b="b"/>
              <a:pathLst>
                <a:path w="795020" h="437515">
                  <a:moveTo>
                    <a:pt x="0" y="218549"/>
                  </a:moveTo>
                  <a:lnTo>
                    <a:pt x="4306" y="186254"/>
                  </a:lnTo>
                  <a:lnTo>
                    <a:pt x="16817" y="155430"/>
                  </a:lnTo>
                  <a:lnTo>
                    <a:pt x="63991" y="99548"/>
                  </a:lnTo>
                  <a:lnTo>
                    <a:pt x="97426" y="75165"/>
                  </a:lnTo>
                  <a:lnTo>
                    <a:pt x="136607" y="53607"/>
                  </a:lnTo>
                  <a:lnTo>
                    <a:pt x="180920" y="35210"/>
                  </a:lnTo>
                  <a:lnTo>
                    <a:pt x="229750" y="20312"/>
                  </a:lnTo>
                  <a:lnTo>
                    <a:pt x="282483" y="9253"/>
                  </a:lnTo>
                  <a:lnTo>
                    <a:pt x="338504" y="2369"/>
                  </a:lnTo>
                  <a:lnTo>
                    <a:pt x="397199" y="0"/>
                  </a:lnTo>
                  <a:lnTo>
                    <a:pt x="455894" y="2369"/>
                  </a:lnTo>
                  <a:lnTo>
                    <a:pt x="511915" y="9253"/>
                  </a:lnTo>
                  <a:lnTo>
                    <a:pt x="564648" y="20312"/>
                  </a:lnTo>
                  <a:lnTo>
                    <a:pt x="613478" y="35210"/>
                  </a:lnTo>
                  <a:lnTo>
                    <a:pt x="657791" y="53607"/>
                  </a:lnTo>
                  <a:lnTo>
                    <a:pt x="696972" y="75165"/>
                  </a:lnTo>
                  <a:lnTo>
                    <a:pt x="730407" y="99548"/>
                  </a:lnTo>
                  <a:lnTo>
                    <a:pt x="757482" y="126415"/>
                  </a:lnTo>
                  <a:lnTo>
                    <a:pt x="790093" y="186254"/>
                  </a:lnTo>
                  <a:lnTo>
                    <a:pt x="794399" y="218549"/>
                  </a:lnTo>
                  <a:lnTo>
                    <a:pt x="777582" y="281670"/>
                  </a:lnTo>
                  <a:lnTo>
                    <a:pt x="730407" y="337553"/>
                  </a:lnTo>
                  <a:lnTo>
                    <a:pt x="696972" y="361935"/>
                  </a:lnTo>
                  <a:lnTo>
                    <a:pt x="657791" y="383493"/>
                  </a:lnTo>
                  <a:lnTo>
                    <a:pt x="613478" y="401890"/>
                  </a:lnTo>
                  <a:lnTo>
                    <a:pt x="564648" y="416787"/>
                  </a:lnTo>
                  <a:lnTo>
                    <a:pt x="511915" y="427846"/>
                  </a:lnTo>
                  <a:lnTo>
                    <a:pt x="455894" y="434730"/>
                  </a:lnTo>
                  <a:lnTo>
                    <a:pt x="397199" y="437099"/>
                  </a:lnTo>
                  <a:lnTo>
                    <a:pt x="338504" y="434730"/>
                  </a:lnTo>
                  <a:lnTo>
                    <a:pt x="282483" y="427846"/>
                  </a:lnTo>
                  <a:lnTo>
                    <a:pt x="229750" y="416787"/>
                  </a:lnTo>
                  <a:lnTo>
                    <a:pt x="180920" y="401890"/>
                  </a:lnTo>
                  <a:lnTo>
                    <a:pt x="136607" y="383493"/>
                  </a:lnTo>
                  <a:lnTo>
                    <a:pt x="97426" y="361935"/>
                  </a:lnTo>
                  <a:lnTo>
                    <a:pt x="63991" y="337553"/>
                  </a:lnTo>
                  <a:lnTo>
                    <a:pt x="36916" y="310685"/>
                  </a:lnTo>
                  <a:lnTo>
                    <a:pt x="4306" y="250845"/>
                  </a:lnTo>
                  <a:lnTo>
                    <a:pt x="0" y="21854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7" name="object 77"/>
            <p:cNvSpPr/>
            <p:nvPr/>
          </p:nvSpPr>
          <p:spPr>
            <a:xfrm>
              <a:off x="3447353" y="6364551"/>
              <a:ext cx="256540" cy="0"/>
            </a:xfrm>
            <a:custGeom>
              <a:avLst/>
              <a:gdLst/>
              <a:ahLst/>
              <a:cxnLst/>
              <a:rect l="l" t="t" r="r" b="b"/>
              <a:pathLst>
                <a:path w="256539">
                  <a:moveTo>
                    <a:pt x="0" y="0"/>
                  </a:moveTo>
                  <a:lnTo>
                    <a:pt x="256126" y="0"/>
                  </a:lnTo>
                </a:path>
              </a:pathLst>
            </a:custGeom>
            <a:ln w="3809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8" name="object 78"/>
            <p:cNvSpPr/>
            <p:nvPr/>
          </p:nvSpPr>
          <p:spPr>
            <a:xfrm>
              <a:off x="3641584" y="6302653"/>
              <a:ext cx="155819" cy="123792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2546172" y="5315061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916929" y="0"/>
                  </a:moveTo>
                  <a:lnTo>
                    <a:pt x="91069" y="0"/>
                  </a:lnTo>
                  <a:lnTo>
                    <a:pt x="55621" y="7156"/>
                  </a:lnTo>
                  <a:lnTo>
                    <a:pt x="26673" y="26673"/>
                  </a:lnTo>
                  <a:lnTo>
                    <a:pt x="7156" y="55621"/>
                  </a:lnTo>
                  <a:lnTo>
                    <a:pt x="0" y="91070"/>
                  </a:lnTo>
                  <a:lnTo>
                    <a:pt x="0" y="346029"/>
                  </a:lnTo>
                  <a:lnTo>
                    <a:pt x="7156" y="381478"/>
                  </a:lnTo>
                  <a:lnTo>
                    <a:pt x="26673" y="410425"/>
                  </a:lnTo>
                  <a:lnTo>
                    <a:pt x="55621" y="429942"/>
                  </a:lnTo>
                  <a:lnTo>
                    <a:pt x="91069" y="437099"/>
                  </a:lnTo>
                  <a:lnTo>
                    <a:pt x="916929" y="437099"/>
                  </a:lnTo>
                  <a:lnTo>
                    <a:pt x="952378" y="429942"/>
                  </a:lnTo>
                  <a:lnTo>
                    <a:pt x="981326" y="410425"/>
                  </a:lnTo>
                  <a:lnTo>
                    <a:pt x="1000843" y="381478"/>
                  </a:lnTo>
                  <a:lnTo>
                    <a:pt x="1008000" y="346029"/>
                  </a:lnTo>
                  <a:lnTo>
                    <a:pt x="1008000" y="91070"/>
                  </a:lnTo>
                  <a:lnTo>
                    <a:pt x="992699" y="40544"/>
                  </a:lnTo>
                  <a:lnTo>
                    <a:pt x="951781" y="6932"/>
                  </a:lnTo>
                  <a:lnTo>
                    <a:pt x="916929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2546172" y="5315061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4">
                  <a:moveTo>
                    <a:pt x="0" y="91069"/>
                  </a:moveTo>
                  <a:lnTo>
                    <a:pt x="7156" y="55621"/>
                  </a:lnTo>
                  <a:lnTo>
                    <a:pt x="26673" y="26673"/>
                  </a:lnTo>
                  <a:lnTo>
                    <a:pt x="55621" y="7156"/>
                  </a:lnTo>
                  <a:lnTo>
                    <a:pt x="91069" y="0"/>
                  </a:lnTo>
                  <a:lnTo>
                    <a:pt x="916930" y="0"/>
                  </a:lnTo>
                  <a:lnTo>
                    <a:pt x="967455" y="15300"/>
                  </a:lnTo>
                  <a:lnTo>
                    <a:pt x="1001067" y="56219"/>
                  </a:lnTo>
                  <a:lnTo>
                    <a:pt x="1007999" y="91069"/>
                  </a:lnTo>
                  <a:lnTo>
                    <a:pt x="1007999" y="346029"/>
                  </a:lnTo>
                  <a:lnTo>
                    <a:pt x="1000843" y="381478"/>
                  </a:lnTo>
                  <a:lnTo>
                    <a:pt x="981326" y="410426"/>
                  </a:lnTo>
                  <a:lnTo>
                    <a:pt x="952378" y="429943"/>
                  </a:lnTo>
                  <a:lnTo>
                    <a:pt x="916930" y="437099"/>
                  </a:lnTo>
                  <a:lnTo>
                    <a:pt x="91069" y="437099"/>
                  </a:lnTo>
                  <a:lnTo>
                    <a:pt x="55621" y="429943"/>
                  </a:lnTo>
                  <a:lnTo>
                    <a:pt x="26673" y="410426"/>
                  </a:lnTo>
                  <a:lnTo>
                    <a:pt x="7156" y="381478"/>
                  </a:lnTo>
                  <a:lnTo>
                    <a:pt x="0" y="346029"/>
                  </a:lnTo>
                  <a:lnTo>
                    <a:pt x="0" y="910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1358897" y="5333366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80" h="437514">
                  <a:moveTo>
                    <a:pt x="916931" y="0"/>
                  </a:moveTo>
                  <a:lnTo>
                    <a:pt x="91070" y="0"/>
                  </a:lnTo>
                  <a:lnTo>
                    <a:pt x="55621" y="7156"/>
                  </a:lnTo>
                  <a:lnTo>
                    <a:pt x="26673" y="26673"/>
                  </a:lnTo>
                  <a:lnTo>
                    <a:pt x="7156" y="55621"/>
                  </a:lnTo>
                  <a:lnTo>
                    <a:pt x="0" y="91070"/>
                  </a:lnTo>
                  <a:lnTo>
                    <a:pt x="0" y="346030"/>
                  </a:lnTo>
                  <a:lnTo>
                    <a:pt x="7156" y="381478"/>
                  </a:lnTo>
                  <a:lnTo>
                    <a:pt x="26673" y="410426"/>
                  </a:lnTo>
                  <a:lnTo>
                    <a:pt x="55621" y="429943"/>
                  </a:lnTo>
                  <a:lnTo>
                    <a:pt x="91070" y="437099"/>
                  </a:lnTo>
                  <a:lnTo>
                    <a:pt x="916931" y="437099"/>
                  </a:lnTo>
                  <a:lnTo>
                    <a:pt x="952379" y="429943"/>
                  </a:lnTo>
                  <a:lnTo>
                    <a:pt x="981326" y="410426"/>
                  </a:lnTo>
                  <a:lnTo>
                    <a:pt x="1000843" y="381478"/>
                  </a:lnTo>
                  <a:lnTo>
                    <a:pt x="1008000" y="346030"/>
                  </a:lnTo>
                  <a:lnTo>
                    <a:pt x="1008000" y="91070"/>
                  </a:lnTo>
                  <a:lnTo>
                    <a:pt x="992699" y="40544"/>
                  </a:lnTo>
                  <a:lnTo>
                    <a:pt x="951781" y="6932"/>
                  </a:lnTo>
                  <a:lnTo>
                    <a:pt x="916931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1358897" y="5333366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80" h="437514">
                  <a:moveTo>
                    <a:pt x="0" y="91069"/>
                  </a:moveTo>
                  <a:lnTo>
                    <a:pt x="7156" y="55621"/>
                  </a:lnTo>
                  <a:lnTo>
                    <a:pt x="26673" y="26673"/>
                  </a:lnTo>
                  <a:lnTo>
                    <a:pt x="55621" y="7156"/>
                  </a:lnTo>
                  <a:lnTo>
                    <a:pt x="91069" y="0"/>
                  </a:lnTo>
                  <a:lnTo>
                    <a:pt x="916930" y="0"/>
                  </a:lnTo>
                  <a:lnTo>
                    <a:pt x="967455" y="15300"/>
                  </a:lnTo>
                  <a:lnTo>
                    <a:pt x="1001067" y="56218"/>
                  </a:lnTo>
                  <a:lnTo>
                    <a:pt x="1007999" y="91069"/>
                  </a:lnTo>
                  <a:lnTo>
                    <a:pt x="1007999" y="346029"/>
                  </a:lnTo>
                  <a:lnTo>
                    <a:pt x="1000843" y="381477"/>
                  </a:lnTo>
                  <a:lnTo>
                    <a:pt x="981326" y="410425"/>
                  </a:lnTo>
                  <a:lnTo>
                    <a:pt x="952378" y="429943"/>
                  </a:lnTo>
                  <a:lnTo>
                    <a:pt x="916930" y="437099"/>
                  </a:lnTo>
                  <a:lnTo>
                    <a:pt x="91069" y="437099"/>
                  </a:lnTo>
                  <a:lnTo>
                    <a:pt x="55621" y="429943"/>
                  </a:lnTo>
                  <a:lnTo>
                    <a:pt x="26673" y="410425"/>
                  </a:lnTo>
                  <a:lnTo>
                    <a:pt x="7156" y="381477"/>
                  </a:lnTo>
                  <a:lnTo>
                    <a:pt x="0" y="346029"/>
                  </a:lnTo>
                  <a:lnTo>
                    <a:pt x="0" y="910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1862867" y="5901126"/>
              <a:ext cx="0" cy="254635"/>
            </a:xfrm>
            <a:custGeom>
              <a:avLst/>
              <a:gdLst/>
              <a:ahLst/>
              <a:cxnLst/>
              <a:rect l="l" t="t" r="r" b="b"/>
              <a:pathLst>
                <a:path h="254635">
                  <a:moveTo>
                    <a:pt x="0" y="2540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1800971" y="5807201"/>
              <a:ext cx="123793" cy="1558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3050153" y="5882673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327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2988256" y="5788748"/>
              <a:ext cx="123793" cy="1558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2546181" y="6976916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5">
                  <a:moveTo>
                    <a:pt x="916931" y="0"/>
                  </a:moveTo>
                  <a:lnTo>
                    <a:pt x="91070" y="0"/>
                  </a:lnTo>
                  <a:lnTo>
                    <a:pt x="55621" y="7156"/>
                  </a:lnTo>
                  <a:lnTo>
                    <a:pt x="26673" y="26673"/>
                  </a:lnTo>
                  <a:lnTo>
                    <a:pt x="7156" y="55621"/>
                  </a:lnTo>
                  <a:lnTo>
                    <a:pt x="0" y="91069"/>
                  </a:lnTo>
                  <a:lnTo>
                    <a:pt x="0" y="346030"/>
                  </a:lnTo>
                  <a:lnTo>
                    <a:pt x="7156" y="381478"/>
                  </a:lnTo>
                  <a:lnTo>
                    <a:pt x="26673" y="410426"/>
                  </a:lnTo>
                  <a:lnTo>
                    <a:pt x="55621" y="429943"/>
                  </a:lnTo>
                  <a:lnTo>
                    <a:pt x="91070" y="437099"/>
                  </a:lnTo>
                  <a:lnTo>
                    <a:pt x="916931" y="437099"/>
                  </a:lnTo>
                  <a:lnTo>
                    <a:pt x="952379" y="429943"/>
                  </a:lnTo>
                  <a:lnTo>
                    <a:pt x="981326" y="410426"/>
                  </a:lnTo>
                  <a:lnTo>
                    <a:pt x="1000843" y="381478"/>
                  </a:lnTo>
                  <a:lnTo>
                    <a:pt x="1008000" y="346030"/>
                  </a:lnTo>
                  <a:lnTo>
                    <a:pt x="1008000" y="91069"/>
                  </a:lnTo>
                  <a:lnTo>
                    <a:pt x="992699" y="40544"/>
                  </a:lnTo>
                  <a:lnTo>
                    <a:pt x="951781" y="6932"/>
                  </a:lnTo>
                  <a:lnTo>
                    <a:pt x="916931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2546181" y="6976916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5">
                  <a:moveTo>
                    <a:pt x="0" y="91069"/>
                  </a:moveTo>
                  <a:lnTo>
                    <a:pt x="7156" y="55621"/>
                  </a:lnTo>
                  <a:lnTo>
                    <a:pt x="26673" y="26673"/>
                  </a:lnTo>
                  <a:lnTo>
                    <a:pt x="55621" y="7156"/>
                  </a:lnTo>
                  <a:lnTo>
                    <a:pt x="91069" y="0"/>
                  </a:lnTo>
                  <a:lnTo>
                    <a:pt x="916930" y="0"/>
                  </a:lnTo>
                  <a:lnTo>
                    <a:pt x="967455" y="15300"/>
                  </a:lnTo>
                  <a:lnTo>
                    <a:pt x="1001067" y="56218"/>
                  </a:lnTo>
                  <a:lnTo>
                    <a:pt x="1007999" y="91069"/>
                  </a:lnTo>
                  <a:lnTo>
                    <a:pt x="1007999" y="346029"/>
                  </a:lnTo>
                  <a:lnTo>
                    <a:pt x="1000843" y="381477"/>
                  </a:lnTo>
                  <a:lnTo>
                    <a:pt x="981326" y="410425"/>
                  </a:lnTo>
                  <a:lnTo>
                    <a:pt x="952378" y="429943"/>
                  </a:lnTo>
                  <a:lnTo>
                    <a:pt x="916930" y="437099"/>
                  </a:lnTo>
                  <a:lnTo>
                    <a:pt x="91069" y="437099"/>
                  </a:lnTo>
                  <a:lnTo>
                    <a:pt x="55621" y="429943"/>
                  </a:lnTo>
                  <a:lnTo>
                    <a:pt x="26673" y="410425"/>
                  </a:lnTo>
                  <a:lnTo>
                    <a:pt x="7156" y="381477"/>
                  </a:lnTo>
                  <a:lnTo>
                    <a:pt x="0" y="346029"/>
                  </a:lnTo>
                  <a:lnTo>
                    <a:pt x="0" y="910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3727306" y="6976765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5">
                  <a:moveTo>
                    <a:pt x="916929" y="0"/>
                  </a:moveTo>
                  <a:lnTo>
                    <a:pt x="91070" y="0"/>
                  </a:lnTo>
                  <a:lnTo>
                    <a:pt x="55621" y="7156"/>
                  </a:lnTo>
                  <a:lnTo>
                    <a:pt x="26673" y="26674"/>
                  </a:lnTo>
                  <a:lnTo>
                    <a:pt x="7156" y="55622"/>
                  </a:lnTo>
                  <a:lnTo>
                    <a:pt x="0" y="91070"/>
                  </a:lnTo>
                  <a:lnTo>
                    <a:pt x="0" y="346030"/>
                  </a:lnTo>
                  <a:lnTo>
                    <a:pt x="7156" y="381479"/>
                  </a:lnTo>
                  <a:lnTo>
                    <a:pt x="26673" y="410427"/>
                  </a:lnTo>
                  <a:lnTo>
                    <a:pt x="55621" y="429944"/>
                  </a:lnTo>
                  <a:lnTo>
                    <a:pt x="91070" y="437100"/>
                  </a:lnTo>
                  <a:lnTo>
                    <a:pt x="916929" y="437100"/>
                  </a:lnTo>
                  <a:lnTo>
                    <a:pt x="952378" y="429944"/>
                  </a:lnTo>
                  <a:lnTo>
                    <a:pt x="981326" y="410427"/>
                  </a:lnTo>
                  <a:lnTo>
                    <a:pt x="1000843" y="381479"/>
                  </a:lnTo>
                  <a:lnTo>
                    <a:pt x="1008000" y="346030"/>
                  </a:lnTo>
                  <a:lnTo>
                    <a:pt x="1008000" y="91070"/>
                  </a:lnTo>
                  <a:lnTo>
                    <a:pt x="992699" y="40544"/>
                  </a:lnTo>
                  <a:lnTo>
                    <a:pt x="951781" y="6932"/>
                  </a:lnTo>
                  <a:lnTo>
                    <a:pt x="916929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90" name="object 90"/>
            <p:cNvSpPr/>
            <p:nvPr/>
          </p:nvSpPr>
          <p:spPr>
            <a:xfrm>
              <a:off x="3727307" y="6976766"/>
              <a:ext cx="1008380" cy="437515"/>
            </a:xfrm>
            <a:custGeom>
              <a:avLst/>
              <a:gdLst/>
              <a:ahLst/>
              <a:cxnLst/>
              <a:rect l="l" t="t" r="r" b="b"/>
              <a:pathLst>
                <a:path w="1008379" h="437515">
                  <a:moveTo>
                    <a:pt x="0" y="91069"/>
                  </a:moveTo>
                  <a:lnTo>
                    <a:pt x="7156" y="55621"/>
                  </a:lnTo>
                  <a:lnTo>
                    <a:pt x="26673" y="26673"/>
                  </a:lnTo>
                  <a:lnTo>
                    <a:pt x="55621" y="7156"/>
                  </a:lnTo>
                  <a:lnTo>
                    <a:pt x="91069" y="0"/>
                  </a:lnTo>
                  <a:lnTo>
                    <a:pt x="916929" y="0"/>
                  </a:lnTo>
                  <a:lnTo>
                    <a:pt x="967455" y="15300"/>
                  </a:lnTo>
                  <a:lnTo>
                    <a:pt x="1001067" y="56218"/>
                  </a:lnTo>
                  <a:lnTo>
                    <a:pt x="1007999" y="91069"/>
                  </a:lnTo>
                  <a:lnTo>
                    <a:pt x="1007999" y="346029"/>
                  </a:lnTo>
                  <a:lnTo>
                    <a:pt x="1000843" y="381477"/>
                  </a:lnTo>
                  <a:lnTo>
                    <a:pt x="981325" y="410425"/>
                  </a:lnTo>
                  <a:lnTo>
                    <a:pt x="952377" y="429943"/>
                  </a:lnTo>
                  <a:lnTo>
                    <a:pt x="916929" y="437099"/>
                  </a:lnTo>
                  <a:lnTo>
                    <a:pt x="91069" y="437099"/>
                  </a:lnTo>
                  <a:lnTo>
                    <a:pt x="55621" y="429943"/>
                  </a:lnTo>
                  <a:lnTo>
                    <a:pt x="26673" y="410425"/>
                  </a:lnTo>
                  <a:lnTo>
                    <a:pt x="7156" y="381477"/>
                  </a:lnTo>
                  <a:lnTo>
                    <a:pt x="0" y="346029"/>
                  </a:lnTo>
                  <a:lnTo>
                    <a:pt x="0" y="9106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91" name="object 91"/>
            <p:cNvSpPr/>
            <p:nvPr/>
          </p:nvSpPr>
          <p:spPr>
            <a:xfrm>
              <a:off x="3050181" y="6713586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32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92" name="object 92"/>
            <p:cNvSpPr/>
            <p:nvPr/>
          </p:nvSpPr>
          <p:spPr>
            <a:xfrm>
              <a:off x="2988284" y="6619663"/>
              <a:ext cx="123793" cy="15581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93" name="object 93"/>
            <p:cNvSpPr/>
            <p:nvPr/>
          </p:nvSpPr>
          <p:spPr>
            <a:xfrm>
              <a:off x="4231307" y="6713736"/>
              <a:ext cx="0" cy="263525"/>
            </a:xfrm>
            <a:custGeom>
              <a:avLst/>
              <a:gdLst/>
              <a:ahLst/>
              <a:cxnLst/>
              <a:rect l="l" t="t" r="r" b="b"/>
              <a:pathLst>
                <a:path h="263525">
                  <a:moveTo>
                    <a:pt x="0" y="263029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94" name="object 94"/>
            <p:cNvSpPr/>
            <p:nvPr/>
          </p:nvSpPr>
          <p:spPr>
            <a:xfrm>
              <a:off x="4169409" y="6619813"/>
              <a:ext cx="123792" cy="1558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95" name="object 95"/>
          <p:cNvSpPr/>
          <p:nvPr/>
        </p:nvSpPr>
        <p:spPr>
          <a:xfrm>
            <a:off x="2719302" y="1773005"/>
            <a:ext cx="1918650" cy="70784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1312381" y="1367028"/>
            <a:ext cx="768539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many-to-one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365763" y="1367024"/>
            <a:ext cx="768539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one-to-many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365764" y="2486329"/>
            <a:ext cx="874377" cy="157834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998" b="1" spc="-2" dirty="0">
                <a:solidFill>
                  <a:prstClr val="black"/>
                </a:solidFill>
                <a:latin typeface="Arial"/>
                <a:cs typeface="Arial"/>
              </a:rPr>
              <a:t>many-to-many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9" name="object 99"/>
          <p:cNvSpPr/>
          <p:nvPr/>
        </p:nvSpPr>
        <p:spPr>
          <a:xfrm>
            <a:off x="3054207" y="555625"/>
            <a:ext cx="1657493" cy="1039000"/>
          </a:xfrm>
          <a:custGeom>
            <a:avLst/>
            <a:gdLst/>
            <a:ahLst/>
            <a:cxnLst/>
            <a:rect l="l" t="t" r="r" b="b"/>
            <a:pathLst>
              <a:path w="4982210" h="3562985">
                <a:moveTo>
                  <a:pt x="816977" y="0"/>
                </a:moveTo>
                <a:lnTo>
                  <a:pt x="4164886" y="0"/>
                </a:lnTo>
                <a:lnTo>
                  <a:pt x="4231817" y="40"/>
                </a:lnTo>
                <a:lnTo>
                  <a:pt x="4292567" y="320"/>
                </a:lnTo>
                <a:lnTo>
                  <a:pt x="4347872" y="1080"/>
                </a:lnTo>
                <a:lnTo>
                  <a:pt x="4398467" y="2562"/>
                </a:lnTo>
                <a:lnTo>
                  <a:pt x="4445089" y="5004"/>
                </a:lnTo>
                <a:lnTo>
                  <a:pt x="4488474" y="8647"/>
                </a:lnTo>
                <a:lnTo>
                  <a:pt x="4529359" y="13732"/>
                </a:lnTo>
                <a:lnTo>
                  <a:pt x="4568479" y="20498"/>
                </a:lnTo>
                <a:lnTo>
                  <a:pt x="4606570" y="29185"/>
                </a:lnTo>
                <a:lnTo>
                  <a:pt x="4644369" y="40035"/>
                </a:lnTo>
                <a:lnTo>
                  <a:pt x="4689323" y="58937"/>
                </a:lnTo>
                <a:lnTo>
                  <a:pt x="4731863" y="81937"/>
                </a:lnTo>
                <a:lnTo>
                  <a:pt x="4771748" y="108796"/>
                </a:lnTo>
                <a:lnTo>
                  <a:pt x="4808737" y="139272"/>
                </a:lnTo>
                <a:lnTo>
                  <a:pt x="4842590" y="173126"/>
                </a:lnTo>
                <a:lnTo>
                  <a:pt x="4873067" y="210115"/>
                </a:lnTo>
                <a:lnTo>
                  <a:pt x="4899925" y="250000"/>
                </a:lnTo>
                <a:lnTo>
                  <a:pt x="4922926" y="292540"/>
                </a:lnTo>
                <a:lnTo>
                  <a:pt x="4941827" y="337494"/>
                </a:lnTo>
                <a:lnTo>
                  <a:pt x="4952677" y="375297"/>
                </a:lnTo>
                <a:lnTo>
                  <a:pt x="4961365" y="413414"/>
                </a:lnTo>
                <a:lnTo>
                  <a:pt x="4968131" y="452602"/>
                </a:lnTo>
                <a:lnTo>
                  <a:pt x="4973215" y="493621"/>
                </a:lnTo>
                <a:lnTo>
                  <a:pt x="4976858" y="537228"/>
                </a:lnTo>
                <a:lnTo>
                  <a:pt x="4979301" y="584180"/>
                </a:lnTo>
                <a:lnTo>
                  <a:pt x="4980782" y="635237"/>
                </a:lnTo>
                <a:lnTo>
                  <a:pt x="4981543" y="691155"/>
                </a:lnTo>
                <a:lnTo>
                  <a:pt x="4981823" y="752693"/>
                </a:lnTo>
                <a:lnTo>
                  <a:pt x="4981863" y="820609"/>
                </a:lnTo>
                <a:lnTo>
                  <a:pt x="4981863" y="2745945"/>
                </a:lnTo>
                <a:lnTo>
                  <a:pt x="4981823" y="2812877"/>
                </a:lnTo>
                <a:lnTo>
                  <a:pt x="4981543" y="2873626"/>
                </a:lnTo>
                <a:lnTo>
                  <a:pt x="4980782" y="2928931"/>
                </a:lnTo>
                <a:lnTo>
                  <a:pt x="4979301" y="2979526"/>
                </a:lnTo>
                <a:lnTo>
                  <a:pt x="4976858" y="3026148"/>
                </a:lnTo>
                <a:lnTo>
                  <a:pt x="4973215" y="3069533"/>
                </a:lnTo>
                <a:lnTo>
                  <a:pt x="4968131" y="3110417"/>
                </a:lnTo>
                <a:lnTo>
                  <a:pt x="4961365" y="3149537"/>
                </a:lnTo>
                <a:lnTo>
                  <a:pt x="4952677" y="3187628"/>
                </a:lnTo>
                <a:lnTo>
                  <a:pt x="4941827" y="3225427"/>
                </a:lnTo>
                <a:lnTo>
                  <a:pt x="4922926" y="3270382"/>
                </a:lnTo>
                <a:lnTo>
                  <a:pt x="4899925" y="3312922"/>
                </a:lnTo>
                <a:lnTo>
                  <a:pt x="4873067" y="3352807"/>
                </a:lnTo>
                <a:lnTo>
                  <a:pt x="4842590" y="3389796"/>
                </a:lnTo>
                <a:lnTo>
                  <a:pt x="4808737" y="3423649"/>
                </a:lnTo>
                <a:lnTo>
                  <a:pt x="4771748" y="3454126"/>
                </a:lnTo>
                <a:lnTo>
                  <a:pt x="4731863" y="3480985"/>
                </a:lnTo>
                <a:lnTo>
                  <a:pt x="4689323" y="3503985"/>
                </a:lnTo>
                <a:lnTo>
                  <a:pt x="4644369" y="3522887"/>
                </a:lnTo>
                <a:lnTo>
                  <a:pt x="4606566" y="3533736"/>
                </a:lnTo>
                <a:lnTo>
                  <a:pt x="4568450" y="3542424"/>
                </a:lnTo>
                <a:lnTo>
                  <a:pt x="4529261" y="3549190"/>
                </a:lnTo>
                <a:lnTo>
                  <a:pt x="4488242" y="3554275"/>
                </a:lnTo>
                <a:lnTo>
                  <a:pt x="4444635" y="3557918"/>
                </a:lnTo>
                <a:lnTo>
                  <a:pt x="4397683" y="3560360"/>
                </a:lnTo>
                <a:lnTo>
                  <a:pt x="4346626" y="3561841"/>
                </a:lnTo>
                <a:lnTo>
                  <a:pt x="4290708" y="3562602"/>
                </a:lnTo>
                <a:lnTo>
                  <a:pt x="4229170" y="3562882"/>
                </a:lnTo>
                <a:lnTo>
                  <a:pt x="4161254" y="3562922"/>
                </a:lnTo>
                <a:lnTo>
                  <a:pt x="816977" y="3562922"/>
                </a:lnTo>
                <a:lnTo>
                  <a:pt x="750045" y="3562882"/>
                </a:lnTo>
                <a:lnTo>
                  <a:pt x="689295" y="3562602"/>
                </a:lnTo>
                <a:lnTo>
                  <a:pt x="633991" y="3561841"/>
                </a:lnTo>
                <a:lnTo>
                  <a:pt x="583396" y="3560360"/>
                </a:lnTo>
                <a:lnTo>
                  <a:pt x="536774" y="3557918"/>
                </a:lnTo>
                <a:lnTo>
                  <a:pt x="493389" y="3554275"/>
                </a:lnTo>
                <a:lnTo>
                  <a:pt x="452504" y="3549190"/>
                </a:lnTo>
                <a:lnTo>
                  <a:pt x="413385" y="3542424"/>
                </a:lnTo>
                <a:lnTo>
                  <a:pt x="375293" y="3533736"/>
                </a:lnTo>
                <a:lnTo>
                  <a:pt x="337494" y="3522887"/>
                </a:lnTo>
                <a:lnTo>
                  <a:pt x="292540" y="3503985"/>
                </a:lnTo>
                <a:lnTo>
                  <a:pt x="250000" y="3480985"/>
                </a:lnTo>
                <a:lnTo>
                  <a:pt x="210115" y="3454126"/>
                </a:lnTo>
                <a:lnTo>
                  <a:pt x="173126" y="3423649"/>
                </a:lnTo>
                <a:lnTo>
                  <a:pt x="139272" y="3389796"/>
                </a:lnTo>
                <a:lnTo>
                  <a:pt x="108796" y="3352807"/>
                </a:lnTo>
                <a:lnTo>
                  <a:pt x="81937" y="3312922"/>
                </a:lnTo>
                <a:lnTo>
                  <a:pt x="58937" y="3270382"/>
                </a:lnTo>
                <a:lnTo>
                  <a:pt x="40035" y="3225427"/>
                </a:lnTo>
                <a:lnTo>
                  <a:pt x="29185" y="3187625"/>
                </a:lnTo>
                <a:lnTo>
                  <a:pt x="20498" y="3149508"/>
                </a:lnTo>
                <a:lnTo>
                  <a:pt x="13732" y="3110319"/>
                </a:lnTo>
                <a:lnTo>
                  <a:pt x="8647" y="3069300"/>
                </a:lnTo>
                <a:lnTo>
                  <a:pt x="5004" y="3025694"/>
                </a:lnTo>
                <a:lnTo>
                  <a:pt x="2562" y="2978741"/>
                </a:lnTo>
                <a:lnTo>
                  <a:pt x="1080" y="2927685"/>
                </a:lnTo>
                <a:lnTo>
                  <a:pt x="320" y="2871767"/>
                </a:lnTo>
                <a:lnTo>
                  <a:pt x="40" y="2810229"/>
                </a:lnTo>
                <a:lnTo>
                  <a:pt x="0" y="2742313"/>
                </a:lnTo>
                <a:lnTo>
                  <a:pt x="0" y="816977"/>
                </a:lnTo>
                <a:lnTo>
                  <a:pt x="40" y="750045"/>
                </a:lnTo>
                <a:lnTo>
                  <a:pt x="320" y="689295"/>
                </a:lnTo>
                <a:lnTo>
                  <a:pt x="1080" y="633991"/>
                </a:lnTo>
                <a:lnTo>
                  <a:pt x="2562" y="583396"/>
                </a:lnTo>
                <a:lnTo>
                  <a:pt x="5004" y="536774"/>
                </a:lnTo>
                <a:lnTo>
                  <a:pt x="8647" y="493389"/>
                </a:lnTo>
                <a:lnTo>
                  <a:pt x="13732" y="452504"/>
                </a:lnTo>
                <a:lnTo>
                  <a:pt x="20498" y="413385"/>
                </a:lnTo>
                <a:lnTo>
                  <a:pt x="29185" y="375293"/>
                </a:lnTo>
                <a:lnTo>
                  <a:pt x="40035" y="337494"/>
                </a:lnTo>
                <a:lnTo>
                  <a:pt x="58937" y="292540"/>
                </a:lnTo>
                <a:lnTo>
                  <a:pt x="81937" y="250000"/>
                </a:lnTo>
                <a:lnTo>
                  <a:pt x="108796" y="210115"/>
                </a:lnTo>
                <a:lnTo>
                  <a:pt x="139272" y="173126"/>
                </a:lnTo>
                <a:lnTo>
                  <a:pt x="173126" y="139272"/>
                </a:lnTo>
                <a:lnTo>
                  <a:pt x="210115" y="108796"/>
                </a:lnTo>
                <a:lnTo>
                  <a:pt x="250000" y="81937"/>
                </a:lnTo>
                <a:lnTo>
                  <a:pt x="292540" y="58937"/>
                </a:lnTo>
                <a:lnTo>
                  <a:pt x="337494" y="40035"/>
                </a:lnTo>
                <a:lnTo>
                  <a:pt x="375297" y="29185"/>
                </a:lnTo>
                <a:lnTo>
                  <a:pt x="413414" y="20498"/>
                </a:lnTo>
                <a:lnTo>
                  <a:pt x="452602" y="13732"/>
                </a:lnTo>
                <a:lnTo>
                  <a:pt x="493621" y="8647"/>
                </a:lnTo>
                <a:lnTo>
                  <a:pt x="537228" y="5004"/>
                </a:lnTo>
                <a:lnTo>
                  <a:pt x="584180" y="2562"/>
                </a:lnTo>
                <a:lnTo>
                  <a:pt x="635237" y="1080"/>
                </a:lnTo>
                <a:lnTo>
                  <a:pt x="691155" y="320"/>
                </a:lnTo>
                <a:lnTo>
                  <a:pt x="752693" y="40"/>
                </a:lnTo>
                <a:lnTo>
                  <a:pt x="820609" y="0"/>
                </a:lnTo>
                <a:lnTo>
                  <a:pt x="816977" y="0"/>
                </a:lnTo>
                <a:close/>
              </a:path>
            </a:pathLst>
          </a:custGeom>
          <a:ln w="6350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74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Generating Names</a:t>
            </a:r>
            <a:endParaRPr lang="en-IN" dirty="0"/>
          </a:p>
        </p:txBody>
      </p:sp>
      <p:grpSp>
        <p:nvGrpSpPr>
          <p:cNvPr id="4" name="object 2"/>
          <p:cNvGrpSpPr/>
          <p:nvPr/>
        </p:nvGrpSpPr>
        <p:grpSpPr>
          <a:xfrm>
            <a:off x="945093" y="790425"/>
            <a:ext cx="1487223" cy="929303"/>
            <a:chOff x="677603" y="831364"/>
            <a:chExt cx="4470400" cy="2793365"/>
          </a:xfrm>
        </p:grpSpPr>
        <p:sp>
          <p:nvSpPr>
            <p:cNvPr id="5" name="object 3"/>
            <p:cNvSpPr/>
            <p:nvPr/>
          </p:nvSpPr>
          <p:spPr>
            <a:xfrm>
              <a:off x="704447" y="3031996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1203837" y="0"/>
                  </a:moveTo>
                  <a:lnTo>
                    <a:pt x="119565" y="0"/>
                  </a:lnTo>
                  <a:lnTo>
                    <a:pt x="73025" y="9396"/>
                  </a:lnTo>
                  <a:lnTo>
                    <a:pt x="35019" y="35020"/>
                  </a:lnTo>
                  <a:lnTo>
                    <a:pt x="9396" y="73025"/>
                  </a:lnTo>
                  <a:lnTo>
                    <a:pt x="0" y="119565"/>
                  </a:lnTo>
                  <a:lnTo>
                    <a:pt x="0" y="454303"/>
                  </a:lnTo>
                  <a:lnTo>
                    <a:pt x="9396" y="500843"/>
                  </a:lnTo>
                  <a:lnTo>
                    <a:pt x="35019" y="538848"/>
                  </a:lnTo>
                  <a:lnTo>
                    <a:pt x="73025" y="564472"/>
                  </a:lnTo>
                  <a:lnTo>
                    <a:pt x="119565" y="573868"/>
                  </a:lnTo>
                  <a:lnTo>
                    <a:pt x="1203837" y="573868"/>
                  </a:lnTo>
                  <a:lnTo>
                    <a:pt x="1250377" y="564472"/>
                  </a:lnTo>
                  <a:lnTo>
                    <a:pt x="1288382" y="538848"/>
                  </a:lnTo>
                  <a:lnTo>
                    <a:pt x="1314006" y="500843"/>
                  </a:lnTo>
                  <a:lnTo>
                    <a:pt x="1323402" y="454303"/>
                  </a:lnTo>
                  <a:lnTo>
                    <a:pt x="1323402" y="119565"/>
                  </a:lnTo>
                  <a:lnTo>
                    <a:pt x="1314301" y="73810"/>
                  </a:lnTo>
                  <a:lnTo>
                    <a:pt x="1288382" y="35020"/>
                  </a:lnTo>
                  <a:lnTo>
                    <a:pt x="1249592" y="9101"/>
                  </a:lnTo>
                  <a:lnTo>
                    <a:pt x="1203837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" name="object 4"/>
            <p:cNvSpPr/>
            <p:nvPr/>
          </p:nvSpPr>
          <p:spPr>
            <a:xfrm>
              <a:off x="704447" y="3032004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0" y="119565"/>
                  </a:moveTo>
                  <a:lnTo>
                    <a:pt x="9396" y="73024"/>
                  </a:lnTo>
                  <a:lnTo>
                    <a:pt x="35019" y="35019"/>
                  </a:lnTo>
                  <a:lnTo>
                    <a:pt x="73025" y="9395"/>
                  </a:lnTo>
                  <a:lnTo>
                    <a:pt x="119565" y="0"/>
                  </a:lnTo>
                  <a:lnTo>
                    <a:pt x="1203837" y="0"/>
                  </a:lnTo>
                  <a:lnTo>
                    <a:pt x="1249593" y="9101"/>
                  </a:lnTo>
                  <a:lnTo>
                    <a:pt x="1288382" y="35018"/>
                  </a:lnTo>
                  <a:lnTo>
                    <a:pt x="1314301" y="73808"/>
                  </a:lnTo>
                  <a:lnTo>
                    <a:pt x="1323402" y="119565"/>
                  </a:lnTo>
                  <a:lnTo>
                    <a:pt x="1323402" y="454302"/>
                  </a:lnTo>
                  <a:lnTo>
                    <a:pt x="1314006" y="500843"/>
                  </a:lnTo>
                  <a:lnTo>
                    <a:pt x="1288382" y="538848"/>
                  </a:lnTo>
                  <a:lnTo>
                    <a:pt x="1250377" y="564472"/>
                  </a:lnTo>
                  <a:lnTo>
                    <a:pt x="1203837" y="573868"/>
                  </a:lnTo>
                  <a:lnTo>
                    <a:pt x="119565" y="573868"/>
                  </a:lnTo>
                  <a:lnTo>
                    <a:pt x="73025" y="564472"/>
                  </a:lnTo>
                  <a:lnTo>
                    <a:pt x="35019" y="538848"/>
                  </a:lnTo>
                  <a:lnTo>
                    <a:pt x="9396" y="500843"/>
                  </a:lnTo>
                  <a:lnTo>
                    <a:pt x="0" y="454302"/>
                  </a:lnTo>
                  <a:lnTo>
                    <a:pt x="0" y="119565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" name="object 5"/>
            <p:cNvSpPr/>
            <p:nvPr/>
          </p:nvSpPr>
          <p:spPr>
            <a:xfrm>
              <a:off x="1360684" y="2698465"/>
              <a:ext cx="5715" cy="334010"/>
            </a:xfrm>
            <a:custGeom>
              <a:avLst/>
              <a:gdLst/>
              <a:ahLst/>
              <a:cxnLst/>
              <a:rect l="l" t="t" r="r" b="b"/>
              <a:pathLst>
                <a:path w="5715" h="334010">
                  <a:moveTo>
                    <a:pt x="2731" y="-25010"/>
                  </a:moveTo>
                  <a:lnTo>
                    <a:pt x="2731" y="358549"/>
                  </a:lnTo>
                </a:path>
              </a:pathLst>
            </a:custGeom>
            <a:ln w="5548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" name="object 6"/>
            <p:cNvSpPr/>
            <p:nvPr/>
          </p:nvSpPr>
          <p:spPr>
            <a:xfrm>
              <a:off x="836539" y="1953073"/>
              <a:ext cx="1043305" cy="574040"/>
            </a:xfrm>
            <a:custGeom>
              <a:avLst/>
              <a:gdLst/>
              <a:ahLst/>
              <a:cxnLst/>
              <a:rect l="l" t="t" r="r" b="b"/>
              <a:pathLst>
                <a:path w="1043305" h="574039">
                  <a:moveTo>
                    <a:pt x="521484" y="0"/>
                  </a:moveTo>
                  <a:lnTo>
                    <a:pt x="460668" y="1930"/>
                  </a:lnTo>
                  <a:lnTo>
                    <a:pt x="401912" y="7578"/>
                  </a:lnTo>
                  <a:lnTo>
                    <a:pt x="345608" y="16727"/>
                  </a:lnTo>
                  <a:lnTo>
                    <a:pt x="292148" y="29164"/>
                  </a:lnTo>
                  <a:lnTo>
                    <a:pt x="241922" y="44672"/>
                  </a:lnTo>
                  <a:lnTo>
                    <a:pt x="195322" y="63036"/>
                  </a:lnTo>
                  <a:lnTo>
                    <a:pt x="152739" y="84040"/>
                  </a:lnTo>
                  <a:lnTo>
                    <a:pt x="114564" y="107471"/>
                  </a:lnTo>
                  <a:lnTo>
                    <a:pt x="81188" y="133111"/>
                  </a:lnTo>
                  <a:lnTo>
                    <a:pt x="53004" y="160747"/>
                  </a:lnTo>
                  <a:lnTo>
                    <a:pt x="13772" y="221142"/>
                  </a:lnTo>
                  <a:lnTo>
                    <a:pt x="0" y="286933"/>
                  </a:lnTo>
                  <a:lnTo>
                    <a:pt x="3508" y="320396"/>
                  </a:lnTo>
                  <a:lnTo>
                    <a:pt x="30401" y="383704"/>
                  </a:lnTo>
                  <a:lnTo>
                    <a:pt x="81188" y="440755"/>
                  </a:lnTo>
                  <a:lnTo>
                    <a:pt x="114564" y="466396"/>
                  </a:lnTo>
                  <a:lnTo>
                    <a:pt x="152739" y="489827"/>
                  </a:lnTo>
                  <a:lnTo>
                    <a:pt x="195322" y="510832"/>
                  </a:lnTo>
                  <a:lnTo>
                    <a:pt x="241922" y="529196"/>
                  </a:lnTo>
                  <a:lnTo>
                    <a:pt x="292148" y="544704"/>
                  </a:lnTo>
                  <a:lnTo>
                    <a:pt x="345608" y="557140"/>
                  </a:lnTo>
                  <a:lnTo>
                    <a:pt x="401912" y="566290"/>
                  </a:lnTo>
                  <a:lnTo>
                    <a:pt x="460668" y="571938"/>
                  </a:lnTo>
                  <a:lnTo>
                    <a:pt x="521484" y="573868"/>
                  </a:lnTo>
                  <a:lnTo>
                    <a:pt x="582299" y="571938"/>
                  </a:lnTo>
                  <a:lnTo>
                    <a:pt x="641055" y="566290"/>
                  </a:lnTo>
                  <a:lnTo>
                    <a:pt x="697358" y="557140"/>
                  </a:lnTo>
                  <a:lnTo>
                    <a:pt x="750819" y="544704"/>
                  </a:lnTo>
                  <a:lnTo>
                    <a:pt x="801045" y="529196"/>
                  </a:lnTo>
                  <a:lnTo>
                    <a:pt x="847645" y="510832"/>
                  </a:lnTo>
                  <a:lnTo>
                    <a:pt x="890228" y="489827"/>
                  </a:lnTo>
                  <a:lnTo>
                    <a:pt x="928403" y="466396"/>
                  </a:lnTo>
                  <a:lnTo>
                    <a:pt x="961778" y="440755"/>
                  </a:lnTo>
                  <a:lnTo>
                    <a:pt x="989963" y="413120"/>
                  </a:lnTo>
                  <a:lnTo>
                    <a:pt x="1029194" y="352725"/>
                  </a:lnTo>
                  <a:lnTo>
                    <a:pt x="1042967" y="286933"/>
                  </a:lnTo>
                  <a:lnTo>
                    <a:pt x="1039459" y="253471"/>
                  </a:lnTo>
                  <a:lnTo>
                    <a:pt x="1012565" y="190162"/>
                  </a:lnTo>
                  <a:lnTo>
                    <a:pt x="961778" y="133111"/>
                  </a:lnTo>
                  <a:lnTo>
                    <a:pt x="928403" y="107471"/>
                  </a:lnTo>
                  <a:lnTo>
                    <a:pt x="890228" y="84040"/>
                  </a:lnTo>
                  <a:lnTo>
                    <a:pt x="847645" y="63036"/>
                  </a:lnTo>
                  <a:lnTo>
                    <a:pt x="801045" y="44672"/>
                  </a:lnTo>
                  <a:lnTo>
                    <a:pt x="750819" y="29164"/>
                  </a:lnTo>
                  <a:lnTo>
                    <a:pt x="697358" y="16727"/>
                  </a:lnTo>
                  <a:lnTo>
                    <a:pt x="641055" y="7578"/>
                  </a:lnTo>
                  <a:lnTo>
                    <a:pt x="582299" y="1930"/>
                  </a:lnTo>
                  <a:lnTo>
                    <a:pt x="521484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9" name="object 7"/>
            <p:cNvSpPr/>
            <p:nvPr/>
          </p:nvSpPr>
          <p:spPr>
            <a:xfrm>
              <a:off x="836539" y="1953080"/>
              <a:ext cx="1043305" cy="574040"/>
            </a:xfrm>
            <a:custGeom>
              <a:avLst/>
              <a:gdLst/>
              <a:ahLst/>
              <a:cxnLst/>
              <a:rect l="l" t="t" r="r" b="b"/>
              <a:pathLst>
                <a:path w="1043305" h="574039">
                  <a:moveTo>
                    <a:pt x="0" y="286934"/>
                  </a:moveTo>
                  <a:lnTo>
                    <a:pt x="3508" y="253471"/>
                  </a:lnTo>
                  <a:lnTo>
                    <a:pt x="13772" y="221142"/>
                  </a:lnTo>
                  <a:lnTo>
                    <a:pt x="53004" y="160747"/>
                  </a:lnTo>
                  <a:lnTo>
                    <a:pt x="81188" y="133111"/>
                  </a:lnTo>
                  <a:lnTo>
                    <a:pt x="114564" y="107471"/>
                  </a:lnTo>
                  <a:lnTo>
                    <a:pt x="152739" y="84040"/>
                  </a:lnTo>
                  <a:lnTo>
                    <a:pt x="195322" y="63035"/>
                  </a:lnTo>
                  <a:lnTo>
                    <a:pt x="241922" y="44671"/>
                  </a:lnTo>
                  <a:lnTo>
                    <a:pt x="292148" y="29164"/>
                  </a:lnTo>
                  <a:lnTo>
                    <a:pt x="345608" y="16727"/>
                  </a:lnTo>
                  <a:lnTo>
                    <a:pt x="401912" y="7578"/>
                  </a:lnTo>
                  <a:lnTo>
                    <a:pt x="460667" y="1930"/>
                  </a:lnTo>
                  <a:lnTo>
                    <a:pt x="521483" y="0"/>
                  </a:lnTo>
                  <a:lnTo>
                    <a:pt x="582299" y="1930"/>
                  </a:lnTo>
                  <a:lnTo>
                    <a:pt x="641055" y="7578"/>
                  </a:lnTo>
                  <a:lnTo>
                    <a:pt x="697358" y="16727"/>
                  </a:lnTo>
                  <a:lnTo>
                    <a:pt x="750819" y="29164"/>
                  </a:lnTo>
                  <a:lnTo>
                    <a:pt x="801044" y="44671"/>
                  </a:lnTo>
                  <a:lnTo>
                    <a:pt x="847645" y="63035"/>
                  </a:lnTo>
                  <a:lnTo>
                    <a:pt x="890228" y="84040"/>
                  </a:lnTo>
                  <a:lnTo>
                    <a:pt x="928403" y="107471"/>
                  </a:lnTo>
                  <a:lnTo>
                    <a:pt x="961778" y="133111"/>
                  </a:lnTo>
                  <a:lnTo>
                    <a:pt x="989963" y="160747"/>
                  </a:lnTo>
                  <a:lnTo>
                    <a:pt x="1029194" y="221142"/>
                  </a:lnTo>
                  <a:lnTo>
                    <a:pt x="1042967" y="286934"/>
                  </a:lnTo>
                  <a:lnTo>
                    <a:pt x="1029194" y="352724"/>
                  </a:lnTo>
                  <a:lnTo>
                    <a:pt x="989963" y="413119"/>
                  </a:lnTo>
                  <a:lnTo>
                    <a:pt x="961778" y="440755"/>
                  </a:lnTo>
                  <a:lnTo>
                    <a:pt x="928403" y="466395"/>
                  </a:lnTo>
                  <a:lnTo>
                    <a:pt x="890228" y="489826"/>
                  </a:lnTo>
                  <a:lnTo>
                    <a:pt x="847645" y="510831"/>
                  </a:lnTo>
                  <a:lnTo>
                    <a:pt x="801044" y="529195"/>
                  </a:lnTo>
                  <a:lnTo>
                    <a:pt x="750819" y="544703"/>
                  </a:lnTo>
                  <a:lnTo>
                    <a:pt x="697358" y="557140"/>
                  </a:lnTo>
                  <a:lnTo>
                    <a:pt x="641055" y="566290"/>
                  </a:lnTo>
                  <a:lnTo>
                    <a:pt x="582299" y="571937"/>
                  </a:lnTo>
                  <a:lnTo>
                    <a:pt x="521483" y="573868"/>
                  </a:lnTo>
                  <a:lnTo>
                    <a:pt x="460667" y="571937"/>
                  </a:lnTo>
                  <a:lnTo>
                    <a:pt x="401912" y="566290"/>
                  </a:lnTo>
                  <a:lnTo>
                    <a:pt x="345608" y="557140"/>
                  </a:lnTo>
                  <a:lnTo>
                    <a:pt x="292148" y="544703"/>
                  </a:lnTo>
                  <a:lnTo>
                    <a:pt x="241922" y="529195"/>
                  </a:lnTo>
                  <a:lnTo>
                    <a:pt x="195322" y="510831"/>
                  </a:lnTo>
                  <a:lnTo>
                    <a:pt x="152739" y="489826"/>
                  </a:lnTo>
                  <a:lnTo>
                    <a:pt x="114564" y="466395"/>
                  </a:lnTo>
                  <a:lnTo>
                    <a:pt x="81188" y="440755"/>
                  </a:lnTo>
                  <a:lnTo>
                    <a:pt x="53004" y="413119"/>
                  </a:lnTo>
                  <a:lnTo>
                    <a:pt x="13772" y="352724"/>
                  </a:lnTo>
                  <a:lnTo>
                    <a:pt x="3508" y="320396"/>
                  </a:lnTo>
                  <a:lnTo>
                    <a:pt x="0" y="286934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0" name="object 8"/>
            <p:cNvSpPr/>
            <p:nvPr/>
          </p:nvSpPr>
          <p:spPr>
            <a:xfrm>
              <a:off x="1280349" y="2575168"/>
              <a:ext cx="162513" cy="2054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1" name="object 9"/>
            <p:cNvSpPr/>
            <p:nvPr/>
          </p:nvSpPr>
          <p:spPr>
            <a:xfrm>
              <a:off x="1879507" y="2231861"/>
              <a:ext cx="344805" cy="8255"/>
            </a:xfrm>
            <a:custGeom>
              <a:avLst/>
              <a:gdLst/>
              <a:ahLst/>
              <a:cxnLst/>
              <a:rect l="l" t="t" r="r" b="b"/>
              <a:pathLst>
                <a:path w="344805" h="8255">
                  <a:moveTo>
                    <a:pt x="-25010" y="4076"/>
                  </a:moveTo>
                  <a:lnTo>
                    <a:pt x="369600" y="4076"/>
                  </a:lnTo>
                </a:path>
              </a:pathLst>
            </a:custGeom>
            <a:ln w="581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2" name="object 10"/>
            <p:cNvSpPr/>
            <p:nvPr/>
          </p:nvSpPr>
          <p:spPr>
            <a:xfrm>
              <a:off x="2395326" y="1941056"/>
              <a:ext cx="1043305" cy="574040"/>
            </a:xfrm>
            <a:custGeom>
              <a:avLst/>
              <a:gdLst/>
              <a:ahLst/>
              <a:cxnLst/>
              <a:rect l="l" t="t" r="r" b="b"/>
              <a:pathLst>
                <a:path w="1043304" h="574039">
                  <a:moveTo>
                    <a:pt x="521483" y="0"/>
                  </a:moveTo>
                  <a:lnTo>
                    <a:pt x="460667" y="1930"/>
                  </a:lnTo>
                  <a:lnTo>
                    <a:pt x="401911" y="7578"/>
                  </a:lnTo>
                  <a:lnTo>
                    <a:pt x="345608" y="16727"/>
                  </a:lnTo>
                  <a:lnTo>
                    <a:pt x="292148" y="29164"/>
                  </a:lnTo>
                  <a:lnTo>
                    <a:pt x="241922" y="44672"/>
                  </a:lnTo>
                  <a:lnTo>
                    <a:pt x="195321" y="63036"/>
                  </a:lnTo>
                  <a:lnTo>
                    <a:pt x="152738" y="84041"/>
                  </a:lnTo>
                  <a:lnTo>
                    <a:pt x="114563" y="107471"/>
                  </a:lnTo>
                  <a:lnTo>
                    <a:pt x="81188" y="133112"/>
                  </a:lnTo>
                  <a:lnTo>
                    <a:pt x="53004" y="160748"/>
                  </a:lnTo>
                  <a:lnTo>
                    <a:pt x="13772" y="221143"/>
                  </a:lnTo>
                  <a:lnTo>
                    <a:pt x="0" y="286934"/>
                  </a:lnTo>
                  <a:lnTo>
                    <a:pt x="3508" y="320397"/>
                  </a:lnTo>
                  <a:lnTo>
                    <a:pt x="30401" y="383705"/>
                  </a:lnTo>
                  <a:lnTo>
                    <a:pt x="81188" y="440756"/>
                  </a:lnTo>
                  <a:lnTo>
                    <a:pt x="114563" y="466397"/>
                  </a:lnTo>
                  <a:lnTo>
                    <a:pt x="152738" y="489827"/>
                  </a:lnTo>
                  <a:lnTo>
                    <a:pt x="195321" y="510832"/>
                  </a:lnTo>
                  <a:lnTo>
                    <a:pt x="241922" y="529196"/>
                  </a:lnTo>
                  <a:lnTo>
                    <a:pt x="292148" y="544704"/>
                  </a:lnTo>
                  <a:lnTo>
                    <a:pt x="345608" y="557140"/>
                  </a:lnTo>
                  <a:lnTo>
                    <a:pt x="401911" y="566290"/>
                  </a:lnTo>
                  <a:lnTo>
                    <a:pt x="460667" y="571938"/>
                  </a:lnTo>
                  <a:lnTo>
                    <a:pt x="521483" y="573868"/>
                  </a:lnTo>
                  <a:lnTo>
                    <a:pt x="582299" y="571938"/>
                  </a:lnTo>
                  <a:lnTo>
                    <a:pt x="641054" y="566290"/>
                  </a:lnTo>
                  <a:lnTo>
                    <a:pt x="697358" y="557140"/>
                  </a:lnTo>
                  <a:lnTo>
                    <a:pt x="750818" y="544704"/>
                  </a:lnTo>
                  <a:lnTo>
                    <a:pt x="801044" y="529196"/>
                  </a:lnTo>
                  <a:lnTo>
                    <a:pt x="847644" y="510832"/>
                  </a:lnTo>
                  <a:lnTo>
                    <a:pt x="890227" y="489827"/>
                  </a:lnTo>
                  <a:lnTo>
                    <a:pt x="928402" y="466397"/>
                  </a:lnTo>
                  <a:lnTo>
                    <a:pt x="961778" y="440756"/>
                  </a:lnTo>
                  <a:lnTo>
                    <a:pt x="989962" y="413121"/>
                  </a:lnTo>
                  <a:lnTo>
                    <a:pt x="1029194" y="352726"/>
                  </a:lnTo>
                  <a:lnTo>
                    <a:pt x="1042967" y="286934"/>
                  </a:lnTo>
                  <a:lnTo>
                    <a:pt x="1039458" y="253472"/>
                  </a:lnTo>
                  <a:lnTo>
                    <a:pt x="1012565" y="190163"/>
                  </a:lnTo>
                  <a:lnTo>
                    <a:pt x="961778" y="133112"/>
                  </a:lnTo>
                  <a:lnTo>
                    <a:pt x="928402" y="107471"/>
                  </a:lnTo>
                  <a:lnTo>
                    <a:pt x="890227" y="84041"/>
                  </a:lnTo>
                  <a:lnTo>
                    <a:pt x="847644" y="63036"/>
                  </a:lnTo>
                  <a:lnTo>
                    <a:pt x="801044" y="44672"/>
                  </a:lnTo>
                  <a:lnTo>
                    <a:pt x="750818" y="29164"/>
                  </a:lnTo>
                  <a:lnTo>
                    <a:pt x="697358" y="16727"/>
                  </a:lnTo>
                  <a:lnTo>
                    <a:pt x="641054" y="7578"/>
                  </a:lnTo>
                  <a:lnTo>
                    <a:pt x="582299" y="1930"/>
                  </a:lnTo>
                  <a:lnTo>
                    <a:pt x="521483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3" name="object 11"/>
            <p:cNvSpPr/>
            <p:nvPr/>
          </p:nvSpPr>
          <p:spPr>
            <a:xfrm>
              <a:off x="2395326" y="1941063"/>
              <a:ext cx="1043305" cy="574040"/>
            </a:xfrm>
            <a:custGeom>
              <a:avLst/>
              <a:gdLst/>
              <a:ahLst/>
              <a:cxnLst/>
              <a:rect l="l" t="t" r="r" b="b"/>
              <a:pathLst>
                <a:path w="1043304" h="574039">
                  <a:moveTo>
                    <a:pt x="0" y="286934"/>
                  </a:moveTo>
                  <a:lnTo>
                    <a:pt x="3508" y="253471"/>
                  </a:lnTo>
                  <a:lnTo>
                    <a:pt x="13772" y="221142"/>
                  </a:lnTo>
                  <a:lnTo>
                    <a:pt x="53004" y="160747"/>
                  </a:lnTo>
                  <a:lnTo>
                    <a:pt x="81188" y="133111"/>
                  </a:lnTo>
                  <a:lnTo>
                    <a:pt x="114564" y="107471"/>
                  </a:lnTo>
                  <a:lnTo>
                    <a:pt x="152739" y="84040"/>
                  </a:lnTo>
                  <a:lnTo>
                    <a:pt x="195322" y="63035"/>
                  </a:lnTo>
                  <a:lnTo>
                    <a:pt x="241922" y="44671"/>
                  </a:lnTo>
                  <a:lnTo>
                    <a:pt x="292148" y="29164"/>
                  </a:lnTo>
                  <a:lnTo>
                    <a:pt x="345608" y="16727"/>
                  </a:lnTo>
                  <a:lnTo>
                    <a:pt x="401912" y="7578"/>
                  </a:lnTo>
                  <a:lnTo>
                    <a:pt x="460667" y="1930"/>
                  </a:lnTo>
                  <a:lnTo>
                    <a:pt x="521483" y="0"/>
                  </a:lnTo>
                  <a:lnTo>
                    <a:pt x="582299" y="1930"/>
                  </a:lnTo>
                  <a:lnTo>
                    <a:pt x="641055" y="7578"/>
                  </a:lnTo>
                  <a:lnTo>
                    <a:pt x="697358" y="16727"/>
                  </a:lnTo>
                  <a:lnTo>
                    <a:pt x="750819" y="29164"/>
                  </a:lnTo>
                  <a:lnTo>
                    <a:pt x="801045" y="44671"/>
                  </a:lnTo>
                  <a:lnTo>
                    <a:pt x="847645" y="63035"/>
                  </a:lnTo>
                  <a:lnTo>
                    <a:pt x="890228" y="84040"/>
                  </a:lnTo>
                  <a:lnTo>
                    <a:pt x="928403" y="107471"/>
                  </a:lnTo>
                  <a:lnTo>
                    <a:pt x="961778" y="133111"/>
                  </a:lnTo>
                  <a:lnTo>
                    <a:pt x="989963" y="160747"/>
                  </a:lnTo>
                  <a:lnTo>
                    <a:pt x="1029194" y="221142"/>
                  </a:lnTo>
                  <a:lnTo>
                    <a:pt x="1042967" y="286934"/>
                  </a:lnTo>
                  <a:lnTo>
                    <a:pt x="1029194" y="352725"/>
                  </a:lnTo>
                  <a:lnTo>
                    <a:pt x="989963" y="413120"/>
                  </a:lnTo>
                  <a:lnTo>
                    <a:pt x="961778" y="440756"/>
                  </a:lnTo>
                  <a:lnTo>
                    <a:pt x="928403" y="466397"/>
                  </a:lnTo>
                  <a:lnTo>
                    <a:pt x="890228" y="489827"/>
                  </a:lnTo>
                  <a:lnTo>
                    <a:pt x="847645" y="510832"/>
                  </a:lnTo>
                  <a:lnTo>
                    <a:pt x="801045" y="529196"/>
                  </a:lnTo>
                  <a:lnTo>
                    <a:pt x="750819" y="544704"/>
                  </a:lnTo>
                  <a:lnTo>
                    <a:pt x="697358" y="557140"/>
                  </a:lnTo>
                  <a:lnTo>
                    <a:pt x="641055" y="566290"/>
                  </a:lnTo>
                  <a:lnTo>
                    <a:pt x="582299" y="571938"/>
                  </a:lnTo>
                  <a:lnTo>
                    <a:pt x="521483" y="573868"/>
                  </a:lnTo>
                  <a:lnTo>
                    <a:pt x="460667" y="571938"/>
                  </a:lnTo>
                  <a:lnTo>
                    <a:pt x="401912" y="566290"/>
                  </a:lnTo>
                  <a:lnTo>
                    <a:pt x="345608" y="557140"/>
                  </a:lnTo>
                  <a:lnTo>
                    <a:pt x="292148" y="544704"/>
                  </a:lnTo>
                  <a:lnTo>
                    <a:pt x="241922" y="529196"/>
                  </a:lnTo>
                  <a:lnTo>
                    <a:pt x="195322" y="510832"/>
                  </a:lnTo>
                  <a:lnTo>
                    <a:pt x="152739" y="489827"/>
                  </a:lnTo>
                  <a:lnTo>
                    <a:pt x="114564" y="466397"/>
                  </a:lnTo>
                  <a:lnTo>
                    <a:pt x="81188" y="440756"/>
                  </a:lnTo>
                  <a:lnTo>
                    <a:pt x="53004" y="413120"/>
                  </a:lnTo>
                  <a:lnTo>
                    <a:pt x="13772" y="352725"/>
                  </a:lnTo>
                  <a:lnTo>
                    <a:pt x="3508" y="320396"/>
                  </a:lnTo>
                  <a:lnTo>
                    <a:pt x="0" y="286934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4" name="object 12"/>
            <p:cNvSpPr/>
            <p:nvPr/>
          </p:nvSpPr>
          <p:spPr>
            <a:xfrm>
              <a:off x="2141517" y="2151941"/>
              <a:ext cx="205863" cy="1624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5" name="object 13"/>
            <p:cNvSpPr/>
            <p:nvPr/>
          </p:nvSpPr>
          <p:spPr>
            <a:xfrm>
              <a:off x="3805819" y="850116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40">
                  <a:moveTo>
                    <a:pt x="1203836" y="0"/>
                  </a:moveTo>
                  <a:lnTo>
                    <a:pt x="119565" y="0"/>
                  </a:lnTo>
                  <a:lnTo>
                    <a:pt x="73025" y="9396"/>
                  </a:lnTo>
                  <a:lnTo>
                    <a:pt x="35019" y="35020"/>
                  </a:lnTo>
                  <a:lnTo>
                    <a:pt x="9396" y="73025"/>
                  </a:lnTo>
                  <a:lnTo>
                    <a:pt x="0" y="119565"/>
                  </a:lnTo>
                  <a:lnTo>
                    <a:pt x="0" y="454303"/>
                  </a:lnTo>
                  <a:lnTo>
                    <a:pt x="9396" y="500843"/>
                  </a:lnTo>
                  <a:lnTo>
                    <a:pt x="35020" y="538848"/>
                  </a:lnTo>
                  <a:lnTo>
                    <a:pt x="73025" y="564472"/>
                  </a:lnTo>
                  <a:lnTo>
                    <a:pt x="119565" y="573868"/>
                  </a:lnTo>
                  <a:lnTo>
                    <a:pt x="1203836" y="573868"/>
                  </a:lnTo>
                  <a:lnTo>
                    <a:pt x="1250376" y="564472"/>
                  </a:lnTo>
                  <a:lnTo>
                    <a:pt x="1288382" y="538848"/>
                  </a:lnTo>
                  <a:lnTo>
                    <a:pt x="1314006" y="500843"/>
                  </a:lnTo>
                  <a:lnTo>
                    <a:pt x="1323402" y="454303"/>
                  </a:lnTo>
                  <a:lnTo>
                    <a:pt x="1323402" y="119565"/>
                  </a:lnTo>
                  <a:lnTo>
                    <a:pt x="1314300" y="73810"/>
                  </a:lnTo>
                  <a:lnTo>
                    <a:pt x="1288381" y="35020"/>
                  </a:lnTo>
                  <a:lnTo>
                    <a:pt x="1249592" y="9101"/>
                  </a:lnTo>
                  <a:lnTo>
                    <a:pt x="1203836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6" name="object 14"/>
            <p:cNvSpPr/>
            <p:nvPr/>
          </p:nvSpPr>
          <p:spPr>
            <a:xfrm>
              <a:off x="3805819" y="850123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40">
                  <a:moveTo>
                    <a:pt x="0" y="119565"/>
                  </a:moveTo>
                  <a:lnTo>
                    <a:pt x="9395" y="73024"/>
                  </a:lnTo>
                  <a:lnTo>
                    <a:pt x="35019" y="35019"/>
                  </a:lnTo>
                  <a:lnTo>
                    <a:pt x="73024" y="9395"/>
                  </a:lnTo>
                  <a:lnTo>
                    <a:pt x="119565" y="0"/>
                  </a:lnTo>
                  <a:lnTo>
                    <a:pt x="1203837" y="0"/>
                  </a:lnTo>
                  <a:lnTo>
                    <a:pt x="1249592" y="9101"/>
                  </a:lnTo>
                  <a:lnTo>
                    <a:pt x="1288384" y="35018"/>
                  </a:lnTo>
                  <a:lnTo>
                    <a:pt x="1314301" y="73809"/>
                  </a:lnTo>
                  <a:lnTo>
                    <a:pt x="1323402" y="119565"/>
                  </a:lnTo>
                  <a:lnTo>
                    <a:pt x="1323402" y="454302"/>
                  </a:lnTo>
                  <a:lnTo>
                    <a:pt x="1314006" y="500843"/>
                  </a:lnTo>
                  <a:lnTo>
                    <a:pt x="1288383" y="538848"/>
                  </a:lnTo>
                  <a:lnTo>
                    <a:pt x="1250377" y="564472"/>
                  </a:lnTo>
                  <a:lnTo>
                    <a:pt x="1203837" y="573868"/>
                  </a:lnTo>
                  <a:lnTo>
                    <a:pt x="119565" y="573868"/>
                  </a:lnTo>
                  <a:lnTo>
                    <a:pt x="73024" y="564472"/>
                  </a:lnTo>
                  <a:lnTo>
                    <a:pt x="35019" y="538848"/>
                  </a:lnTo>
                  <a:lnTo>
                    <a:pt x="9395" y="500843"/>
                  </a:lnTo>
                  <a:lnTo>
                    <a:pt x="0" y="454302"/>
                  </a:lnTo>
                  <a:lnTo>
                    <a:pt x="0" y="119565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7" name="object 15"/>
            <p:cNvSpPr/>
            <p:nvPr/>
          </p:nvSpPr>
          <p:spPr>
            <a:xfrm>
              <a:off x="4467497" y="1595236"/>
              <a:ext cx="0" cy="346075"/>
            </a:xfrm>
            <a:custGeom>
              <a:avLst/>
              <a:gdLst/>
              <a:ahLst/>
              <a:cxnLst/>
              <a:rect l="l" t="t" r="r" b="b"/>
              <a:pathLst>
                <a:path h="346075">
                  <a:moveTo>
                    <a:pt x="0" y="345725"/>
                  </a:moveTo>
                  <a:lnTo>
                    <a:pt x="0" y="0"/>
                  </a:lnTo>
                </a:path>
              </a:pathLst>
            </a:custGeom>
            <a:ln w="5002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8" name="object 16"/>
            <p:cNvSpPr/>
            <p:nvPr/>
          </p:nvSpPr>
          <p:spPr>
            <a:xfrm>
              <a:off x="4386232" y="1471925"/>
              <a:ext cx="162527" cy="2045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9" name="object 17"/>
            <p:cNvSpPr/>
            <p:nvPr/>
          </p:nvSpPr>
          <p:spPr>
            <a:xfrm>
              <a:off x="3946011" y="1940953"/>
              <a:ext cx="1043305" cy="574040"/>
            </a:xfrm>
            <a:custGeom>
              <a:avLst/>
              <a:gdLst/>
              <a:ahLst/>
              <a:cxnLst/>
              <a:rect l="l" t="t" r="r" b="b"/>
              <a:pathLst>
                <a:path w="1043304" h="574039">
                  <a:moveTo>
                    <a:pt x="521483" y="0"/>
                  </a:moveTo>
                  <a:lnTo>
                    <a:pt x="460667" y="1930"/>
                  </a:lnTo>
                  <a:lnTo>
                    <a:pt x="401912" y="7578"/>
                  </a:lnTo>
                  <a:lnTo>
                    <a:pt x="345608" y="16727"/>
                  </a:lnTo>
                  <a:lnTo>
                    <a:pt x="292148" y="29164"/>
                  </a:lnTo>
                  <a:lnTo>
                    <a:pt x="241922" y="44672"/>
                  </a:lnTo>
                  <a:lnTo>
                    <a:pt x="195322" y="63036"/>
                  </a:lnTo>
                  <a:lnTo>
                    <a:pt x="152739" y="84040"/>
                  </a:lnTo>
                  <a:lnTo>
                    <a:pt x="114564" y="107471"/>
                  </a:lnTo>
                  <a:lnTo>
                    <a:pt x="81188" y="133111"/>
                  </a:lnTo>
                  <a:lnTo>
                    <a:pt x="53004" y="160747"/>
                  </a:lnTo>
                  <a:lnTo>
                    <a:pt x="13772" y="221142"/>
                  </a:lnTo>
                  <a:lnTo>
                    <a:pt x="0" y="286933"/>
                  </a:lnTo>
                  <a:lnTo>
                    <a:pt x="3508" y="320396"/>
                  </a:lnTo>
                  <a:lnTo>
                    <a:pt x="30401" y="383704"/>
                  </a:lnTo>
                  <a:lnTo>
                    <a:pt x="81188" y="440755"/>
                  </a:lnTo>
                  <a:lnTo>
                    <a:pt x="114564" y="466396"/>
                  </a:lnTo>
                  <a:lnTo>
                    <a:pt x="152739" y="489827"/>
                  </a:lnTo>
                  <a:lnTo>
                    <a:pt x="195322" y="510832"/>
                  </a:lnTo>
                  <a:lnTo>
                    <a:pt x="241922" y="529196"/>
                  </a:lnTo>
                  <a:lnTo>
                    <a:pt x="292148" y="544704"/>
                  </a:lnTo>
                  <a:lnTo>
                    <a:pt x="345608" y="557140"/>
                  </a:lnTo>
                  <a:lnTo>
                    <a:pt x="401912" y="566290"/>
                  </a:lnTo>
                  <a:lnTo>
                    <a:pt x="460667" y="571938"/>
                  </a:lnTo>
                  <a:lnTo>
                    <a:pt x="521483" y="573868"/>
                  </a:lnTo>
                  <a:lnTo>
                    <a:pt x="582299" y="571938"/>
                  </a:lnTo>
                  <a:lnTo>
                    <a:pt x="641055" y="566290"/>
                  </a:lnTo>
                  <a:lnTo>
                    <a:pt x="697358" y="557140"/>
                  </a:lnTo>
                  <a:lnTo>
                    <a:pt x="750819" y="544704"/>
                  </a:lnTo>
                  <a:lnTo>
                    <a:pt x="801045" y="529196"/>
                  </a:lnTo>
                  <a:lnTo>
                    <a:pt x="847645" y="510832"/>
                  </a:lnTo>
                  <a:lnTo>
                    <a:pt x="890228" y="489827"/>
                  </a:lnTo>
                  <a:lnTo>
                    <a:pt x="928403" y="466396"/>
                  </a:lnTo>
                  <a:lnTo>
                    <a:pt x="961778" y="440755"/>
                  </a:lnTo>
                  <a:lnTo>
                    <a:pt x="989963" y="413120"/>
                  </a:lnTo>
                  <a:lnTo>
                    <a:pt x="1029194" y="352725"/>
                  </a:lnTo>
                  <a:lnTo>
                    <a:pt x="1042967" y="286933"/>
                  </a:lnTo>
                  <a:lnTo>
                    <a:pt x="1039458" y="253471"/>
                  </a:lnTo>
                  <a:lnTo>
                    <a:pt x="1012565" y="190162"/>
                  </a:lnTo>
                  <a:lnTo>
                    <a:pt x="961778" y="133111"/>
                  </a:lnTo>
                  <a:lnTo>
                    <a:pt x="928403" y="107471"/>
                  </a:lnTo>
                  <a:lnTo>
                    <a:pt x="890228" y="84040"/>
                  </a:lnTo>
                  <a:lnTo>
                    <a:pt x="847645" y="63036"/>
                  </a:lnTo>
                  <a:lnTo>
                    <a:pt x="801045" y="44672"/>
                  </a:lnTo>
                  <a:lnTo>
                    <a:pt x="750819" y="29164"/>
                  </a:lnTo>
                  <a:lnTo>
                    <a:pt x="697358" y="16727"/>
                  </a:lnTo>
                  <a:lnTo>
                    <a:pt x="641055" y="7578"/>
                  </a:lnTo>
                  <a:lnTo>
                    <a:pt x="582299" y="1930"/>
                  </a:lnTo>
                  <a:lnTo>
                    <a:pt x="521483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0" name="object 18"/>
            <p:cNvSpPr/>
            <p:nvPr/>
          </p:nvSpPr>
          <p:spPr>
            <a:xfrm>
              <a:off x="3946013" y="1940962"/>
              <a:ext cx="1043305" cy="574040"/>
            </a:xfrm>
            <a:custGeom>
              <a:avLst/>
              <a:gdLst/>
              <a:ahLst/>
              <a:cxnLst/>
              <a:rect l="l" t="t" r="r" b="b"/>
              <a:pathLst>
                <a:path w="1043304" h="574039">
                  <a:moveTo>
                    <a:pt x="0" y="286930"/>
                  </a:moveTo>
                  <a:lnTo>
                    <a:pt x="3508" y="253468"/>
                  </a:lnTo>
                  <a:lnTo>
                    <a:pt x="13772" y="221140"/>
                  </a:lnTo>
                  <a:lnTo>
                    <a:pt x="53004" y="160746"/>
                  </a:lnTo>
                  <a:lnTo>
                    <a:pt x="81188" y="133110"/>
                  </a:lnTo>
                  <a:lnTo>
                    <a:pt x="114564" y="107470"/>
                  </a:lnTo>
                  <a:lnTo>
                    <a:pt x="152739" y="84040"/>
                  </a:lnTo>
                  <a:lnTo>
                    <a:pt x="195322" y="63035"/>
                  </a:lnTo>
                  <a:lnTo>
                    <a:pt x="241922" y="44671"/>
                  </a:lnTo>
                  <a:lnTo>
                    <a:pt x="292148" y="29164"/>
                  </a:lnTo>
                  <a:lnTo>
                    <a:pt x="345608" y="16727"/>
                  </a:lnTo>
                  <a:lnTo>
                    <a:pt x="401912" y="7578"/>
                  </a:lnTo>
                  <a:lnTo>
                    <a:pt x="460667" y="1930"/>
                  </a:lnTo>
                  <a:lnTo>
                    <a:pt x="521483" y="0"/>
                  </a:lnTo>
                  <a:lnTo>
                    <a:pt x="582299" y="1930"/>
                  </a:lnTo>
                  <a:lnTo>
                    <a:pt x="641054" y="7578"/>
                  </a:lnTo>
                  <a:lnTo>
                    <a:pt x="697358" y="16727"/>
                  </a:lnTo>
                  <a:lnTo>
                    <a:pt x="750818" y="29164"/>
                  </a:lnTo>
                  <a:lnTo>
                    <a:pt x="801044" y="44671"/>
                  </a:lnTo>
                  <a:lnTo>
                    <a:pt x="847643" y="63035"/>
                  </a:lnTo>
                  <a:lnTo>
                    <a:pt x="890226" y="84040"/>
                  </a:lnTo>
                  <a:lnTo>
                    <a:pt x="928401" y="107470"/>
                  </a:lnTo>
                  <a:lnTo>
                    <a:pt x="961776" y="133110"/>
                  </a:lnTo>
                  <a:lnTo>
                    <a:pt x="989960" y="160746"/>
                  </a:lnTo>
                  <a:lnTo>
                    <a:pt x="1029191" y="221140"/>
                  </a:lnTo>
                  <a:lnTo>
                    <a:pt x="1042964" y="286930"/>
                  </a:lnTo>
                  <a:lnTo>
                    <a:pt x="1029191" y="352722"/>
                  </a:lnTo>
                  <a:lnTo>
                    <a:pt x="989960" y="413117"/>
                  </a:lnTo>
                  <a:lnTo>
                    <a:pt x="961776" y="440753"/>
                  </a:lnTo>
                  <a:lnTo>
                    <a:pt x="928401" y="466394"/>
                  </a:lnTo>
                  <a:lnTo>
                    <a:pt x="890226" y="489824"/>
                  </a:lnTo>
                  <a:lnTo>
                    <a:pt x="847643" y="510829"/>
                  </a:lnTo>
                  <a:lnTo>
                    <a:pt x="801044" y="529193"/>
                  </a:lnTo>
                  <a:lnTo>
                    <a:pt x="750818" y="544700"/>
                  </a:lnTo>
                  <a:lnTo>
                    <a:pt x="697358" y="557137"/>
                  </a:lnTo>
                  <a:lnTo>
                    <a:pt x="641054" y="566287"/>
                  </a:lnTo>
                  <a:lnTo>
                    <a:pt x="582299" y="571934"/>
                  </a:lnTo>
                  <a:lnTo>
                    <a:pt x="521483" y="573865"/>
                  </a:lnTo>
                  <a:lnTo>
                    <a:pt x="460667" y="571934"/>
                  </a:lnTo>
                  <a:lnTo>
                    <a:pt x="401912" y="566287"/>
                  </a:lnTo>
                  <a:lnTo>
                    <a:pt x="345608" y="557137"/>
                  </a:lnTo>
                  <a:lnTo>
                    <a:pt x="292148" y="544700"/>
                  </a:lnTo>
                  <a:lnTo>
                    <a:pt x="241922" y="529193"/>
                  </a:lnTo>
                  <a:lnTo>
                    <a:pt x="195322" y="510829"/>
                  </a:lnTo>
                  <a:lnTo>
                    <a:pt x="152739" y="489824"/>
                  </a:lnTo>
                  <a:lnTo>
                    <a:pt x="114564" y="466394"/>
                  </a:lnTo>
                  <a:lnTo>
                    <a:pt x="81188" y="440753"/>
                  </a:lnTo>
                  <a:lnTo>
                    <a:pt x="53004" y="413117"/>
                  </a:lnTo>
                  <a:lnTo>
                    <a:pt x="13772" y="352722"/>
                  </a:lnTo>
                  <a:lnTo>
                    <a:pt x="3508" y="320393"/>
                  </a:lnTo>
                  <a:lnTo>
                    <a:pt x="0" y="286930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1" name="object 19"/>
            <p:cNvSpPr/>
            <p:nvPr/>
          </p:nvSpPr>
          <p:spPr>
            <a:xfrm>
              <a:off x="3438293" y="2227998"/>
              <a:ext cx="336550" cy="0"/>
            </a:xfrm>
            <a:custGeom>
              <a:avLst/>
              <a:gdLst/>
              <a:ahLst/>
              <a:cxnLst/>
              <a:rect l="l" t="t" r="r" b="b"/>
              <a:pathLst>
                <a:path w="336550">
                  <a:moveTo>
                    <a:pt x="0" y="0"/>
                  </a:moveTo>
                  <a:lnTo>
                    <a:pt x="336268" y="0"/>
                  </a:lnTo>
                </a:path>
              </a:pathLst>
            </a:custGeom>
            <a:ln w="5002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2" name="object 20"/>
            <p:cNvSpPr/>
            <p:nvPr/>
          </p:nvSpPr>
          <p:spPr>
            <a:xfrm>
              <a:off x="3693300" y="2146732"/>
              <a:ext cx="204576" cy="1625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3" name="object 21"/>
            <p:cNvSpPr/>
            <p:nvPr/>
          </p:nvSpPr>
          <p:spPr>
            <a:xfrm>
              <a:off x="2255132" y="850116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40">
                  <a:moveTo>
                    <a:pt x="1203838" y="0"/>
                  </a:moveTo>
                  <a:lnTo>
                    <a:pt x="119565" y="0"/>
                  </a:lnTo>
                  <a:lnTo>
                    <a:pt x="73025" y="9396"/>
                  </a:lnTo>
                  <a:lnTo>
                    <a:pt x="35019" y="35020"/>
                  </a:lnTo>
                  <a:lnTo>
                    <a:pt x="9396" y="73025"/>
                  </a:lnTo>
                  <a:lnTo>
                    <a:pt x="0" y="119565"/>
                  </a:lnTo>
                  <a:lnTo>
                    <a:pt x="0" y="454303"/>
                  </a:lnTo>
                  <a:lnTo>
                    <a:pt x="9396" y="500843"/>
                  </a:lnTo>
                  <a:lnTo>
                    <a:pt x="35020" y="538848"/>
                  </a:lnTo>
                  <a:lnTo>
                    <a:pt x="73025" y="564472"/>
                  </a:lnTo>
                  <a:lnTo>
                    <a:pt x="119565" y="573868"/>
                  </a:lnTo>
                  <a:lnTo>
                    <a:pt x="1203838" y="573868"/>
                  </a:lnTo>
                  <a:lnTo>
                    <a:pt x="1250378" y="564472"/>
                  </a:lnTo>
                  <a:lnTo>
                    <a:pt x="1288383" y="538848"/>
                  </a:lnTo>
                  <a:lnTo>
                    <a:pt x="1314007" y="500843"/>
                  </a:lnTo>
                  <a:lnTo>
                    <a:pt x="1323403" y="454303"/>
                  </a:lnTo>
                  <a:lnTo>
                    <a:pt x="1323403" y="119565"/>
                  </a:lnTo>
                  <a:lnTo>
                    <a:pt x="1314302" y="73810"/>
                  </a:lnTo>
                  <a:lnTo>
                    <a:pt x="1288383" y="35020"/>
                  </a:lnTo>
                  <a:lnTo>
                    <a:pt x="1249593" y="9101"/>
                  </a:lnTo>
                  <a:lnTo>
                    <a:pt x="1203838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4" name="object 22"/>
            <p:cNvSpPr/>
            <p:nvPr/>
          </p:nvSpPr>
          <p:spPr>
            <a:xfrm>
              <a:off x="2255133" y="850123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40">
                  <a:moveTo>
                    <a:pt x="0" y="119565"/>
                  </a:moveTo>
                  <a:lnTo>
                    <a:pt x="9396" y="73024"/>
                  </a:lnTo>
                  <a:lnTo>
                    <a:pt x="35019" y="35019"/>
                  </a:lnTo>
                  <a:lnTo>
                    <a:pt x="73025" y="9395"/>
                  </a:lnTo>
                  <a:lnTo>
                    <a:pt x="119565" y="0"/>
                  </a:lnTo>
                  <a:lnTo>
                    <a:pt x="1203837" y="0"/>
                  </a:lnTo>
                  <a:lnTo>
                    <a:pt x="1249593" y="9101"/>
                  </a:lnTo>
                  <a:lnTo>
                    <a:pt x="1288382" y="35018"/>
                  </a:lnTo>
                  <a:lnTo>
                    <a:pt x="1314301" y="73809"/>
                  </a:lnTo>
                  <a:lnTo>
                    <a:pt x="1323402" y="119565"/>
                  </a:lnTo>
                  <a:lnTo>
                    <a:pt x="1323402" y="454302"/>
                  </a:lnTo>
                  <a:lnTo>
                    <a:pt x="1314006" y="500843"/>
                  </a:lnTo>
                  <a:lnTo>
                    <a:pt x="1288382" y="538848"/>
                  </a:lnTo>
                  <a:lnTo>
                    <a:pt x="1250377" y="564472"/>
                  </a:lnTo>
                  <a:lnTo>
                    <a:pt x="1203837" y="573868"/>
                  </a:lnTo>
                  <a:lnTo>
                    <a:pt x="119565" y="573868"/>
                  </a:lnTo>
                  <a:lnTo>
                    <a:pt x="73025" y="564472"/>
                  </a:lnTo>
                  <a:lnTo>
                    <a:pt x="35019" y="538848"/>
                  </a:lnTo>
                  <a:lnTo>
                    <a:pt x="9396" y="500843"/>
                  </a:lnTo>
                  <a:lnTo>
                    <a:pt x="0" y="454302"/>
                  </a:lnTo>
                  <a:lnTo>
                    <a:pt x="0" y="119565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5" name="object 23"/>
            <p:cNvSpPr/>
            <p:nvPr/>
          </p:nvSpPr>
          <p:spPr>
            <a:xfrm>
              <a:off x="696361" y="874148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40">
                  <a:moveTo>
                    <a:pt x="1203836" y="0"/>
                  </a:moveTo>
                  <a:lnTo>
                    <a:pt x="119565" y="0"/>
                  </a:lnTo>
                  <a:lnTo>
                    <a:pt x="73025" y="9396"/>
                  </a:lnTo>
                  <a:lnTo>
                    <a:pt x="35019" y="35020"/>
                  </a:lnTo>
                  <a:lnTo>
                    <a:pt x="9396" y="73025"/>
                  </a:lnTo>
                  <a:lnTo>
                    <a:pt x="0" y="119565"/>
                  </a:lnTo>
                  <a:lnTo>
                    <a:pt x="0" y="454303"/>
                  </a:lnTo>
                  <a:lnTo>
                    <a:pt x="9396" y="500843"/>
                  </a:lnTo>
                  <a:lnTo>
                    <a:pt x="35019" y="538848"/>
                  </a:lnTo>
                  <a:lnTo>
                    <a:pt x="73025" y="564472"/>
                  </a:lnTo>
                  <a:lnTo>
                    <a:pt x="119565" y="573868"/>
                  </a:lnTo>
                  <a:lnTo>
                    <a:pt x="1203836" y="573868"/>
                  </a:lnTo>
                  <a:lnTo>
                    <a:pt x="1250377" y="564472"/>
                  </a:lnTo>
                  <a:lnTo>
                    <a:pt x="1288382" y="538848"/>
                  </a:lnTo>
                  <a:lnTo>
                    <a:pt x="1314006" y="500843"/>
                  </a:lnTo>
                  <a:lnTo>
                    <a:pt x="1323402" y="454303"/>
                  </a:lnTo>
                  <a:lnTo>
                    <a:pt x="1323402" y="119565"/>
                  </a:lnTo>
                  <a:lnTo>
                    <a:pt x="1314300" y="73810"/>
                  </a:lnTo>
                  <a:lnTo>
                    <a:pt x="1288383" y="35020"/>
                  </a:lnTo>
                  <a:lnTo>
                    <a:pt x="1249592" y="9101"/>
                  </a:lnTo>
                  <a:lnTo>
                    <a:pt x="1203836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6" name="object 24"/>
            <p:cNvSpPr/>
            <p:nvPr/>
          </p:nvSpPr>
          <p:spPr>
            <a:xfrm>
              <a:off x="696361" y="874155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40">
                  <a:moveTo>
                    <a:pt x="0" y="119565"/>
                  </a:moveTo>
                  <a:lnTo>
                    <a:pt x="9396" y="73024"/>
                  </a:lnTo>
                  <a:lnTo>
                    <a:pt x="35019" y="35019"/>
                  </a:lnTo>
                  <a:lnTo>
                    <a:pt x="73025" y="9395"/>
                  </a:lnTo>
                  <a:lnTo>
                    <a:pt x="119565" y="0"/>
                  </a:lnTo>
                  <a:lnTo>
                    <a:pt x="1203837" y="0"/>
                  </a:lnTo>
                  <a:lnTo>
                    <a:pt x="1249593" y="9101"/>
                  </a:lnTo>
                  <a:lnTo>
                    <a:pt x="1288382" y="35018"/>
                  </a:lnTo>
                  <a:lnTo>
                    <a:pt x="1314301" y="73808"/>
                  </a:lnTo>
                  <a:lnTo>
                    <a:pt x="1323402" y="119565"/>
                  </a:lnTo>
                  <a:lnTo>
                    <a:pt x="1323402" y="454302"/>
                  </a:lnTo>
                  <a:lnTo>
                    <a:pt x="1314006" y="500843"/>
                  </a:lnTo>
                  <a:lnTo>
                    <a:pt x="1288382" y="538848"/>
                  </a:lnTo>
                  <a:lnTo>
                    <a:pt x="1250377" y="564472"/>
                  </a:lnTo>
                  <a:lnTo>
                    <a:pt x="1203837" y="573868"/>
                  </a:lnTo>
                  <a:lnTo>
                    <a:pt x="119565" y="573868"/>
                  </a:lnTo>
                  <a:lnTo>
                    <a:pt x="73025" y="564472"/>
                  </a:lnTo>
                  <a:lnTo>
                    <a:pt x="35019" y="538848"/>
                  </a:lnTo>
                  <a:lnTo>
                    <a:pt x="9396" y="500843"/>
                  </a:lnTo>
                  <a:lnTo>
                    <a:pt x="0" y="454302"/>
                  </a:lnTo>
                  <a:lnTo>
                    <a:pt x="0" y="119565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7" name="object 25"/>
            <p:cNvSpPr/>
            <p:nvPr/>
          </p:nvSpPr>
          <p:spPr>
            <a:xfrm>
              <a:off x="1358023" y="1619567"/>
              <a:ext cx="0" cy="334010"/>
            </a:xfrm>
            <a:custGeom>
              <a:avLst/>
              <a:gdLst/>
              <a:ahLst/>
              <a:cxnLst/>
              <a:rect l="l" t="t" r="r" b="b"/>
              <a:pathLst>
                <a:path h="334010">
                  <a:moveTo>
                    <a:pt x="0" y="333512"/>
                  </a:moveTo>
                  <a:lnTo>
                    <a:pt x="0" y="0"/>
                  </a:lnTo>
                </a:path>
              </a:pathLst>
            </a:custGeom>
            <a:ln w="5002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8" name="object 26"/>
            <p:cNvSpPr/>
            <p:nvPr/>
          </p:nvSpPr>
          <p:spPr>
            <a:xfrm>
              <a:off x="1276759" y="1496253"/>
              <a:ext cx="162528" cy="204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9" name="object 27"/>
            <p:cNvSpPr/>
            <p:nvPr/>
          </p:nvSpPr>
          <p:spPr>
            <a:xfrm>
              <a:off x="2916810" y="1595341"/>
              <a:ext cx="0" cy="346075"/>
            </a:xfrm>
            <a:custGeom>
              <a:avLst/>
              <a:gdLst/>
              <a:ahLst/>
              <a:cxnLst/>
              <a:rect l="l" t="t" r="r" b="b"/>
              <a:pathLst>
                <a:path h="346075">
                  <a:moveTo>
                    <a:pt x="0" y="345722"/>
                  </a:moveTo>
                  <a:lnTo>
                    <a:pt x="0" y="0"/>
                  </a:lnTo>
                </a:path>
              </a:pathLst>
            </a:custGeom>
            <a:ln w="5002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0" name="object 28"/>
            <p:cNvSpPr/>
            <p:nvPr/>
          </p:nvSpPr>
          <p:spPr>
            <a:xfrm>
              <a:off x="2835546" y="1472027"/>
              <a:ext cx="162528" cy="2045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1" name="object 29"/>
            <p:cNvSpPr/>
            <p:nvPr/>
          </p:nvSpPr>
          <p:spPr>
            <a:xfrm>
              <a:off x="2255145" y="3031963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1203836" y="0"/>
                  </a:moveTo>
                  <a:lnTo>
                    <a:pt x="119565" y="0"/>
                  </a:lnTo>
                  <a:lnTo>
                    <a:pt x="73025" y="9396"/>
                  </a:lnTo>
                  <a:lnTo>
                    <a:pt x="35019" y="35020"/>
                  </a:lnTo>
                  <a:lnTo>
                    <a:pt x="9396" y="73025"/>
                  </a:lnTo>
                  <a:lnTo>
                    <a:pt x="0" y="119565"/>
                  </a:lnTo>
                  <a:lnTo>
                    <a:pt x="0" y="454303"/>
                  </a:lnTo>
                  <a:lnTo>
                    <a:pt x="9396" y="500843"/>
                  </a:lnTo>
                  <a:lnTo>
                    <a:pt x="35020" y="538848"/>
                  </a:lnTo>
                  <a:lnTo>
                    <a:pt x="73025" y="564472"/>
                  </a:lnTo>
                  <a:lnTo>
                    <a:pt x="119565" y="573868"/>
                  </a:lnTo>
                  <a:lnTo>
                    <a:pt x="1203836" y="573868"/>
                  </a:lnTo>
                  <a:lnTo>
                    <a:pt x="1250377" y="564472"/>
                  </a:lnTo>
                  <a:lnTo>
                    <a:pt x="1288382" y="538848"/>
                  </a:lnTo>
                  <a:lnTo>
                    <a:pt x="1314006" y="500843"/>
                  </a:lnTo>
                  <a:lnTo>
                    <a:pt x="1323402" y="454303"/>
                  </a:lnTo>
                  <a:lnTo>
                    <a:pt x="1323402" y="119565"/>
                  </a:lnTo>
                  <a:lnTo>
                    <a:pt x="1314301" y="73810"/>
                  </a:lnTo>
                  <a:lnTo>
                    <a:pt x="1288383" y="35020"/>
                  </a:lnTo>
                  <a:lnTo>
                    <a:pt x="1249592" y="9101"/>
                  </a:lnTo>
                  <a:lnTo>
                    <a:pt x="1203836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2" name="object 30"/>
            <p:cNvSpPr/>
            <p:nvPr/>
          </p:nvSpPr>
          <p:spPr>
            <a:xfrm>
              <a:off x="2255145" y="3031971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0" y="119565"/>
                  </a:moveTo>
                  <a:lnTo>
                    <a:pt x="9396" y="73024"/>
                  </a:lnTo>
                  <a:lnTo>
                    <a:pt x="35019" y="35019"/>
                  </a:lnTo>
                  <a:lnTo>
                    <a:pt x="73025" y="9395"/>
                  </a:lnTo>
                  <a:lnTo>
                    <a:pt x="119565" y="0"/>
                  </a:lnTo>
                  <a:lnTo>
                    <a:pt x="1203837" y="0"/>
                  </a:lnTo>
                  <a:lnTo>
                    <a:pt x="1249593" y="9101"/>
                  </a:lnTo>
                  <a:lnTo>
                    <a:pt x="1288382" y="35018"/>
                  </a:lnTo>
                  <a:lnTo>
                    <a:pt x="1314301" y="73808"/>
                  </a:lnTo>
                  <a:lnTo>
                    <a:pt x="1323402" y="119565"/>
                  </a:lnTo>
                  <a:lnTo>
                    <a:pt x="1323402" y="454302"/>
                  </a:lnTo>
                  <a:lnTo>
                    <a:pt x="1314006" y="500843"/>
                  </a:lnTo>
                  <a:lnTo>
                    <a:pt x="1288382" y="538848"/>
                  </a:lnTo>
                  <a:lnTo>
                    <a:pt x="1250377" y="564472"/>
                  </a:lnTo>
                  <a:lnTo>
                    <a:pt x="1203837" y="573868"/>
                  </a:lnTo>
                  <a:lnTo>
                    <a:pt x="119565" y="573868"/>
                  </a:lnTo>
                  <a:lnTo>
                    <a:pt x="73025" y="564472"/>
                  </a:lnTo>
                  <a:lnTo>
                    <a:pt x="35019" y="538848"/>
                  </a:lnTo>
                  <a:lnTo>
                    <a:pt x="9396" y="500843"/>
                  </a:lnTo>
                  <a:lnTo>
                    <a:pt x="0" y="454302"/>
                  </a:lnTo>
                  <a:lnTo>
                    <a:pt x="0" y="119565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3" name="object 31"/>
            <p:cNvSpPr/>
            <p:nvPr/>
          </p:nvSpPr>
          <p:spPr>
            <a:xfrm>
              <a:off x="3805843" y="3031766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1203838" y="0"/>
                  </a:moveTo>
                  <a:lnTo>
                    <a:pt x="119565" y="0"/>
                  </a:lnTo>
                  <a:lnTo>
                    <a:pt x="73025" y="9396"/>
                  </a:lnTo>
                  <a:lnTo>
                    <a:pt x="35019" y="35020"/>
                  </a:lnTo>
                  <a:lnTo>
                    <a:pt x="9396" y="73025"/>
                  </a:lnTo>
                  <a:lnTo>
                    <a:pt x="0" y="119565"/>
                  </a:lnTo>
                  <a:lnTo>
                    <a:pt x="0" y="454303"/>
                  </a:lnTo>
                  <a:lnTo>
                    <a:pt x="9396" y="500843"/>
                  </a:lnTo>
                  <a:lnTo>
                    <a:pt x="35020" y="538848"/>
                  </a:lnTo>
                  <a:lnTo>
                    <a:pt x="73025" y="564472"/>
                  </a:lnTo>
                  <a:lnTo>
                    <a:pt x="119565" y="573868"/>
                  </a:lnTo>
                  <a:lnTo>
                    <a:pt x="1203838" y="573868"/>
                  </a:lnTo>
                  <a:lnTo>
                    <a:pt x="1250378" y="564472"/>
                  </a:lnTo>
                  <a:lnTo>
                    <a:pt x="1288383" y="538848"/>
                  </a:lnTo>
                  <a:lnTo>
                    <a:pt x="1314007" y="500843"/>
                  </a:lnTo>
                  <a:lnTo>
                    <a:pt x="1323403" y="454303"/>
                  </a:lnTo>
                  <a:lnTo>
                    <a:pt x="1323403" y="119565"/>
                  </a:lnTo>
                  <a:lnTo>
                    <a:pt x="1314302" y="73810"/>
                  </a:lnTo>
                  <a:lnTo>
                    <a:pt x="1288383" y="35020"/>
                  </a:lnTo>
                  <a:lnTo>
                    <a:pt x="1249593" y="9101"/>
                  </a:lnTo>
                  <a:lnTo>
                    <a:pt x="1203838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4" name="object 32"/>
            <p:cNvSpPr/>
            <p:nvPr/>
          </p:nvSpPr>
          <p:spPr>
            <a:xfrm>
              <a:off x="3805845" y="3031774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0" y="119565"/>
                  </a:moveTo>
                  <a:lnTo>
                    <a:pt x="9395" y="73024"/>
                  </a:lnTo>
                  <a:lnTo>
                    <a:pt x="35019" y="35019"/>
                  </a:lnTo>
                  <a:lnTo>
                    <a:pt x="73024" y="9395"/>
                  </a:lnTo>
                  <a:lnTo>
                    <a:pt x="119565" y="0"/>
                  </a:lnTo>
                  <a:lnTo>
                    <a:pt x="1203837" y="0"/>
                  </a:lnTo>
                  <a:lnTo>
                    <a:pt x="1249592" y="9101"/>
                  </a:lnTo>
                  <a:lnTo>
                    <a:pt x="1288381" y="35018"/>
                  </a:lnTo>
                  <a:lnTo>
                    <a:pt x="1314301" y="73808"/>
                  </a:lnTo>
                  <a:lnTo>
                    <a:pt x="1323402" y="119565"/>
                  </a:lnTo>
                  <a:lnTo>
                    <a:pt x="1323402" y="454302"/>
                  </a:lnTo>
                  <a:lnTo>
                    <a:pt x="1314006" y="500843"/>
                  </a:lnTo>
                  <a:lnTo>
                    <a:pt x="1288382" y="538848"/>
                  </a:lnTo>
                  <a:lnTo>
                    <a:pt x="1250376" y="564472"/>
                  </a:lnTo>
                  <a:lnTo>
                    <a:pt x="1203837" y="573868"/>
                  </a:lnTo>
                  <a:lnTo>
                    <a:pt x="119565" y="573868"/>
                  </a:lnTo>
                  <a:lnTo>
                    <a:pt x="73024" y="564472"/>
                  </a:lnTo>
                  <a:lnTo>
                    <a:pt x="35019" y="538848"/>
                  </a:lnTo>
                  <a:lnTo>
                    <a:pt x="9395" y="500843"/>
                  </a:lnTo>
                  <a:lnTo>
                    <a:pt x="0" y="454302"/>
                  </a:lnTo>
                  <a:lnTo>
                    <a:pt x="0" y="119565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5" name="object 33"/>
            <p:cNvSpPr/>
            <p:nvPr/>
          </p:nvSpPr>
          <p:spPr>
            <a:xfrm>
              <a:off x="2916847" y="2686245"/>
              <a:ext cx="0" cy="346075"/>
            </a:xfrm>
            <a:custGeom>
              <a:avLst/>
              <a:gdLst/>
              <a:ahLst/>
              <a:cxnLst/>
              <a:rect l="l" t="t" r="r" b="b"/>
              <a:pathLst>
                <a:path h="346075">
                  <a:moveTo>
                    <a:pt x="0" y="345725"/>
                  </a:moveTo>
                  <a:lnTo>
                    <a:pt x="0" y="0"/>
                  </a:lnTo>
                </a:path>
              </a:pathLst>
            </a:custGeom>
            <a:ln w="5002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6" name="object 34"/>
            <p:cNvSpPr/>
            <p:nvPr/>
          </p:nvSpPr>
          <p:spPr>
            <a:xfrm>
              <a:off x="2835582" y="2562935"/>
              <a:ext cx="162528" cy="2045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7" name="object 35"/>
            <p:cNvSpPr/>
            <p:nvPr/>
          </p:nvSpPr>
          <p:spPr>
            <a:xfrm>
              <a:off x="4467547" y="2686446"/>
              <a:ext cx="0" cy="345440"/>
            </a:xfrm>
            <a:custGeom>
              <a:avLst/>
              <a:gdLst/>
              <a:ahLst/>
              <a:cxnLst/>
              <a:rect l="l" t="t" r="r" b="b"/>
              <a:pathLst>
                <a:path h="345439">
                  <a:moveTo>
                    <a:pt x="0" y="345328"/>
                  </a:moveTo>
                  <a:lnTo>
                    <a:pt x="0" y="0"/>
                  </a:lnTo>
                </a:path>
              </a:pathLst>
            </a:custGeom>
            <a:ln w="5002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8" name="object 36"/>
            <p:cNvSpPr/>
            <p:nvPr/>
          </p:nvSpPr>
          <p:spPr>
            <a:xfrm>
              <a:off x="4386281" y="2563132"/>
              <a:ext cx="162527" cy="204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object 37"/>
          <p:cNvGrpSpPr/>
          <p:nvPr/>
        </p:nvGrpSpPr>
        <p:grpSpPr>
          <a:xfrm>
            <a:off x="2905221" y="780776"/>
            <a:ext cx="1524403" cy="952541"/>
            <a:chOff x="6569493" y="802361"/>
            <a:chExt cx="4582160" cy="2863215"/>
          </a:xfrm>
        </p:grpSpPr>
        <p:sp>
          <p:nvSpPr>
            <p:cNvPr id="40" name="object 38"/>
            <p:cNvSpPr/>
            <p:nvPr/>
          </p:nvSpPr>
          <p:spPr>
            <a:xfrm>
              <a:off x="6597007" y="3057942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5">
                  <a:moveTo>
                    <a:pt x="1233890" y="0"/>
                  </a:moveTo>
                  <a:lnTo>
                    <a:pt x="122549" y="0"/>
                  </a:lnTo>
                  <a:lnTo>
                    <a:pt x="74848" y="9630"/>
                  </a:lnTo>
                  <a:lnTo>
                    <a:pt x="35893" y="35895"/>
                  </a:lnTo>
                  <a:lnTo>
                    <a:pt x="9630" y="74848"/>
                  </a:lnTo>
                  <a:lnTo>
                    <a:pt x="0" y="122551"/>
                  </a:lnTo>
                  <a:lnTo>
                    <a:pt x="0" y="465645"/>
                  </a:lnTo>
                  <a:lnTo>
                    <a:pt x="9630" y="513347"/>
                  </a:lnTo>
                  <a:lnTo>
                    <a:pt x="35894" y="552301"/>
                  </a:lnTo>
                  <a:lnTo>
                    <a:pt x="74848" y="578564"/>
                  </a:lnTo>
                  <a:lnTo>
                    <a:pt x="122549" y="588195"/>
                  </a:lnTo>
                  <a:lnTo>
                    <a:pt x="1233890" y="588195"/>
                  </a:lnTo>
                  <a:lnTo>
                    <a:pt x="1281591" y="578564"/>
                  </a:lnTo>
                  <a:lnTo>
                    <a:pt x="1320545" y="552301"/>
                  </a:lnTo>
                  <a:lnTo>
                    <a:pt x="1346809" y="513347"/>
                  </a:lnTo>
                  <a:lnTo>
                    <a:pt x="1356440" y="465645"/>
                  </a:lnTo>
                  <a:lnTo>
                    <a:pt x="1356440" y="122551"/>
                  </a:lnTo>
                  <a:lnTo>
                    <a:pt x="1347111" y="75653"/>
                  </a:lnTo>
                  <a:lnTo>
                    <a:pt x="1320544" y="35894"/>
                  </a:lnTo>
                  <a:lnTo>
                    <a:pt x="1280788" y="9328"/>
                  </a:lnTo>
                  <a:lnTo>
                    <a:pt x="1233890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1" name="object 39"/>
            <p:cNvSpPr/>
            <p:nvPr/>
          </p:nvSpPr>
          <p:spPr>
            <a:xfrm>
              <a:off x="6597007" y="3057939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5">
                  <a:moveTo>
                    <a:pt x="0" y="122550"/>
                  </a:moveTo>
                  <a:lnTo>
                    <a:pt x="9630" y="74847"/>
                  </a:lnTo>
                  <a:lnTo>
                    <a:pt x="35894" y="35893"/>
                  </a:lnTo>
                  <a:lnTo>
                    <a:pt x="74848" y="9630"/>
                  </a:lnTo>
                  <a:lnTo>
                    <a:pt x="122550" y="0"/>
                  </a:lnTo>
                  <a:lnTo>
                    <a:pt x="1233890" y="0"/>
                  </a:lnTo>
                  <a:lnTo>
                    <a:pt x="1280788" y="9328"/>
                  </a:lnTo>
                  <a:lnTo>
                    <a:pt x="1320546" y="35892"/>
                  </a:lnTo>
                  <a:lnTo>
                    <a:pt x="1347111" y="75651"/>
                  </a:lnTo>
                  <a:lnTo>
                    <a:pt x="1356440" y="122550"/>
                  </a:lnTo>
                  <a:lnTo>
                    <a:pt x="1356440" y="465644"/>
                  </a:lnTo>
                  <a:lnTo>
                    <a:pt x="1346810" y="513346"/>
                  </a:lnTo>
                  <a:lnTo>
                    <a:pt x="1320546" y="552301"/>
                  </a:lnTo>
                  <a:lnTo>
                    <a:pt x="1281592" y="578564"/>
                  </a:lnTo>
                  <a:lnTo>
                    <a:pt x="1233890" y="588194"/>
                  </a:lnTo>
                  <a:lnTo>
                    <a:pt x="122550" y="588194"/>
                  </a:lnTo>
                  <a:lnTo>
                    <a:pt x="74848" y="578564"/>
                  </a:lnTo>
                  <a:lnTo>
                    <a:pt x="35894" y="552301"/>
                  </a:lnTo>
                  <a:lnTo>
                    <a:pt x="9630" y="513346"/>
                  </a:lnTo>
                  <a:lnTo>
                    <a:pt x="0" y="465644"/>
                  </a:lnTo>
                  <a:lnTo>
                    <a:pt x="0" y="122550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2" name="object 40"/>
            <p:cNvSpPr/>
            <p:nvPr/>
          </p:nvSpPr>
          <p:spPr>
            <a:xfrm>
              <a:off x="7269627" y="2716074"/>
              <a:ext cx="5715" cy="342265"/>
            </a:xfrm>
            <a:custGeom>
              <a:avLst/>
              <a:gdLst/>
              <a:ahLst/>
              <a:cxnLst/>
              <a:rect l="l" t="t" r="r" b="b"/>
              <a:pathLst>
                <a:path w="5715" h="342264">
                  <a:moveTo>
                    <a:pt x="2800" y="-25635"/>
                  </a:moveTo>
                  <a:lnTo>
                    <a:pt x="2800" y="367500"/>
                  </a:lnTo>
                </a:path>
              </a:pathLst>
            </a:custGeom>
            <a:ln w="568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3" name="object 41"/>
            <p:cNvSpPr/>
            <p:nvPr/>
          </p:nvSpPr>
          <p:spPr>
            <a:xfrm>
              <a:off x="6732397" y="1952085"/>
              <a:ext cx="1069340" cy="588645"/>
            </a:xfrm>
            <a:custGeom>
              <a:avLst/>
              <a:gdLst/>
              <a:ahLst/>
              <a:cxnLst/>
              <a:rect l="l" t="t" r="r" b="b"/>
              <a:pathLst>
                <a:path w="1069340" h="588644">
                  <a:moveTo>
                    <a:pt x="534502" y="0"/>
                  </a:moveTo>
                  <a:lnTo>
                    <a:pt x="472168" y="1978"/>
                  </a:lnTo>
                  <a:lnTo>
                    <a:pt x="411945" y="7767"/>
                  </a:lnTo>
                  <a:lnTo>
                    <a:pt x="354236" y="17145"/>
                  </a:lnTo>
                  <a:lnTo>
                    <a:pt x="299441" y="29892"/>
                  </a:lnTo>
                  <a:lnTo>
                    <a:pt x="247961" y="45787"/>
                  </a:lnTo>
                  <a:lnTo>
                    <a:pt x="200198" y="64609"/>
                  </a:lnTo>
                  <a:lnTo>
                    <a:pt x="156552" y="86138"/>
                  </a:lnTo>
                  <a:lnTo>
                    <a:pt x="117424" y="110153"/>
                  </a:lnTo>
                  <a:lnTo>
                    <a:pt x="83215" y="136434"/>
                  </a:lnTo>
                  <a:lnTo>
                    <a:pt x="54327" y="164760"/>
                  </a:lnTo>
                  <a:lnTo>
                    <a:pt x="14116" y="226662"/>
                  </a:lnTo>
                  <a:lnTo>
                    <a:pt x="0" y="294096"/>
                  </a:lnTo>
                  <a:lnTo>
                    <a:pt x="3595" y="328394"/>
                  </a:lnTo>
                  <a:lnTo>
                    <a:pt x="31160" y="393283"/>
                  </a:lnTo>
                  <a:lnTo>
                    <a:pt x="83215" y="451758"/>
                  </a:lnTo>
                  <a:lnTo>
                    <a:pt x="117424" y="478039"/>
                  </a:lnTo>
                  <a:lnTo>
                    <a:pt x="156552" y="502054"/>
                  </a:lnTo>
                  <a:lnTo>
                    <a:pt x="200198" y="523584"/>
                  </a:lnTo>
                  <a:lnTo>
                    <a:pt x="247961" y="542406"/>
                  </a:lnTo>
                  <a:lnTo>
                    <a:pt x="299441" y="558301"/>
                  </a:lnTo>
                  <a:lnTo>
                    <a:pt x="354236" y="571048"/>
                  </a:lnTo>
                  <a:lnTo>
                    <a:pt x="411945" y="580426"/>
                  </a:lnTo>
                  <a:lnTo>
                    <a:pt x="472168" y="586215"/>
                  </a:lnTo>
                  <a:lnTo>
                    <a:pt x="534502" y="588194"/>
                  </a:lnTo>
                  <a:lnTo>
                    <a:pt x="596836" y="586215"/>
                  </a:lnTo>
                  <a:lnTo>
                    <a:pt x="657058" y="580426"/>
                  </a:lnTo>
                  <a:lnTo>
                    <a:pt x="714767" y="571048"/>
                  </a:lnTo>
                  <a:lnTo>
                    <a:pt x="769562" y="558301"/>
                  </a:lnTo>
                  <a:lnTo>
                    <a:pt x="821042" y="542406"/>
                  </a:lnTo>
                  <a:lnTo>
                    <a:pt x="868806" y="523584"/>
                  </a:lnTo>
                  <a:lnTo>
                    <a:pt x="912452" y="502054"/>
                  </a:lnTo>
                  <a:lnTo>
                    <a:pt x="951580" y="478039"/>
                  </a:lnTo>
                  <a:lnTo>
                    <a:pt x="985789" y="451758"/>
                  </a:lnTo>
                  <a:lnTo>
                    <a:pt x="1014677" y="423433"/>
                  </a:lnTo>
                  <a:lnTo>
                    <a:pt x="1054888" y="361530"/>
                  </a:lnTo>
                  <a:lnTo>
                    <a:pt x="1069004" y="294096"/>
                  </a:lnTo>
                  <a:lnTo>
                    <a:pt x="1065408" y="259798"/>
                  </a:lnTo>
                  <a:lnTo>
                    <a:pt x="1037843" y="194909"/>
                  </a:lnTo>
                  <a:lnTo>
                    <a:pt x="985789" y="136434"/>
                  </a:lnTo>
                  <a:lnTo>
                    <a:pt x="951580" y="110153"/>
                  </a:lnTo>
                  <a:lnTo>
                    <a:pt x="912452" y="86138"/>
                  </a:lnTo>
                  <a:lnTo>
                    <a:pt x="868806" y="64609"/>
                  </a:lnTo>
                  <a:lnTo>
                    <a:pt x="821042" y="45787"/>
                  </a:lnTo>
                  <a:lnTo>
                    <a:pt x="769562" y="29892"/>
                  </a:lnTo>
                  <a:lnTo>
                    <a:pt x="714767" y="17145"/>
                  </a:lnTo>
                  <a:lnTo>
                    <a:pt x="657058" y="7767"/>
                  </a:lnTo>
                  <a:lnTo>
                    <a:pt x="596836" y="1978"/>
                  </a:lnTo>
                  <a:lnTo>
                    <a:pt x="534502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4" name="object 42"/>
            <p:cNvSpPr/>
            <p:nvPr/>
          </p:nvSpPr>
          <p:spPr>
            <a:xfrm>
              <a:off x="6732397" y="1952080"/>
              <a:ext cx="1069340" cy="588645"/>
            </a:xfrm>
            <a:custGeom>
              <a:avLst/>
              <a:gdLst/>
              <a:ahLst/>
              <a:cxnLst/>
              <a:rect l="l" t="t" r="r" b="b"/>
              <a:pathLst>
                <a:path w="1069340" h="588644">
                  <a:moveTo>
                    <a:pt x="0" y="294097"/>
                  </a:moveTo>
                  <a:lnTo>
                    <a:pt x="3595" y="259799"/>
                  </a:lnTo>
                  <a:lnTo>
                    <a:pt x="14116" y="226663"/>
                  </a:lnTo>
                  <a:lnTo>
                    <a:pt x="54327" y="164760"/>
                  </a:lnTo>
                  <a:lnTo>
                    <a:pt x="83215" y="136434"/>
                  </a:lnTo>
                  <a:lnTo>
                    <a:pt x="117424" y="110154"/>
                  </a:lnTo>
                  <a:lnTo>
                    <a:pt x="156552" y="86138"/>
                  </a:lnTo>
                  <a:lnTo>
                    <a:pt x="200198" y="64609"/>
                  </a:lnTo>
                  <a:lnTo>
                    <a:pt x="247961" y="45787"/>
                  </a:lnTo>
                  <a:lnTo>
                    <a:pt x="299441" y="29892"/>
                  </a:lnTo>
                  <a:lnTo>
                    <a:pt x="354236" y="17145"/>
                  </a:lnTo>
                  <a:lnTo>
                    <a:pt x="411945" y="7767"/>
                  </a:lnTo>
                  <a:lnTo>
                    <a:pt x="472167" y="1978"/>
                  </a:lnTo>
                  <a:lnTo>
                    <a:pt x="534502" y="0"/>
                  </a:lnTo>
                  <a:lnTo>
                    <a:pt x="596836" y="1978"/>
                  </a:lnTo>
                  <a:lnTo>
                    <a:pt x="657058" y="7767"/>
                  </a:lnTo>
                  <a:lnTo>
                    <a:pt x="714767" y="17145"/>
                  </a:lnTo>
                  <a:lnTo>
                    <a:pt x="769562" y="29892"/>
                  </a:lnTo>
                  <a:lnTo>
                    <a:pt x="821042" y="45787"/>
                  </a:lnTo>
                  <a:lnTo>
                    <a:pt x="868806" y="64609"/>
                  </a:lnTo>
                  <a:lnTo>
                    <a:pt x="912452" y="86138"/>
                  </a:lnTo>
                  <a:lnTo>
                    <a:pt x="951580" y="110154"/>
                  </a:lnTo>
                  <a:lnTo>
                    <a:pt x="985788" y="136434"/>
                  </a:lnTo>
                  <a:lnTo>
                    <a:pt x="1014677" y="164760"/>
                  </a:lnTo>
                  <a:lnTo>
                    <a:pt x="1054887" y="226663"/>
                  </a:lnTo>
                  <a:lnTo>
                    <a:pt x="1069004" y="294097"/>
                  </a:lnTo>
                  <a:lnTo>
                    <a:pt x="1054887" y="361531"/>
                  </a:lnTo>
                  <a:lnTo>
                    <a:pt x="1014677" y="423434"/>
                  </a:lnTo>
                  <a:lnTo>
                    <a:pt x="985788" y="451759"/>
                  </a:lnTo>
                  <a:lnTo>
                    <a:pt x="951580" y="478040"/>
                  </a:lnTo>
                  <a:lnTo>
                    <a:pt x="912452" y="502056"/>
                  </a:lnTo>
                  <a:lnTo>
                    <a:pt x="868806" y="523585"/>
                  </a:lnTo>
                  <a:lnTo>
                    <a:pt x="821042" y="542407"/>
                  </a:lnTo>
                  <a:lnTo>
                    <a:pt x="769562" y="558302"/>
                  </a:lnTo>
                  <a:lnTo>
                    <a:pt x="714767" y="571049"/>
                  </a:lnTo>
                  <a:lnTo>
                    <a:pt x="657058" y="580427"/>
                  </a:lnTo>
                  <a:lnTo>
                    <a:pt x="596836" y="586216"/>
                  </a:lnTo>
                  <a:lnTo>
                    <a:pt x="534502" y="588194"/>
                  </a:lnTo>
                  <a:lnTo>
                    <a:pt x="472167" y="586216"/>
                  </a:lnTo>
                  <a:lnTo>
                    <a:pt x="411945" y="580427"/>
                  </a:lnTo>
                  <a:lnTo>
                    <a:pt x="354236" y="571049"/>
                  </a:lnTo>
                  <a:lnTo>
                    <a:pt x="299441" y="558302"/>
                  </a:lnTo>
                  <a:lnTo>
                    <a:pt x="247961" y="542407"/>
                  </a:lnTo>
                  <a:lnTo>
                    <a:pt x="200198" y="523585"/>
                  </a:lnTo>
                  <a:lnTo>
                    <a:pt x="156552" y="502056"/>
                  </a:lnTo>
                  <a:lnTo>
                    <a:pt x="117424" y="478040"/>
                  </a:lnTo>
                  <a:lnTo>
                    <a:pt x="83215" y="451759"/>
                  </a:lnTo>
                  <a:lnTo>
                    <a:pt x="54327" y="423434"/>
                  </a:lnTo>
                  <a:lnTo>
                    <a:pt x="14116" y="361531"/>
                  </a:lnTo>
                  <a:lnTo>
                    <a:pt x="3595" y="328395"/>
                  </a:lnTo>
                  <a:lnTo>
                    <a:pt x="0" y="294097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5" name="object 43"/>
            <p:cNvSpPr/>
            <p:nvPr/>
          </p:nvSpPr>
          <p:spPr>
            <a:xfrm>
              <a:off x="7187287" y="2589698"/>
              <a:ext cx="166570" cy="21060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6" name="object 44"/>
            <p:cNvSpPr/>
            <p:nvPr/>
          </p:nvSpPr>
          <p:spPr>
            <a:xfrm>
              <a:off x="7801402" y="2237820"/>
              <a:ext cx="353695" cy="8890"/>
            </a:xfrm>
            <a:custGeom>
              <a:avLst/>
              <a:gdLst/>
              <a:ahLst/>
              <a:cxnLst/>
              <a:rect l="l" t="t" r="r" b="b"/>
              <a:pathLst>
                <a:path w="353695" h="8889">
                  <a:moveTo>
                    <a:pt x="-25635" y="4178"/>
                  </a:moveTo>
                  <a:lnTo>
                    <a:pt x="378827" y="4178"/>
                  </a:lnTo>
                </a:path>
              </a:pathLst>
            </a:custGeom>
            <a:ln w="5962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7" name="object 45"/>
            <p:cNvSpPr/>
            <p:nvPr/>
          </p:nvSpPr>
          <p:spPr>
            <a:xfrm>
              <a:off x="8330097" y="1939768"/>
              <a:ext cx="1069340" cy="588645"/>
            </a:xfrm>
            <a:custGeom>
              <a:avLst/>
              <a:gdLst/>
              <a:ahLst/>
              <a:cxnLst/>
              <a:rect l="l" t="t" r="r" b="b"/>
              <a:pathLst>
                <a:path w="1069340" h="588644">
                  <a:moveTo>
                    <a:pt x="534502" y="0"/>
                  </a:moveTo>
                  <a:lnTo>
                    <a:pt x="472168" y="1978"/>
                  </a:lnTo>
                  <a:lnTo>
                    <a:pt x="411945" y="7767"/>
                  </a:lnTo>
                  <a:lnTo>
                    <a:pt x="354236" y="17145"/>
                  </a:lnTo>
                  <a:lnTo>
                    <a:pt x="299441" y="29892"/>
                  </a:lnTo>
                  <a:lnTo>
                    <a:pt x="247961" y="45787"/>
                  </a:lnTo>
                  <a:lnTo>
                    <a:pt x="200198" y="64609"/>
                  </a:lnTo>
                  <a:lnTo>
                    <a:pt x="156552" y="86138"/>
                  </a:lnTo>
                  <a:lnTo>
                    <a:pt x="117424" y="110154"/>
                  </a:lnTo>
                  <a:lnTo>
                    <a:pt x="83215" y="136434"/>
                  </a:lnTo>
                  <a:lnTo>
                    <a:pt x="54327" y="164760"/>
                  </a:lnTo>
                  <a:lnTo>
                    <a:pt x="14116" y="226663"/>
                  </a:lnTo>
                  <a:lnTo>
                    <a:pt x="0" y="294097"/>
                  </a:lnTo>
                  <a:lnTo>
                    <a:pt x="3595" y="328395"/>
                  </a:lnTo>
                  <a:lnTo>
                    <a:pt x="31160" y="393283"/>
                  </a:lnTo>
                  <a:lnTo>
                    <a:pt x="83215" y="451758"/>
                  </a:lnTo>
                  <a:lnTo>
                    <a:pt x="117424" y="478039"/>
                  </a:lnTo>
                  <a:lnTo>
                    <a:pt x="156552" y="502054"/>
                  </a:lnTo>
                  <a:lnTo>
                    <a:pt x="200198" y="523584"/>
                  </a:lnTo>
                  <a:lnTo>
                    <a:pt x="247961" y="542406"/>
                  </a:lnTo>
                  <a:lnTo>
                    <a:pt x="299441" y="558301"/>
                  </a:lnTo>
                  <a:lnTo>
                    <a:pt x="354236" y="571048"/>
                  </a:lnTo>
                  <a:lnTo>
                    <a:pt x="411945" y="580426"/>
                  </a:lnTo>
                  <a:lnTo>
                    <a:pt x="472168" y="586215"/>
                  </a:lnTo>
                  <a:lnTo>
                    <a:pt x="534502" y="588194"/>
                  </a:lnTo>
                  <a:lnTo>
                    <a:pt x="596836" y="586215"/>
                  </a:lnTo>
                  <a:lnTo>
                    <a:pt x="657058" y="580426"/>
                  </a:lnTo>
                  <a:lnTo>
                    <a:pt x="714767" y="571048"/>
                  </a:lnTo>
                  <a:lnTo>
                    <a:pt x="769562" y="558301"/>
                  </a:lnTo>
                  <a:lnTo>
                    <a:pt x="821042" y="542406"/>
                  </a:lnTo>
                  <a:lnTo>
                    <a:pt x="868806" y="523584"/>
                  </a:lnTo>
                  <a:lnTo>
                    <a:pt x="912452" y="502054"/>
                  </a:lnTo>
                  <a:lnTo>
                    <a:pt x="951580" y="478039"/>
                  </a:lnTo>
                  <a:lnTo>
                    <a:pt x="985789" y="451758"/>
                  </a:lnTo>
                  <a:lnTo>
                    <a:pt x="1014677" y="423433"/>
                  </a:lnTo>
                  <a:lnTo>
                    <a:pt x="1054888" y="361531"/>
                  </a:lnTo>
                  <a:lnTo>
                    <a:pt x="1069004" y="294097"/>
                  </a:lnTo>
                  <a:lnTo>
                    <a:pt x="1065408" y="259799"/>
                  </a:lnTo>
                  <a:lnTo>
                    <a:pt x="1037843" y="194910"/>
                  </a:lnTo>
                  <a:lnTo>
                    <a:pt x="985789" y="136434"/>
                  </a:lnTo>
                  <a:lnTo>
                    <a:pt x="951580" y="110154"/>
                  </a:lnTo>
                  <a:lnTo>
                    <a:pt x="912452" y="86138"/>
                  </a:lnTo>
                  <a:lnTo>
                    <a:pt x="868806" y="64609"/>
                  </a:lnTo>
                  <a:lnTo>
                    <a:pt x="821042" y="45787"/>
                  </a:lnTo>
                  <a:lnTo>
                    <a:pt x="769562" y="29892"/>
                  </a:lnTo>
                  <a:lnTo>
                    <a:pt x="714767" y="17145"/>
                  </a:lnTo>
                  <a:lnTo>
                    <a:pt x="657058" y="7767"/>
                  </a:lnTo>
                  <a:lnTo>
                    <a:pt x="596836" y="1978"/>
                  </a:lnTo>
                  <a:lnTo>
                    <a:pt x="534502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8" name="object 46"/>
            <p:cNvSpPr/>
            <p:nvPr/>
          </p:nvSpPr>
          <p:spPr>
            <a:xfrm>
              <a:off x="8330098" y="1939763"/>
              <a:ext cx="1069340" cy="588645"/>
            </a:xfrm>
            <a:custGeom>
              <a:avLst/>
              <a:gdLst/>
              <a:ahLst/>
              <a:cxnLst/>
              <a:rect l="l" t="t" r="r" b="b"/>
              <a:pathLst>
                <a:path w="1069340" h="588644">
                  <a:moveTo>
                    <a:pt x="0" y="294097"/>
                  </a:moveTo>
                  <a:lnTo>
                    <a:pt x="3595" y="259799"/>
                  </a:lnTo>
                  <a:lnTo>
                    <a:pt x="14116" y="226663"/>
                  </a:lnTo>
                  <a:lnTo>
                    <a:pt x="54327" y="164760"/>
                  </a:lnTo>
                  <a:lnTo>
                    <a:pt x="83215" y="136434"/>
                  </a:lnTo>
                  <a:lnTo>
                    <a:pt x="117424" y="110154"/>
                  </a:lnTo>
                  <a:lnTo>
                    <a:pt x="156552" y="86138"/>
                  </a:lnTo>
                  <a:lnTo>
                    <a:pt x="200198" y="64609"/>
                  </a:lnTo>
                  <a:lnTo>
                    <a:pt x="247962" y="45787"/>
                  </a:lnTo>
                  <a:lnTo>
                    <a:pt x="299441" y="29892"/>
                  </a:lnTo>
                  <a:lnTo>
                    <a:pt x="354236" y="17145"/>
                  </a:lnTo>
                  <a:lnTo>
                    <a:pt x="411945" y="7767"/>
                  </a:lnTo>
                  <a:lnTo>
                    <a:pt x="472168" y="1978"/>
                  </a:lnTo>
                  <a:lnTo>
                    <a:pt x="534502" y="0"/>
                  </a:lnTo>
                  <a:lnTo>
                    <a:pt x="596836" y="1978"/>
                  </a:lnTo>
                  <a:lnTo>
                    <a:pt x="657058" y="7767"/>
                  </a:lnTo>
                  <a:lnTo>
                    <a:pt x="714767" y="17145"/>
                  </a:lnTo>
                  <a:lnTo>
                    <a:pt x="769562" y="29892"/>
                  </a:lnTo>
                  <a:lnTo>
                    <a:pt x="821042" y="45787"/>
                  </a:lnTo>
                  <a:lnTo>
                    <a:pt x="868806" y="64609"/>
                  </a:lnTo>
                  <a:lnTo>
                    <a:pt x="912452" y="86138"/>
                  </a:lnTo>
                  <a:lnTo>
                    <a:pt x="951580" y="110154"/>
                  </a:lnTo>
                  <a:lnTo>
                    <a:pt x="985788" y="136434"/>
                  </a:lnTo>
                  <a:lnTo>
                    <a:pt x="1014677" y="164760"/>
                  </a:lnTo>
                  <a:lnTo>
                    <a:pt x="1054887" y="226663"/>
                  </a:lnTo>
                  <a:lnTo>
                    <a:pt x="1069004" y="294097"/>
                  </a:lnTo>
                  <a:lnTo>
                    <a:pt x="1054887" y="361531"/>
                  </a:lnTo>
                  <a:lnTo>
                    <a:pt x="1014677" y="423434"/>
                  </a:lnTo>
                  <a:lnTo>
                    <a:pt x="985788" y="451759"/>
                  </a:lnTo>
                  <a:lnTo>
                    <a:pt x="951580" y="478040"/>
                  </a:lnTo>
                  <a:lnTo>
                    <a:pt x="912452" y="502056"/>
                  </a:lnTo>
                  <a:lnTo>
                    <a:pt x="868806" y="523585"/>
                  </a:lnTo>
                  <a:lnTo>
                    <a:pt x="821042" y="542407"/>
                  </a:lnTo>
                  <a:lnTo>
                    <a:pt x="769562" y="558302"/>
                  </a:lnTo>
                  <a:lnTo>
                    <a:pt x="714767" y="571049"/>
                  </a:lnTo>
                  <a:lnTo>
                    <a:pt x="657058" y="580427"/>
                  </a:lnTo>
                  <a:lnTo>
                    <a:pt x="596836" y="586216"/>
                  </a:lnTo>
                  <a:lnTo>
                    <a:pt x="534502" y="588194"/>
                  </a:lnTo>
                  <a:lnTo>
                    <a:pt x="472168" y="586216"/>
                  </a:lnTo>
                  <a:lnTo>
                    <a:pt x="411945" y="580427"/>
                  </a:lnTo>
                  <a:lnTo>
                    <a:pt x="354236" y="571049"/>
                  </a:lnTo>
                  <a:lnTo>
                    <a:pt x="299441" y="558302"/>
                  </a:lnTo>
                  <a:lnTo>
                    <a:pt x="247962" y="542407"/>
                  </a:lnTo>
                  <a:lnTo>
                    <a:pt x="200198" y="523585"/>
                  </a:lnTo>
                  <a:lnTo>
                    <a:pt x="156552" y="502056"/>
                  </a:lnTo>
                  <a:lnTo>
                    <a:pt x="117424" y="478040"/>
                  </a:lnTo>
                  <a:lnTo>
                    <a:pt x="83215" y="451759"/>
                  </a:lnTo>
                  <a:lnTo>
                    <a:pt x="54327" y="423434"/>
                  </a:lnTo>
                  <a:lnTo>
                    <a:pt x="14116" y="361531"/>
                  </a:lnTo>
                  <a:lnTo>
                    <a:pt x="3595" y="328395"/>
                  </a:lnTo>
                  <a:lnTo>
                    <a:pt x="0" y="294097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9" name="object 47"/>
            <p:cNvSpPr/>
            <p:nvPr/>
          </p:nvSpPr>
          <p:spPr>
            <a:xfrm>
              <a:off x="8069953" y="2155906"/>
              <a:ext cx="211002" cy="16655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0" name="object 48"/>
            <p:cNvSpPr/>
            <p:nvPr/>
          </p:nvSpPr>
          <p:spPr>
            <a:xfrm>
              <a:off x="9775803" y="821593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4">
                  <a:moveTo>
                    <a:pt x="1233890" y="0"/>
                  </a:moveTo>
                  <a:lnTo>
                    <a:pt x="122549" y="0"/>
                  </a:lnTo>
                  <a:lnTo>
                    <a:pt x="74848" y="9630"/>
                  </a:lnTo>
                  <a:lnTo>
                    <a:pt x="35894" y="35894"/>
                  </a:lnTo>
                  <a:lnTo>
                    <a:pt x="9630" y="74848"/>
                  </a:lnTo>
                  <a:lnTo>
                    <a:pt x="0" y="122549"/>
                  </a:lnTo>
                  <a:lnTo>
                    <a:pt x="0" y="465644"/>
                  </a:lnTo>
                  <a:lnTo>
                    <a:pt x="9630" y="513346"/>
                  </a:lnTo>
                  <a:lnTo>
                    <a:pt x="35894" y="552299"/>
                  </a:lnTo>
                  <a:lnTo>
                    <a:pt x="74848" y="578563"/>
                  </a:lnTo>
                  <a:lnTo>
                    <a:pt x="122549" y="588194"/>
                  </a:lnTo>
                  <a:lnTo>
                    <a:pt x="1233890" y="588194"/>
                  </a:lnTo>
                  <a:lnTo>
                    <a:pt x="1281591" y="578563"/>
                  </a:lnTo>
                  <a:lnTo>
                    <a:pt x="1320545" y="552299"/>
                  </a:lnTo>
                  <a:lnTo>
                    <a:pt x="1346809" y="513346"/>
                  </a:lnTo>
                  <a:lnTo>
                    <a:pt x="1356440" y="465644"/>
                  </a:lnTo>
                  <a:lnTo>
                    <a:pt x="1356440" y="122549"/>
                  </a:lnTo>
                  <a:lnTo>
                    <a:pt x="1347111" y="75652"/>
                  </a:lnTo>
                  <a:lnTo>
                    <a:pt x="1320546" y="35894"/>
                  </a:lnTo>
                  <a:lnTo>
                    <a:pt x="1280787" y="9328"/>
                  </a:lnTo>
                  <a:lnTo>
                    <a:pt x="1233890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1" name="object 49"/>
            <p:cNvSpPr/>
            <p:nvPr/>
          </p:nvSpPr>
          <p:spPr>
            <a:xfrm>
              <a:off x="9775803" y="821587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4">
                  <a:moveTo>
                    <a:pt x="0" y="122550"/>
                  </a:moveTo>
                  <a:lnTo>
                    <a:pt x="9630" y="74847"/>
                  </a:lnTo>
                  <a:lnTo>
                    <a:pt x="35893" y="35893"/>
                  </a:lnTo>
                  <a:lnTo>
                    <a:pt x="74847" y="9630"/>
                  </a:lnTo>
                  <a:lnTo>
                    <a:pt x="122550" y="0"/>
                  </a:lnTo>
                  <a:lnTo>
                    <a:pt x="1233890" y="0"/>
                  </a:lnTo>
                  <a:lnTo>
                    <a:pt x="1280788" y="9328"/>
                  </a:lnTo>
                  <a:lnTo>
                    <a:pt x="1320548" y="35895"/>
                  </a:lnTo>
                  <a:lnTo>
                    <a:pt x="1347112" y="75653"/>
                  </a:lnTo>
                  <a:lnTo>
                    <a:pt x="1356440" y="122550"/>
                  </a:lnTo>
                  <a:lnTo>
                    <a:pt x="1356440" y="465644"/>
                  </a:lnTo>
                  <a:lnTo>
                    <a:pt x="1346810" y="513346"/>
                  </a:lnTo>
                  <a:lnTo>
                    <a:pt x="1320546" y="552301"/>
                  </a:lnTo>
                  <a:lnTo>
                    <a:pt x="1281592" y="578564"/>
                  </a:lnTo>
                  <a:lnTo>
                    <a:pt x="1233890" y="588194"/>
                  </a:lnTo>
                  <a:lnTo>
                    <a:pt x="122550" y="588194"/>
                  </a:lnTo>
                  <a:lnTo>
                    <a:pt x="74847" y="578564"/>
                  </a:lnTo>
                  <a:lnTo>
                    <a:pt x="35893" y="552301"/>
                  </a:lnTo>
                  <a:lnTo>
                    <a:pt x="9630" y="513346"/>
                  </a:lnTo>
                  <a:lnTo>
                    <a:pt x="0" y="465644"/>
                  </a:lnTo>
                  <a:lnTo>
                    <a:pt x="0" y="122550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2" name="object 50"/>
            <p:cNvSpPr/>
            <p:nvPr/>
          </p:nvSpPr>
          <p:spPr>
            <a:xfrm>
              <a:off x="10454000" y="1585302"/>
              <a:ext cx="0" cy="354965"/>
            </a:xfrm>
            <a:custGeom>
              <a:avLst/>
              <a:gdLst/>
              <a:ahLst/>
              <a:cxnLst/>
              <a:rect l="l" t="t" r="r" b="b"/>
              <a:pathLst>
                <a:path h="354964">
                  <a:moveTo>
                    <a:pt x="0" y="354356"/>
                  </a:moveTo>
                  <a:lnTo>
                    <a:pt x="0" y="0"/>
                  </a:lnTo>
                </a:path>
              </a:pathLst>
            </a:custGeom>
            <a:ln w="512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3" name="object 51"/>
            <p:cNvSpPr/>
            <p:nvPr/>
          </p:nvSpPr>
          <p:spPr>
            <a:xfrm>
              <a:off x="10370706" y="1458913"/>
              <a:ext cx="166584" cy="2096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4" name="object 52"/>
            <p:cNvSpPr/>
            <p:nvPr/>
          </p:nvSpPr>
          <p:spPr>
            <a:xfrm>
              <a:off x="9919496" y="1939662"/>
              <a:ext cx="1069340" cy="588645"/>
            </a:xfrm>
            <a:custGeom>
              <a:avLst/>
              <a:gdLst/>
              <a:ahLst/>
              <a:cxnLst/>
              <a:rect l="l" t="t" r="r" b="b"/>
              <a:pathLst>
                <a:path w="1069340" h="588644">
                  <a:moveTo>
                    <a:pt x="534502" y="0"/>
                  </a:moveTo>
                  <a:lnTo>
                    <a:pt x="472168" y="1978"/>
                  </a:lnTo>
                  <a:lnTo>
                    <a:pt x="411945" y="7767"/>
                  </a:lnTo>
                  <a:lnTo>
                    <a:pt x="354236" y="17145"/>
                  </a:lnTo>
                  <a:lnTo>
                    <a:pt x="299441" y="29892"/>
                  </a:lnTo>
                  <a:lnTo>
                    <a:pt x="247961" y="45787"/>
                  </a:lnTo>
                  <a:lnTo>
                    <a:pt x="200198" y="64610"/>
                  </a:lnTo>
                  <a:lnTo>
                    <a:pt x="156552" y="86139"/>
                  </a:lnTo>
                  <a:lnTo>
                    <a:pt x="117424" y="110154"/>
                  </a:lnTo>
                  <a:lnTo>
                    <a:pt x="83215" y="136435"/>
                  </a:lnTo>
                  <a:lnTo>
                    <a:pt x="54327" y="164761"/>
                  </a:lnTo>
                  <a:lnTo>
                    <a:pt x="14116" y="226663"/>
                  </a:lnTo>
                  <a:lnTo>
                    <a:pt x="0" y="294097"/>
                  </a:lnTo>
                  <a:lnTo>
                    <a:pt x="3595" y="328395"/>
                  </a:lnTo>
                  <a:lnTo>
                    <a:pt x="31160" y="393284"/>
                  </a:lnTo>
                  <a:lnTo>
                    <a:pt x="83215" y="451759"/>
                  </a:lnTo>
                  <a:lnTo>
                    <a:pt x="117424" y="478040"/>
                  </a:lnTo>
                  <a:lnTo>
                    <a:pt x="156552" y="502056"/>
                  </a:lnTo>
                  <a:lnTo>
                    <a:pt x="200198" y="523585"/>
                  </a:lnTo>
                  <a:lnTo>
                    <a:pt x="247961" y="542407"/>
                  </a:lnTo>
                  <a:lnTo>
                    <a:pt x="299441" y="558302"/>
                  </a:lnTo>
                  <a:lnTo>
                    <a:pt x="354236" y="571049"/>
                  </a:lnTo>
                  <a:lnTo>
                    <a:pt x="411945" y="580428"/>
                  </a:lnTo>
                  <a:lnTo>
                    <a:pt x="472168" y="586216"/>
                  </a:lnTo>
                  <a:lnTo>
                    <a:pt x="534502" y="588195"/>
                  </a:lnTo>
                  <a:lnTo>
                    <a:pt x="596836" y="586216"/>
                  </a:lnTo>
                  <a:lnTo>
                    <a:pt x="657058" y="580428"/>
                  </a:lnTo>
                  <a:lnTo>
                    <a:pt x="714767" y="571049"/>
                  </a:lnTo>
                  <a:lnTo>
                    <a:pt x="769562" y="558302"/>
                  </a:lnTo>
                  <a:lnTo>
                    <a:pt x="821041" y="542407"/>
                  </a:lnTo>
                  <a:lnTo>
                    <a:pt x="868805" y="523585"/>
                  </a:lnTo>
                  <a:lnTo>
                    <a:pt x="912451" y="502056"/>
                  </a:lnTo>
                  <a:lnTo>
                    <a:pt x="951579" y="478040"/>
                  </a:lnTo>
                  <a:lnTo>
                    <a:pt x="985787" y="451759"/>
                  </a:lnTo>
                  <a:lnTo>
                    <a:pt x="1014676" y="423434"/>
                  </a:lnTo>
                  <a:lnTo>
                    <a:pt x="1054886" y="361531"/>
                  </a:lnTo>
                  <a:lnTo>
                    <a:pt x="1069003" y="294097"/>
                  </a:lnTo>
                  <a:lnTo>
                    <a:pt x="1065407" y="259799"/>
                  </a:lnTo>
                  <a:lnTo>
                    <a:pt x="1037842" y="194910"/>
                  </a:lnTo>
                  <a:lnTo>
                    <a:pt x="985787" y="136435"/>
                  </a:lnTo>
                  <a:lnTo>
                    <a:pt x="951579" y="110154"/>
                  </a:lnTo>
                  <a:lnTo>
                    <a:pt x="912451" y="86139"/>
                  </a:lnTo>
                  <a:lnTo>
                    <a:pt x="868805" y="64610"/>
                  </a:lnTo>
                  <a:lnTo>
                    <a:pt x="821041" y="45787"/>
                  </a:lnTo>
                  <a:lnTo>
                    <a:pt x="769562" y="29892"/>
                  </a:lnTo>
                  <a:lnTo>
                    <a:pt x="714767" y="17145"/>
                  </a:lnTo>
                  <a:lnTo>
                    <a:pt x="657058" y="7767"/>
                  </a:lnTo>
                  <a:lnTo>
                    <a:pt x="596836" y="1978"/>
                  </a:lnTo>
                  <a:lnTo>
                    <a:pt x="534502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5" name="object 53"/>
            <p:cNvSpPr/>
            <p:nvPr/>
          </p:nvSpPr>
          <p:spPr>
            <a:xfrm>
              <a:off x="9919498" y="1939659"/>
              <a:ext cx="1069340" cy="588645"/>
            </a:xfrm>
            <a:custGeom>
              <a:avLst/>
              <a:gdLst/>
              <a:ahLst/>
              <a:cxnLst/>
              <a:rect l="l" t="t" r="r" b="b"/>
              <a:pathLst>
                <a:path w="1069340" h="588644">
                  <a:moveTo>
                    <a:pt x="0" y="294097"/>
                  </a:moveTo>
                  <a:lnTo>
                    <a:pt x="3595" y="259799"/>
                  </a:lnTo>
                  <a:lnTo>
                    <a:pt x="14116" y="226663"/>
                  </a:lnTo>
                  <a:lnTo>
                    <a:pt x="54327" y="164760"/>
                  </a:lnTo>
                  <a:lnTo>
                    <a:pt x="83215" y="136434"/>
                  </a:lnTo>
                  <a:lnTo>
                    <a:pt x="117424" y="110154"/>
                  </a:lnTo>
                  <a:lnTo>
                    <a:pt x="156552" y="86138"/>
                  </a:lnTo>
                  <a:lnTo>
                    <a:pt x="200198" y="64609"/>
                  </a:lnTo>
                  <a:lnTo>
                    <a:pt x="247961" y="45787"/>
                  </a:lnTo>
                  <a:lnTo>
                    <a:pt x="299441" y="29892"/>
                  </a:lnTo>
                  <a:lnTo>
                    <a:pt x="354236" y="17145"/>
                  </a:lnTo>
                  <a:lnTo>
                    <a:pt x="411945" y="7767"/>
                  </a:lnTo>
                  <a:lnTo>
                    <a:pt x="472167" y="1978"/>
                  </a:lnTo>
                  <a:lnTo>
                    <a:pt x="534502" y="0"/>
                  </a:lnTo>
                  <a:lnTo>
                    <a:pt x="596835" y="1978"/>
                  </a:lnTo>
                  <a:lnTo>
                    <a:pt x="657057" y="7767"/>
                  </a:lnTo>
                  <a:lnTo>
                    <a:pt x="714766" y="17145"/>
                  </a:lnTo>
                  <a:lnTo>
                    <a:pt x="769560" y="29892"/>
                  </a:lnTo>
                  <a:lnTo>
                    <a:pt x="821040" y="45787"/>
                  </a:lnTo>
                  <a:lnTo>
                    <a:pt x="868803" y="64609"/>
                  </a:lnTo>
                  <a:lnTo>
                    <a:pt x="912449" y="86138"/>
                  </a:lnTo>
                  <a:lnTo>
                    <a:pt x="951577" y="110154"/>
                  </a:lnTo>
                  <a:lnTo>
                    <a:pt x="985785" y="136434"/>
                  </a:lnTo>
                  <a:lnTo>
                    <a:pt x="1014673" y="164760"/>
                  </a:lnTo>
                  <a:lnTo>
                    <a:pt x="1054884" y="226663"/>
                  </a:lnTo>
                  <a:lnTo>
                    <a:pt x="1069001" y="294097"/>
                  </a:lnTo>
                  <a:lnTo>
                    <a:pt x="1054884" y="361530"/>
                  </a:lnTo>
                  <a:lnTo>
                    <a:pt x="1014673" y="423432"/>
                  </a:lnTo>
                  <a:lnTo>
                    <a:pt x="985785" y="451758"/>
                  </a:lnTo>
                  <a:lnTo>
                    <a:pt x="951577" y="478039"/>
                  </a:lnTo>
                  <a:lnTo>
                    <a:pt x="912449" y="502054"/>
                  </a:lnTo>
                  <a:lnTo>
                    <a:pt x="868803" y="523584"/>
                  </a:lnTo>
                  <a:lnTo>
                    <a:pt x="821040" y="542406"/>
                  </a:lnTo>
                  <a:lnTo>
                    <a:pt x="769560" y="558302"/>
                  </a:lnTo>
                  <a:lnTo>
                    <a:pt x="714766" y="571049"/>
                  </a:lnTo>
                  <a:lnTo>
                    <a:pt x="657057" y="580427"/>
                  </a:lnTo>
                  <a:lnTo>
                    <a:pt x="596835" y="586216"/>
                  </a:lnTo>
                  <a:lnTo>
                    <a:pt x="534502" y="588194"/>
                  </a:lnTo>
                  <a:lnTo>
                    <a:pt x="472167" y="586216"/>
                  </a:lnTo>
                  <a:lnTo>
                    <a:pt x="411945" y="580427"/>
                  </a:lnTo>
                  <a:lnTo>
                    <a:pt x="354236" y="571049"/>
                  </a:lnTo>
                  <a:lnTo>
                    <a:pt x="299441" y="558302"/>
                  </a:lnTo>
                  <a:lnTo>
                    <a:pt x="247961" y="542406"/>
                  </a:lnTo>
                  <a:lnTo>
                    <a:pt x="200198" y="523584"/>
                  </a:lnTo>
                  <a:lnTo>
                    <a:pt x="156552" y="502054"/>
                  </a:lnTo>
                  <a:lnTo>
                    <a:pt x="117424" y="478039"/>
                  </a:lnTo>
                  <a:lnTo>
                    <a:pt x="83215" y="451758"/>
                  </a:lnTo>
                  <a:lnTo>
                    <a:pt x="54327" y="423432"/>
                  </a:lnTo>
                  <a:lnTo>
                    <a:pt x="14116" y="361530"/>
                  </a:lnTo>
                  <a:lnTo>
                    <a:pt x="3595" y="328394"/>
                  </a:lnTo>
                  <a:lnTo>
                    <a:pt x="0" y="294097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6" name="object 54"/>
            <p:cNvSpPr/>
            <p:nvPr/>
          </p:nvSpPr>
          <p:spPr>
            <a:xfrm>
              <a:off x="9399102" y="2233861"/>
              <a:ext cx="344805" cy="0"/>
            </a:xfrm>
            <a:custGeom>
              <a:avLst/>
              <a:gdLst/>
              <a:ahLst/>
              <a:cxnLst/>
              <a:rect l="l" t="t" r="r" b="b"/>
              <a:pathLst>
                <a:path w="344804">
                  <a:moveTo>
                    <a:pt x="0" y="0"/>
                  </a:moveTo>
                  <a:lnTo>
                    <a:pt x="344663" y="0"/>
                  </a:lnTo>
                </a:path>
              </a:pathLst>
            </a:custGeom>
            <a:ln w="512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7" name="object 55"/>
            <p:cNvSpPr/>
            <p:nvPr/>
          </p:nvSpPr>
          <p:spPr>
            <a:xfrm>
              <a:off x="9660475" y="2150567"/>
              <a:ext cx="209683" cy="16658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8" name="object 56"/>
            <p:cNvSpPr/>
            <p:nvPr/>
          </p:nvSpPr>
          <p:spPr>
            <a:xfrm>
              <a:off x="8186405" y="821593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4">
                  <a:moveTo>
                    <a:pt x="1233890" y="0"/>
                  </a:moveTo>
                  <a:lnTo>
                    <a:pt x="122549" y="0"/>
                  </a:lnTo>
                  <a:lnTo>
                    <a:pt x="74848" y="9630"/>
                  </a:lnTo>
                  <a:lnTo>
                    <a:pt x="35894" y="35894"/>
                  </a:lnTo>
                  <a:lnTo>
                    <a:pt x="9630" y="74848"/>
                  </a:lnTo>
                  <a:lnTo>
                    <a:pt x="0" y="122549"/>
                  </a:lnTo>
                  <a:lnTo>
                    <a:pt x="0" y="465644"/>
                  </a:lnTo>
                  <a:lnTo>
                    <a:pt x="9630" y="513346"/>
                  </a:lnTo>
                  <a:lnTo>
                    <a:pt x="35894" y="552299"/>
                  </a:lnTo>
                  <a:lnTo>
                    <a:pt x="74848" y="578563"/>
                  </a:lnTo>
                  <a:lnTo>
                    <a:pt x="122549" y="588194"/>
                  </a:lnTo>
                  <a:lnTo>
                    <a:pt x="1233890" y="588194"/>
                  </a:lnTo>
                  <a:lnTo>
                    <a:pt x="1281592" y="578563"/>
                  </a:lnTo>
                  <a:lnTo>
                    <a:pt x="1320546" y="552299"/>
                  </a:lnTo>
                  <a:lnTo>
                    <a:pt x="1346810" y="513346"/>
                  </a:lnTo>
                  <a:lnTo>
                    <a:pt x="1356441" y="465644"/>
                  </a:lnTo>
                  <a:lnTo>
                    <a:pt x="1356441" y="122549"/>
                  </a:lnTo>
                  <a:lnTo>
                    <a:pt x="1347112" y="75652"/>
                  </a:lnTo>
                  <a:lnTo>
                    <a:pt x="1320547" y="35894"/>
                  </a:lnTo>
                  <a:lnTo>
                    <a:pt x="1280788" y="9328"/>
                  </a:lnTo>
                  <a:lnTo>
                    <a:pt x="1233890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9" name="object 57"/>
            <p:cNvSpPr/>
            <p:nvPr/>
          </p:nvSpPr>
          <p:spPr>
            <a:xfrm>
              <a:off x="8186405" y="821587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4">
                  <a:moveTo>
                    <a:pt x="0" y="122550"/>
                  </a:moveTo>
                  <a:lnTo>
                    <a:pt x="9630" y="74847"/>
                  </a:lnTo>
                  <a:lnTo>
                    <a:pt x="35894" y="35893"/>
                  </a:lnTo>
                  <a:lnTo>
                    <a:pt x="74848" y="9630"/>
                  </a:lnTo>
                  <a:lnTo>
                    <a:pt x="122550" y="0"/>
                  </a:lnTo>
                  <a:lnTo>
                    <a:pt x="1233890" y="0"/>
                  </a:lnTo>
                  <a:lnTo>
                    <a:pt x="1280788" y="9328"/>
                  </a:lnTo>
                  <a:lnTo>
                    <a:pt x="1320546" y="35895"/>
                  </a:lnTo>
                  <a:lnTo>
                    <a:pt x="1347112" y="75653"/>
                  </a:lnTo>
                  <a:lnTo>
                    <a:pt x="1356440" y="122550"/>
                  </a:lnTo>
                  <a:lnTo>
                    <a:pt x="1356440" y="465644"/>
                  </a:lnTo>
                  <a:lnTo>
                    <a:pt x="1346810" y="513346"/>
                  </a:lnTo>
                  <a:lnTo>
                    <a:pt x="1320546" y="552301"/>
                  </a:lnTo>
                  <a:lnTo>
                    <a:pt x="1281592" y="578564"/>
                  </a:lnTo>
                  <a:lnTo>
                    <a:pt x="1233890" y="588194"/>
                  </a:lnTo>
                  <a:lnTo>
                    <a:pt x="122550" y="588194"/>
                  </a:lnTo>
                  <a:lnTo>
                    <a:pt x="74848" y="578564"/>
                  </a:lnTo>
                  <a:lnTo>
                    <a:pt x="35894" y="552301"/>
                  </a:lnTo>
                  <a:lnTo>
                    <a:pt x="9630" y="513346"/>
                  </a:lnTo>
                  <a:lnTo>
                    <a:pt x="0" y="465644"/>
                  </a:lnTo>
                  <a:lnTo>
                    <a:pt x="0" y="122550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0" name="object 58"/>
            <p:cNvSpPr/>
            <p:nvPr/>
          </p:nvSpPr>
          <p:spPr>
            <a:xfrm>
              <a:off x="6588719" y="846225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4">
                  <a:moveTo>
                    <a:pt x="1233890" y="0"/>
                  </a:moveTo>
                  <a:lnTo>
                    <a:pt x="122549" y="0"/>
                  </a:lnTo>
                  <a:lnTo>
                    <a:pt x="74848" y="9630"/>
                  </a:lnTo>
                  <a:lnTo>
                    <a:pt x="35894" y="35894"/>
                  </a:lnTo>
                  <a:lnTo>
                    <a:pt x="9630" y="74848"/>
                  </a:lnTo>
                  <a:lnTo>
                    <a:pt x="0" y="122549"/>
                  </a:lnTo>
                  <a:lnTo>
                    <a:pt x="0" y="465644"/>
                  </a:lnTo>
                  <a:lnTo>
                    <a:pt x="9630" y="513346"/>
                  </a:lnTo>
                  <a:lnTo>
                    <a:pt x="35894" y="552301"/>
                  </a:lnTo>
                  <a:lnTo>
                    <a:pt x="74848" y="578564"/>
                  </a:lnTo>
                  <a:lnTo>
                    <a:pt x="122549" y="588195"/>
                  </a:lnTo>
                  <a:lnTo>
                    <a:pt x="1233890" y="588195"/>
                  </a:lnTo>
                  <a:lnTo>
                    <a:pt x="1281592" y="578564"/>
                  </a:lnTo>
                  <a:lnTo>
                    <a:pt x="1320546" y="552301"/>
                  </a:lnTo>
                  <a:lnTo>
                    <a:pt x="1346809" y="513346"/>
                  </a:lnTo>
                  <a:lnTo>
                    <a:pt x="1356440" y="465644"/>
                  </a:lnTo>
                  <a:lnTo>
                    <a:pt x="1356440" y="122549"/>
                  </a:lnTo>
                  <a:lnTo>
                    <a:pt x="1347111" y="75652"/>
                  </a:lnTo>
                  <a:lnTo>
                    <a:pt x="1320546" y="35894"/>
                  </a:lnTo>
                  <a:lnTo>
                    <a:pt x="1280788" y="9328"/>
                  </a:lnTo>
                  <a:lnTo>
                    <a:pt x="1233890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1" name="object 59"/>
            <p:cNvSpPr/>
            <p:nvPr/>
          </p:nvSpPr>
          <p:spPr>
            <a:xfrm>
              <a:off x="6588719" y="846220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4">
                  <a:moveTo>
                    <a:pt x="0" y="122550"/>
                  </a:moveTo>
                  <a:lnTo>
                    <a:pt x="9630" y="74847"/>
                  </a:lnTo>
                  <a:lnTo>
                    <a:pt x="35894" y="35893"/>
                  </a:lnTo>
                  <a:lnTo>
                    <a:pt x="74848" y="9630"/>
                  </a:lnTo>
                  <a:lnTo>
                    <a:pt x="122550" y="0"/>
                  </a:lnTo>
                  <a:lnTo>
                    <a:pt x="1233890" y="0"/>
                  </a:lnTo>
                  <a:lnTo>
                    <a:pt x="1280788" y="9328"/>
                  </a:lnTo>
                  <a:lnTo>
                    <a:pt x="1320546" y="35892"/>
                  </a:lnTo>
                  <a:lnTo>
                    <a:pt x="1347112" y="75651"/>
                  </a:lnTo>
                  <a:lnTo>
                    <a:pt x="1356440" y="122550"/>
                  </a:lnTo>
                  <a:lnTo>
                    <a:pt x="1356440" y="465644"/>
                  </a:lnTo>
                  <a:lnTo>
                    <a:pt x="1346810" y="513346"/>
                  </a:lnTo>
                  <a:lnTo>
                    <a:pt x="1320546" y="552301"/>
                  </a:lnTo>
                  <a:lnTo>
                    <a:pt x="1281592" y="578564"/>
                  </a:lnTo>
                  <a:lnTo>
                    <a:pt x="1233890" y="588194"/>
                  </a:lnTo>
                  <a:lnTo>
                    <a:pt x="122550" y="588194"/>
                  </a:lnTo>
                  <a:lnTo>
                    <a:pt x="74848" y="578564"/>
                  </a:lnTo>
                  <a:lnTo>
                    <a:pt x="35894" y="552301"/>
                  </a:lnTo>
                  <a:lnTo>
                    <a:pt x="9630" y="513346"/>
                  </a:lnTo>
                  <a:lnTo>
                    <a:pt x="0" y="465644"/>
                  </a:lnTo>
                  <a:lnTo>
                    <a:pt x="0" y="122550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2" name="object 60"/>
            <p:cNvSpPr/>
            <p:nvPr/>
          </p:nvSpPr>
          <p:spPr>
            <a:xfrm>
              <a:off x="7266899" y="1610241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4">
                  <a:moveTo>
                    <a:pt x="0" y="341838"/>
                  </a:moveTo>
                  <a:lnTo>
                    <a:pt x="0" y="0"/>
                  </a:lnTo>
                </a:path>
              </a:pathLst>
            </a:custGeom>
            <a:ln w="512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3" name="object 61"/>
            <p:cNvSpPr/>
            <p:nvPr/>
          </p:nvSpPr>
          <p:spPr>
            <a:xfrm>
              <a:off x="7183607" y="1483848"/>
              <a:ext cx="166585" cy="2096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4" name="object 62"/>
            <p:cNvSpPr/>
            <p:nvPr/>
          </p:nvSpPr>
          <p:spPr>
            <a:xfrm>
              <a:off x="8864600" y="1585410"/>
              <a:ext cx="0" cy="354965"/>
            </a:xfrm>
            <a:custGeom>
              <a:avLst/>
              <a:gdLst/>
              <a:ahLst/>
              <a:cxnLst/>
              <a:rect l="l" t="t" r="r" b="b"/>
              <a:pathLst>
                <a:path h="354964">
                  <a:moveTo>
                    <a:pt x="0" y="354353"/>
                  </a:moveTo>
                  <a:lnTo>
                    <a:pt x="0" y="0"/>
                  </a:lnTo>
                </a:path>
              </a:pathLst>
            </a:custGeom>
            <a:ln w="512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5" name="object 63"/>
            <p:cNvSpPr/>
            <p:nvPr/>
          </p:nvSpPr>
          <p:spPr>
            <a:xfrm>
              <a:off x="8781307" y="1459017"/>
              <a:ext cx="166585" cy="2096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6" name="object 64"/>
            <p:cNvSpPr/>
            <p:nvPr/>
          </p:nvSpPr>
          <p:spPr>
            <a:xfrm>
              <a:off x="8186417" y="3057909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5">
                  <a:moveTo>
                    <a:pt x="1233890" y="0"/>
                  </a:moveTo>
                  <a:lnTo>
                    <a:pt x="122549" y="0"/>
                  </a:lnTo>
                  <a:lnTo>
                    <a:pt x="74848" y="9630"/>
                  </a:lnTo>
                  <a:lnTo>
                    <a:pt x="35894" y="35894"/>
                  </a:lnTo>
                  <a:lnTo>
                    <a:pt x="9630" y="74848"/>
                  </a:lnTo>
                  <a:lnTo>
                    <a:pt x="0" y="122549"/>
                  </a:lnTo>
                  <a:lnTo>
                    <a:pt x="0" y="465644"/>
                  </a:lnTo>
                  <a:lnTo>
                    <a:pt x="9630" y="513346"/>
                  </a:lnTo>
                  <a:lnTo>
                    <a:pt x="35894" y="552300"/>
                  </a:lnTo>
                  <a:lnTo>
                    <a:pt x="74848" y="578563"/>
                  </a:lnTo>
                  <a:lnTo>
                    <a:pt x="122549" y="588194"/>
                  </a:lnTo>
                  <a:lnTo>
                    <a:pt x="1233890" y="588194"/>
                  </a:lnTo>
                  <a:lnTo>
                    <a:pt x="1281592" y="578563"/>
                  </a:lnTo>
                  <a:lnTo>
                    <a:pt x="1320546" y="552300"/>
                  </a:lnTo>
                  <a:lnTo>
                    <a:pt x="1346810" y="513346"/>
                  </a:lnTo>
                  <a:lnTo>
                    <a:pt x="1356441" y="465644"/>
                  </a:lnTo>
                  <a:lnTo>
                    <a:pt x="1356441" y="122549"/>
                  </a:lnTo>
                  <a:lnTo>
                    <a:pt x="1347112" y="75652"/>
                  </a:lnTo>
                  <a:lnTo>
                    <a:pt x="1320547" y="35894"/>
                  </a:lnTo>
                  <a:lnTo>
                    <a:pt x="1280788" y="9328"/>
                  </a:lnTo>
                  <a:lnTo>
                    <a:pt x="1233890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7" name="object 65"/>
            <p:cNvSpPr/>
            <p:nvPr/>
          </p:nvSpPr>
          <p:spPr>
            <a:xfrm>
              <a:off x="8186418" y="3057905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5">
                  <a:moveTo>
                    <a:pt x="0" y="122550"/>
                  </a:moveTo>
                  <a:lnTo>
                    <a:pt x="9630" y="74847"/>
                  </a:lnTo>
                  <a:lnTo>
                    <a:pt x="35894" y="35893"/>
                  </a:lnTo>
                  <a:lnTo>
                    <a:pt x="74848" y="9630"/>
                  </a:lnTo>
                  <a:lnTo>
                    <a:pt x="122550" y="0"/>
                  </a:lnTo>
                  <a:lnTo>
                    <a:pt x="1233890" y="0"/>
                  </a:lnTo>
                  <a:lnTo>
                    <a:pt x="1280788" y="9328"/>
                  </a:lnTo>
                  <a:lnTo>
                    <a:pt x="1320546" y="35892"/>
                  </a:lnTo>
                  <a:lnTo>
                    <a:pt x="1347112" y="75651"/>
                  </a:lnTo>
                  <a:lnTo>
                    <a:pt x="1356440" y="122550"/>
                  </a:lnTo>
                  <a:lnTo>
                    <a:pt x="1356440" y="465644"/>
                  </a:lnTo>
                  <a:lnTo>
                    <a:pt x="1346810" y="513346"/>
                  </a:lnTo>
                  <a:lnTo>
                    <a:pt x="1320546" y="552301"/>
                  </a:lnTo>
                  <a:lnTo>
                    <a:pt x="1281592" y="578564"/>
                  </a:lnTo>
                  <a:lnTo>
                    <a:pt x="1233890" y="588194"/>
                  </a:lnTo>
                  <a:lnTo>
                    <a:pt x="122550" y="588194"/>
                  </a:lnTo>
                  <a:lnTo>
                    <a:pt x="74848" y="578564"/>
                  </a:lnTo>
                  <a:lnTo>
                    <a:pt x="35894" y="552301"/>
                  </a:lnTo>
                  <a:lnTo>
                    <a:pt x="9630" y="513346"/>
                  </a:lnTo>
                  <a:lnTo>
                    <a:pt x="0" y="465644"/>
                  </a:lnTo>
                  <a:lnTo>
                    <a:pt x="0" y="122550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8" name="object 66"/>
            <p:cNvSpPr/>
            <p:nvPr/>
          </p:nvSpPr>
          <p:spPr>
            <a:xfrm>
              <a:off x="9775829" y="3057707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5">
                  <a:moveTo>
                    <a:pt x="1233890" y="0"/>
                  </a:moveTo>
                  <a:lnTo>
                    <a:pt x="122549" y="0"/>
                  </a:lnTo>
                  <a:lnTo>
                    <a:pt x="74848" y="9630"/>
                  </a:lnTo>
                  <a:lnTo>
                    <a:pt x="35894" y="35894"/>
                  </a:lnTo>
                  <a:lnTo>
                    <a:pt x="9630" y="74848"/>
                  </a:lnTo>
                  <a:lnTo>
                    <a:pt x="0" y="122551"/>
                  </a:lnTo>
                  <a:lnTo>
                    <a:pt x="0" y="465644"/>
                  </a:lnTo>
                  <a:lnTo>
                    <a:pt x="9630" y="513346"/>
                  </a:lnTo>
                  <a:lnTo>
                    <a:pt x="35894" y="552300"/>
                  </a:lnTo>
                  <a:lnTo>
                    <a:pt x="74848" y="578563"/>
                  </a:lnTo>
                  <a:lnTo>
                    <a:pt x="122549" y="588194"/>
                  </a:lnTo>
                  <a:lnTo>
                    <a:pt x="1233890" y="588194"/>
                  </a:lnTo>
                  <a:lnTo>
                    <a:pt x="1281592" y="578563"/>
                  </a:lnTo>
                  <a:lnTo>
                    <a:pt x="1320546" y="552300"/>
                  </a:lnTo>
                  <a:lnTo>
                    <a:pt x="1346810" y="513346"/>
                  </a:lnTo>
                  <a:lnTo>
                    <a:pt x="1356441" y="465644"/>
                  </a:lnTo>
                  <a:lnTo>
                    <a:pt x="1356441" y="122551"/>
                  </a:lnTo>
                  <a:lnTo>
                    <a:pt x="1347112" y="75652"/>
                  </a:lnTo>
                  <a:lnTo>
                    <a:pt x="1320546" y="35894"/>
                  </a:lnTo>
                  <a:lnTo>
                    <a:pt x="1280788" y="9328"/>
                  </a:lnTo>
                  <a:lnTo>
                    <a:pt x="1233890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9" name="object 67"/>
            <p:cNvSpPr/>
            <p:nvPr/>
          </p:nvSpPr>
          <p:spPr>
            <a:xfrm>
              <a:off x="9775830" y="3057703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5">
                  <a:moveTo>
                    <a:pt x="0" y="122550"/>
                  </a:moveTo>
                  <a:lnTo>
                    <a:pt x="9630" y="74847"/>
                  </a:lnTo>
                  <a:lnTo>
                    <a:pt x="35893" y="35893"/>
                  </a:lnTo>
                  <a:lnTo>
                    <a:pt x="74847" y="9630"/>
                  </a:lnTo>
                  <a:lnTo>
                    <a:pt x="122550" y="0"/>
                  </a:lnTo>
                  <a:lnTo>
                    <a:pt x="1233890" y="0"/>
                  </a:lnTo>
                  <a:lnTo>
                    <a:pt x="1280787" y="9328"/>
                  </a:lnTo>
                  <a:lnTo>
                    <a:pt x="1320544" y="35892"/>
                  </a:lnTo>
                  <a:lnTo>
                    <a:pt x="1347111" y="75651"/>
                  </a:lnTo>
                  <a:lnTo>
                    <a:pt x="1356440" y="122550"/>
                  </a:lnTo>
                  <a:lnTo>
                    <a:pt x="1356440" y="465644"/>
                  </a:lnTo>
                  <a:lnTo>
                    <a:pt x="1346809" y="513346"/>
                  </a:lnTo>
                  <a:lnTo>
                    <a:pt x="1320545" y="552301"/>
                  </a:lnTo>
                  <a:lnTo>
                    <a:pt x="1281591" y="578564"/>
                  </a:lnTo>
                  <a:lnTo>
                    <a:pt x="1233890" y="588194"/>
                  </a:lnTo>
                  <a:lnTo>
                    <a:pt x="122550" y="588194"/>
                  </a:lnTo>
                  <a:lnTo>
                    <a:pt x="74847" y="578564"/>
                  </a:lnTo>
                  <a:lnTo>
                    <a:pt x="35893" y="552301"/>
                  </a:lnTo>
                  <a:lnTo>
                    <a:pt x="9630" y="513346"/>
                  </a:lnTo>
                  <a:lnTo>
                    <a:pt x="0" y="465644"/>
                  </a:lnTo>
                  <a:lnTo>
                    <a:pt x="0" y="122550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0" name="object 68"/>
            <p:cNvSpPr/>
            <p:nvPr/>
          </p:nvSpPr>
          <p:spPr>
            <a:xfrm>
              <a:off x="8864638" y="2703552"/>
              <a:ext cx="0" cy="354965"/>
            </a:xfrm>
            <a:custGeom>
              <a:avLst/>
              <a:gdLst/>
              <a:ahLst/>
              <a:cxnLst/>
              <a:rect l="l" t="t" r="r" b="b"/>
              <a:pathLst>
                <a:path h="354964">
                  <a:moveTo>
                    <a:pt x="0" y="354353"/>
                  </a:moveTo>
                  <a:lnTo>
                    <a:pt x="0" y="0"/>
                  </a:lnTo>
                </a:path>
              </a:pathLst>
            </a:custGeom>
            <a:ln w="512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1" name="object 69"/>
            <p:cNvSpPr/>
            <p:nvPr/>
          </p:nvSpPr>
          <p:spPr>
            <a:xfrm>
              <a:off x="8781345" y="2577159"/>
              <a:ext cx="166585" cy="2096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2" name="object 70"/>
            <p:cNvSpPr/>
            <p:nvPr/>
          </p:nvSpPr>
          <p:spPr>
            <a:xfrm>
              <a:off x="10454050" y="2703754"/>
              <a:ext cx="0" cy="354330"/>
            </a:xfrm>
            <a:custGeom>
              <a:avLst/>
              <a:gdLst/>
              <a:ahLst/>
              <a:cxnLst/>
              <a:rect l="l" t="t" r="r" b="b"/>
              <a:pathLst>
                <a:path h="354330">
                  <a:moveTo>
                    <a:pt x="0" y="353949"/>
                  </a:moveTo>
                  <a:lnTo>
                    <a:pt x="0" y="0"/>
                  </a:lnTo>
                </a:path>
              </a:pathLst>
            </a:custGeom>
            <a:ln w="512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3" name="object 71"/>
            <p:cNvSpPr/>
            <p:nvPr/>
          </p:nvSpPr>
          <p:spPr>
            <a:xfrm>
              <a:off x="10370756" y="2577361"/>
              <a:ext cx="166584" cy="20968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4" name="object 72"/>
            <p:cNvSpPr/>
            <p:nvPr/>
          </p:nvSpPr>
          <p:spPr>
            <a:xfrm>
              <a:off x="7884760" y="1395461"/>
              <a:ext cx="556895" cy="1509395"/>
            </a:xfrm>
            <a:custGeom>
              <a:avLst/>
              <a:gdLst/>
              <a:ahLst/>
              <a:cxnLst/>
              <a:rect l="l" t="t" r="r" b="b"/>
              <a:pathLst>
                <a:path w="556895" h="1509395">
                  <a:moveTo>
                    <a:pt x="0" y="0"/>
                  </a:moveTo>
                  <a:lnTo>
                    <a:pt x="556833" y="1508909"/>
                  </a:lnTo>
                </a:path>
              </a:pathLst>
            </a:custGeom>
            <a:ln w="512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5" name="object 73"/>
            <p:cNvSpPr/>
            <p:nvPr/>
          </p:nvSpPr>
          <p:spPr>
            <a:xfrm>
              <a:off x="8341905" y="2804683"/>
              <a:ext cx="160206" cy="21984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6" name="object 74"/>
            <p:cNvSpPr/>
            <p:nvPr/>
          </p:nvSpPr>
          <p:spPr>
            <a:xfrm>
              <a:off x="9504448" y="1396992"/>
              <a:ext cx="556895" cy="1509395"/>
            </a:xfrm>
            <a:custGeom>
              <a:avLst/>
              <a:gdLst/>
              <a:ahLst/>
              <a:cxnLst/>
              <a:rect l="l" t="t" r="r" b="b"/>
              <a:pathLst>
                <a:path w="556895" h="1509395">
                  <a:moveTo>
                    <a:pt x="0" y="0"/>
                  </a:moveTo>
                  <a:lnTo>
                    <a:pt x="556833" y="1508909"/>
                  </a:lnTo>
                </a:path>
              </a:pathLst>
            </a:custGeom>
            <a:ln w="512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7" name="object 75"/>
            <p:cNvSpPr/>
            <p:nvPr/>
          </p:nvSpPr>
          <p:spPr>
            <a:xfrm>
              <a:off x="9961593" y="2806214"/>
              <a:ext cx="160206" cy="219849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78" name="object 76"/>
          <p:cNvSpPr txBox="1">
            <a:spLocks/>
          </p:cNvSpPr>
          <p:nvPr/>
        </p:nvSpPr>
        <p:spPr>
          <a:xfrm>
            <a:off x="3111500" y="1774825"/>
            <a:ext cx="1173512" cy="210431"/>
          </a:xfrm>
          <a:prstGeom prst="rect">
            <a:avLst/>
          </a:prstGeom>
        </p:spPr>
        <p:txBody>
          <a:bodyPr vert="horz" wrap="square" lIns="0" tIns="5704" rIns="0" bIns="0" rtlCol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224">
              <a:spcBef>
                <a:spcPts val="45"/>
              </a:spcBef>
            </a:pPr>
            <a:r>
              <a:rPr lang="en-IN" sz="1330" b="1" kern="0" spc="5" dirty="0" smtClean="0">
                <a:solidFill>
                  <a:schemeClr val="tx1"/>
                </a:solidFill>
              </a:rPr>
              <a:t>many-to-many</a:t>
            </a:r>
            <a:endParaRPr lang="en-IN" sz="1330" kern="0" dirty="0">
              <a:solidFill>
                <a:schemeClr val="tx1"/>
              </a:solidFill>
            </a:endParaRPr>
          </a:p>
        </p:txBody>
      </p:sp>
      <p:sp>
        <p:nvSpPr>
          <p:cNvPr id="79" name="object 77"/>
          <p:cNvSpPr/>
          <p:nvPr/>
        </p:nvSpPr>
        <p:spPr>
          <a:xfrm>
            <a:off x="3055896" y="1885595"/>
            <a:ext cx="503628" cy="0"/>
          </a:xfrm>
          <a:custGeom>
            <a:avLst/>
            <a:gdLst/>
            <a:ahLst/>
            <a:cxnLst/>
            <a:rect l="l" t="t" r="r" b="b"/>
            <a:pathLst>
              <a:path w="1513840">
                <a:moveTo>
                  <a:pt x="1513577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80" name="object 78"/>
          <p:cNvSpPr txBox="1"/>
          <p:nvPr/>
        </p:nvSpPr>
        <p:spPr>
          <a:xfrm>
            <a:off x="1137294" y="1740782"/>
            <a:ext cx="1145204" cy="553346"/>
          </a:xfrm>
          <a:prstGeom prst="rect">
            <a:avLst/>
          </a:prstGeom>
        </p:spPr>
        <p:txBody>
          <a:bodyPr vert="horz" wrap="square" lIns="0" tIns="5704" rIns="0" bIns="0" rtlCol="0">
            <a:spAutoFit/>
          </a:bodyPr>
          <a:lstStyle/>
          <a:p>
            <a:pPr marL="4224">
              <a:spcBef>
                <a:spcPts val="45"/>
              </a:spcBef>
            </a:pPr>
            <a:r>
              <a:rPr sz="1297" b="1" spc="5" dirty="0">
                <a:solidFill>
                  <a:prstClr val="black"/>
                </a:solidFill>
                <a:latin typeface="Arial"/>
                <a:cs typeface="Arial"/>
              </a:rPr>
              <a:t>many-to-many</a:t>
            </a:r>
            <a:endParaRPr sz="1297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2"/>
              </a:spcBef>
            </a:pPr>
            <a:endParaRPr sz="1197">
              <a:solidFill>
                <a:prstClr val="black"/>
              </a:solidFill>
              <a:latin typeface="Arial"/>
              <a:cs typeface="Arial"/>
            </a:endParaRPr>
          </a:p>
          <a:p>
            <a:pPr marL="258327"/>
            <a:r>
              <a:rPr sz="1064" spc="22" dirty="0">
                <a:solidFill>
                  <a:prstClr val="black"/>
                </a:solidFill>
                <a:latin typeface="Arial"/>
                <a:cs typeface="Arial"/>
              </a:rPr>
              <a:t>"training"</a:t>
            </a:r>
            <a:endParaRPr sz="10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1" name="object 79"/>
          <p:cNvSpPr txBox="1">
            <a:spLocks noGrp="1"/>
          </p:cNvSpPr>
          <p:nvPr>
            <p:ph type="body" idx="1"/>
          </p:nvPr>
        </p:nvSpPr>
        <p:spPr>
          <a:xfrm>
            <a:off x="825500" y="1927225"/>
            <a:ext cx="4174958" cy="957732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806454" algn="ctr">
              <a:lnSpc>
                <a:spcPts val="1617"/>
              </a:lnSpc>
              <a:spcBef>
                <a:spcPts val="33"/>
              </a:spcBef>
            </a:pPr>
            <a:r>
              <a:rPr spc="-2" dirty="0">
                <a:solidFill>
                  <a:srgbClr val="FF0000"/>
                </a:solidFill>
              </a:rPr>
              <a:t>"one"</a:t>
            </a:r>
          </a:p>
          <a:p>
            <a:pPr marL="1876305" algn="ctr">
              <a:lnSpc>
                <a:spcPts val="1257"/>
              </a:lnSpc>
            </a:pPr>
            <a:r>
              <a:rPr sz="1064" b="0" spc="-23" dirty="0">
                <a:solidFill>
                  <a:srgbClr val="000000"/>
                </a:solidFill>
              </a:rPr>
              <a:t>"generating </a:t>
            </a:r>
            <a:r>
              <a:rPr sz="1064" b="0" spc="-68" dirty="0">
                <a:solidFill>
                  <a:srgbClr val="000000"/>
                </a:solidFill>
              </a:rPr>
              <a:t>new</a:t>
            </a:r>
            <a:r>
              <a:rPr sz="1064" b="0" spc="135" dirty="0">
                <a:solidFill>
                  <a:srgbClr val="000000"/>
                </a:solidFill>
              </a:rPr>
              <a:t> </a:t>
            </a:r>
            <a:r>
              <a:rPr sz="1064" b="0" spc="33" dirty="0">
                <a:solidFill>
                  <a:srgbClr val="000000"/>
                </a:solidFill>
              </a:rPr>
              <a:t>text"</a:t>
            </a:r>
            <a:endParaRPr sz="1064" dirty="0"/>
          </a:p>
          <a:p>
            <a:pPr>
              <a:spcBef>
                <a:spcPts val="7"/>
              </a:spcBef>
            </a:pPr>
            <a:endParaRPr sz="1863" dirty="0"/>
          </a:p>
          <a:p>
            <a:pPr marL="4224"/>
            <a:r>
              <a:rPr sz="1064" b="0" spc="-3" dirty="0">
                <a:solidFill>
                  <a:srgbClr val="000000"/>
                </a:solidFill>
              </a:rPr>
              <a:t>Generating </a:t>
            </a:r>
            <a:r>
              <a:rPr sz="1064" b="0" spc="-5" dirty="0">
                <a:solidFill>
                  <a:srgbClr val="000000"/>
                </a:solidFill>
              </a:rPr>
              <a:t>Names </a:t>
            </a:r>
            <a:r>
              <a:rPr sz="1064" b="0" spc="18" dirty="0">
                <a:solidFill>
                  <a:srgbClr val="000000"/>
                </a:solidFill>
              </a:rPr>
              <a:t>with </a:t>
            </a:r>
            <a:r>
              <a:rPr sz="1064" b="0" spc="-22" dirty="0">
                <a:solidFill>
                  <a:srgbClr val="000000"/>
                </a:solidFill>
              </a:rPr>
              <a:t>a </a:t>
            </a:r>
            <a:r>
              <a:rPr sz="1064" b="0" spc="-2" dirty="0">
                <a:solidFill>
                  <a:srgbClr val="000000"/>
                </a:solidFill>
              </a:rPr>
              <a:t>Character-level</a:t>
            </a:r>
            <a:r>
              <a:rPr sz="1064" b="0" spc="10" dirty="0">
                <a:solidFill>
                  <a:srgbClr val="000000"/>
                </a:solidFill>
              </a:rPr>
              <a:t> </a:t>
            </a:r>
            <a:r>
              <a:rPr sz="1064" b="0" spc="-13" dirty="0">
                <a:solidFill>
                  <a:srgbClr val="000000"/>
                </a:solidFill>
              </a:rPr>
              <a:t>RNN</a:t>
            </a:r>
            <a:endParaRPr lang="en-IN" sz="1064" b="0" spc="-13" dirty="0">
              <a:solidFill>
                <a:srgbClr val="000000"/>
              </a:solidFill>
            </a:endParaRPr>
          </a:p>
          <a:p>
            <a:pPr marL="4224"/>
            <a:r>
              <a:rPr lang="en-IN" sz="852" b="0" dirty="0">
                <a:hlinkClick r:id="rId16"/>
              </a:rPr>
              <a:t>https://pytorch.org/tutorials/intermediate/char_rnn_generation_tutorial.html</a:t>
            </a:r>
            <a:endParaRPr sz="852" b="0" dirty="0"/>
          </a:p>
        </p:txBody>
      </p:sp>
    </p:spTree>
    <p:extLst>
      <p:ext uri="{BB962C8B-B14F-4D97-AF65-F5344CB8AC3E}">
        <p14:creationId xmlns:p14="http://schemas.microsoft.com/office/powerpoint/2010/main" val="237920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Generating Names</a:t>
            </a:r>
            <a:endParaRPr lang="en-IN" dirty="0"/>
          </a:p>
        </p:txBody>
      </p:sp>
      <p:grpSp>
        <p:nvGrpSpPr>
          <p:cNvPr id="3" name="object 2"/>
          <p:cNvGrpSpPr/>
          <p:nvPr/>
        </p:nvGrpSpPr>
        <p:grpSpPr>
          <a:xfrm>
            <a:off x="888640" y="1389863"/>
            <a:ext cx="1487434" cy="929514"/>
            <a:chOff x="507911" y="2649850"/>
            <a:chExt cx="4471035" cy="2794000"/>
          </a:xfrm>
        </p:grpSpPr>
        <p:sp>
          <p:nvSpPr>
            <p:cNvPr id="4" name="object 3"/>
            <p:cNvSpPr/>
            <p:nvPr/>
          </p:nvSpPr>
          <p:spPr>
            <a:xfrm>
              <a:off x="535047" y="4850780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1203837" y="0"/>
                  </a:moveTo>
                  <a:lnTo>
                    <a:pt x="119565" y="0"/>
                  </a:lnTo>
                  <a:lnTo>
                    <a:pt x="73025" y="9396"/>
                  </a:lnTo>
                  <a:lnTo>
                    <a:pt x="35019" y="35020"/>
                  </a:lnTo>
                  <a:lnTo>
                    <a:pt x="9396" y="73025"/>
                  </a:lnTo>
                  <a:lnTo>
                    <a:pt x="0" y="119565"/>
                  </a:lnTo>
                  <a:lnTo>
                    <a:pt x="0" y="454303"/>
                  </a:lnTo>
                  <a:lnTo>
                    <a:pt x="9396" y="500843"/>
                  </a:lnTo>
                  <a:lnTo>
                    <a:pt x="35019" y="538848"/>
                  </a:lnTo>
                  <a:lnTo>
                    <a:pt x="73025" y="564472"/>
                  </a:lnTo>
                  <a:lnTo>
                    <a:pt x="119565" y="573868"/>
                  </a:lnTo>
                  <a:lnTo>
                    <a:pt x="1203837" y="573868"/>
                  </a:lnTo>
                  <a:lnTo>
                    <a:pt x="1250377" y="564472"/>
                  </a:lnTo>
                  <a:lnTo>
                    <a:pt x="1288382" y="538848"/>
                  </a:lnTo>
                  <a:lnTo>
                    <a:pt x="1314006" y="500843"/>
                  </a:lnTo>
                  <a:lnTo>
                    <a:pt x="1323402" y="454303"/>
                  </a:lnTo>
                  <a:lnTo>
                    <a:pt x="1323402" y="119565"/>
                  </a:lnTo>
                  <a:lnTo>
                    <a:pt x="1314301" y="73810"/>
                  </a:lnTo>
                  <a:lnTo>
                    <a:pt x="1288382" y="35020"/>
                  </a:lnTo>
                  <a:lnTo>
                    <a:pt x="1249592" y="9101"/>
                  </a:lnTo>
                  <a:lnTo>
                    <a:pt x="1203837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" name="object 4"/>
            <p:cNvSpPr/>
            <p:nvPr/>
          </p:nvSpPr>
          <p:spPr>
            <a:xfrm>
              <a:off x="535047" y="4850781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0" y="119565"/>
                  </a:moveTo>
                  <a:lnTo>
                    <a:pt x="9396" y="73024"/>
                  </a:lnTo>
                  <a:lnTo>
                    <a:pt x="35019" y="35019"/>
                  </a:lnTo>
                  <a:lnTo>
                    <a:pt x="73025" y="9395"/>
                  </a:lnTo>
                  <a:lnTo>
                    <a:pt x="119565" y="0"/>
                  </a:lnTo>
                  <a:lnTo>
                    <a:pt x="1203837" y="0"/>
                  </a:lnTo>
                  <a:lnTo>
                    <a:pt x="1249593" y="9101"/>
                  </a:lnTo>
                  <a:lnTo>
                    <a:pt x="1288382" y="35018"/>
                  </a:lnTo>
                  <a:lnTo>
                    <a:pt x="1314301" y="73808"/>
                  </a:lnTo>
                  <a:lnTo>
                    <a:pt x="1323402" y="119565"/>
                  </a:lnTo>
                  <a:lnTo>
                    <a:pt x="1323402" y="454302"/>
                  </a:lnTo>
                  <a:lnTo>
                    <a:pt x="1314006" y="500843"/>
                  </a:lnTo>
                  <a:lnTo>
                    <a:pt x="1288382" y="538848"/>
                  </a:lnTo>
                  <a:lnTo>
                    <a:pt x="1250377" y="564472"/>
                  </a:lnTo>
                  <a:lnTo>
                    <a:pt x="1203837" y="573868"/>
                  </a:lnTo>
                  <a:lnTo>
                    <a:pt x="119565" y="573868"/>
                  </a:lnTo>
                  <a:lnTo>
                    <a:pt x="73025" y="564472"/>
                  </a:lnTo>
                  <a:lnTo>
                    <a:pt x="35019" y="538848"/>
                  </a:lnTo>
                  <a:lnTo>
                    <a:pt x="9396" y="500843"/>
                  </a:lnTo>
                  <a:lnTo>
                    <a:pt x="0" y="454302"/>
                  </a:lnTo>
                  <a:lnTo>
                    <a:pt x="0" y="119565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" name="object 5"/>
            <p:cNvSpPr/>
            <p:nvPr/>
          </p:nvSpPr>
          <p:spPr>
            <a:xfrm>
              <a:off x="1191285" y="4517243"/>
              <a:ext cx="5715" cy="334010"/>
            </a:xfrm>
            <a:custGeom>
              <a:avLst/>
              <a:gdLst/>
              <a:ahLst/>
              <a:cxnLst/>
              <a:rect l="l" t="t" r="r" b="b"/>
              <a:pathLst>
                <a:path w="5715" h="334010">
                  <a:moveTo>
                    <a:pt x="2731" y="-25010"/>
                  </a:moveTo>
                  <a:lnTo>
                    <a:pt x="2731" y="358549"/>
                  </a:lnTo>
                </a:path>
              </a:pathLst>
            </a:custGeom>
            <a:ln w="55485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" name="object 6"/>
            <p:cNvSpPr/>
            <p:nvPr/>
          </p:nvSpPr>
          <p:spPr>
            <a:xfrm>
              <a:off x="667140" y="3771856"/>
              <a:ext cx="1043305" cy="574040"/>
            </a:xfrm>
            <a:custGeom>
              <a:avLst/>
              <a:gdLst/>
              <a:ahLst/>
              <a:cxnLst/>
              <a:rect l="l" t="t" r="r" b="b"/>
              <a:pathLst>
                <a:path w="1043305" h="574039">
                  <a:moveTo>
                    <a:pt x="521483" y="0"/>
                  </a:moveTo>
                  <a:lnTo>
                    <a:pt x="460667" y="1930"/>
                  </a:lnTo>
                  <a:lnTo>
                    <a:pt x="401912" y="7578"/>
                  </a:lnTo>
                  <a:lnTo>
                    <a:pt x="345608" y="16727"/>
                  </a:lnTo>
                  <a:lnTo>
                    <a:pt x="292148" y="29164"/>
                  </a:lnTo>
                  <a:lnTo>
                    <a:pt x="241922" y="44672"/>
                  </a:lnTo>
                  <a:lnTo>
                    <a:pt x="195322" y="63036"/>
                  </a:lnTo>
                  <a:lnTo>
                    <a:pt x="152739" y="84040"/>
                  </a:lnTo>
                  <a:lnTo>
                    <a:pt x="114564" y="107471"/>
                  </a:lnTo>
                  <a:lnTo>
                    <a:pt x="81188" y="133111"/>
                  </a:lnTo>
                  <a:lnTo>
                    <a:pt x="53004" y="160747"/>
                  </a:lnTo>
                  <a:lnTo>
                    <a:pt x="13772" y="221142"/>
                  </a:lnTo>
                  <a:lnTo>
                    <a:pt x="0" y="286933"/>
                  </a:lnTo>
                  <a:lnTo>
                    <a:pt x="3508" y="320396"/>
                  </a:lnTo>
                  <a:lnTo>
                    <a:pt x="30401" y="383704"/>
                  </a:lnTo>
                  <a:lnTo>
                    <a:pt x="81188" y="440755"/>
                  </a:lnTo>
                  <a:lnTo>
                    <a:pt x="114564" y="466396"/>
                  </a:lnTo>
                  <a:lnTo>
                    <a:pt x="152739" y="489826"/>
                  </a:lnTo>
                  <a:lnTo>
                    <a:pt x="195322" y="510831"/>
                  </a:lnTo>
                  <a:lnTo>
                    <a:pt x="241922" y="529195"/>
                  </a:lnTo>
                  <a:lnTo>
                    <a:pt x="292148" y="544703"/>
                  </a:lnTo>
                  <a:lnTo>
                    <a:pt x="345608" y="557139"/>
                  </a:lnTo>
                  <a:lnTo>
                    <a:pt x="401912" y="566289"/>
                  </a:lnTo>
                  <a:lnTo>
                    <a:pt x="460667" y="571936"/>
                  </a:lnTo>
                  <a:lnTo>
                    <a:pt x="521483" y="573867"/>
                  </a:lnTo>
                  <a:lnTo>
                    <a:pt x="582299" y="571936"/>
                  </a:lnTo>
                  <a:lnTo>
                    <a:pt x="641055" y="566289"/>
                  </a:lnTo>
                  <a:lnTo>
                    <a:pt x="697358" y="557139"/>
                  </a:lnTo>
                  <a:lnTo>
                    <a:pt x="750818" y="544703"/>
                  </a:lnTo>
                  <a:lnTo>
                    <a:pt x="801044" y="529195"/>
                  </a:lnTo>
                  <a:lnTo>
                    <a:pt x="847645" y="510831"/>
                  </a:lnTo>
                  <a:lnTo>
                    <a:pt x="890228" y="489826"/>
                  </a:lnTo>
                  <a:lnTo>
                    <a:pt x="928403" y="466396"/>
                  </a:lnTo>
                  <a:lnTo>
                    <a:pt x="961778" y="440755"/>
                  </a:lnTo>
                  <a:lnTo>
                    <a:pt x="989962" y="413119"/>
                  </a:lnTo>
                  <a:lnTo>
                    <a:pt x="1029194" y="352724"/>
                  </a:lnTo>
                  <a:lnTo>
                    <a:pt x="1042966" y="286933"/>
                  </a:lnTo>
                  <a:lnTo>
                    <a:pt x="1039458" y="253471"/>
                  </a:lnTo>
                  <a:lnTo>
                    <a:pt x="1012565" y="190162"/>
                  </a:lnTo>
                  <a:lnTo>
                    <a:pt x="961778" y="133111"/>
                  </a:lnTo>
                  <a:lnTo>
                    <a:pt x="928403" y="107471"/>
                  </a:lnTo>
                  <a:lnTo>
                    <a:pt x="890228" y="84040"/>
                  </a:lnTo>
                  <a:lnTo>
                    <a:pt x="847645" y="63036"/>
                  </a:lnTo>
                  <a:lnTo>
                    <a:pt x="801044" y="44672"/>
                  </a:lnTo>
                  <a:lnTo>
                    <a:pt x="750818" y="29164"/>
                  </a:lnTo>
                  <a:lnTo>
                    <a:pt x="697358" y="16727"/>
                  </a:lnTo>
                  <a:lnTo>
                    <a:pt x="641055" y="7578"/>
                  </a:lnTo>
                  <a:lnTo>
                    <a:pt x="582299" y="1930"/>
                  </a:lnTo>
                  <a:lnTo>
                    <a:pt x="521483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" name="object 7"/>
            <p:cNvSpPr/>
            <p:nvPr/>
          </p:nvSpPr>
          <p:spPr>
            <a:xfrm>
              <a:off x="667140" y="3771857"/>
              <a:ext cx="1043305" cy="574040"/>
            </a:xfrm>
            <a:custGeom>
              <a:avLst/>
              <a:gdLst/>
              <a:ahLst/>
              <a:cxnLst/>
              <a:rect l="l" t="t" r="r" b="b"/>
              <a:pathLst>
                <a:path w="1043305" h="574039">
                  <a:moveTo>
                    <a:pt x="0" y="286934"/>
                  </a:moveTo>
                  <a:lnTo>
                    <a:pt x="3508" y="253471"/>
                  </a:lnTo>
                  <a:lnTo>
                    <a:pt x="13772" y="221142"/>
                  </a:lnTo>
                  <a:lnTo>
                    <a:pt x="53004" y="160747"/>
                  </a:lnTo>
                  <a:lnTo>
                    <a:pt x="81188" y="133111"/>
                  </a:lnTo>
                  <a:lnTo>
                    <a:pt x="114564" y="107471"/>
                  </a:lnTo>
                  <a:lnTo>
                    <a:pt x="152739" y="84040"/>
                  </a:lnTo>
                  <a:lnTo>
                    <a:pt x="195322" y="63035"/>
                  </a:lnTo>
                  <a:lnTo>
                    <a:pt x="241922" y="44671"/>
                  </a:lnTo>
                  <a:lnTo>
                    <a:pt x="292148" y="29164"/>
                  </a:lnTo>
                  <a:lnTo>
                    <a:pt x="345608" y="16727"/>
                  </a:lnTo>
                  <a:lnTo>
                    <a:pt x="401912" y="7578"/>
                  </a:lnTo>
                  <a:lnTo>
                    <a:pt x="460667" y="1930"/>
                  </a:lnTo>
                  <a:lnTo>
                    <a:pt x="521483" y="0"/>
                  </a:lnTo>
                  <a:lnTo>
                    <a:pt x="582299" y="1930"/>
                  </a:lnTo>
                  <a:lnTo>
                    <a:pt x="641055" y="7578"/>
                  </a:lnTo>
                  <a:lnTo>
                    <a:pt x="697358" y="16727"/>
                  </a:lnTo>
                  <a:lnTo>
                    <a:pt x="750819" y="29164"/>
                  </a:lnTo>
                  <a:lnTo>
                    <a:pt x="801044" y="44671"/>
                  </a:lnTo>
                  <a:lnTo>
                    <a:pt x="847645" y="63035"/>
                  </a:lnTo>
                  <a:lnTo>
                    <a:pt x="890228" y="84040"/>
                  </a:lnTo>
                  <a:lnTo>
                    <a:pt x="928403" y="107471"/>
                  </a:lnTo>
                  <a:lnTo>
                    <a:pt x="961778" y="133111"/>
                  </a:lnTo>
                  <a:lnTo>
                    <a:pt x="989963" y="160747"/>
                  </a:lnTo>
                  <a:lnTo>
                    <a:pt x="1029194" y="221142"/>
                  </a:lnTo>
                  <a:lnTo>
                    <a:pt x="1042967" y="286934"/>
                  </a:lnTo>
                  <a:lnTo>
                    <a:pt x="1029194" y="352725"/>
                  </a:lnTo>
                  <a:lnTo>
                    <a:pt x="989963" y="413120"/>
                  </a:lnTo>
                  <a:lnTo>
                    <a:pt x="961778" y="440756"/>
                  </a:lnTo>
                  <a:lnTo>
                    <a:pt x="928403" y="466397"/>
                  </a:lnTo>
                  <a:lnTo>
                    <a:pt x="890228" y="489827"/>
                  </a:lnTo>
                  <a:lnTo>
                    <a:pt x="847645" y="510832"/>
                  </a:lnTo>
                  <a:lnTo>
                    <a:pt x="801044" y="529196"/>
                  </a:lnTo>
                  <a:lnTo>
                    <a:pt x="750819" y="544704"/>
                  </a:lnTo>
                  <a:lnTo>
                    <a:pt x="697358" y="557140"/>
                  </a:lnTo>
                  <a:lnTo>
                    <a:pt x="641055" y="566290"/>
                  </a:lnTo>
                  <a:lnTo>
                    <a:pt x="582299" y="571938"/>
                  </a:lnTo>
                  <a:lnTo>
                    <a:pt x="521483" y="573868"/>
                  </a:lnTo>
                  <a:lnTo>
                    <a:pt x="460667" y="571938"/>
                  </a:lnTo>
                  <a:lnTo>
                    <a:pt x="401912" y="566290"/>
                  </a:lnTo>
                  <a:lnTo>
                    <a:pt x="345608" y="557140"/>
                  </a:lnTo>
                  <a:lnTo>
                    <a:pt x="292148" y="544704"/>
                  </a:lnTo>
                  <a:lnTo>
                    <a:pt x="241922" y="529196"/>
                  </a:lnTo>
                  <a:lnTo>
                    <a:pt x="195322" y="510832"/>
                  </a:lnTo>
                  <a:lnTo>
                    <a:pt x="152739" y="489827"/>
                  </a:lnTo>
                  <a:lnTo>
                    <a:pt x="114564" y="466397"/>
                  </a:lnTo>
                  <a:lnTo>
                    <a:pt x="81188" y="440756"/>
                  </a:lnTo>
                  <a:lnTo>
                    <a:pt x="53004" y="413120"/>
                  </a:lnTo>
                  <a:lnTo>
                    <a:pt x="13772" y="352725"/>
                  </a:lnTo>
                  <a:lnTo>
                    <a:pt x="3508" y="320396"/>
                  </a:lnTo>
                  <a:lnTo>
                    <a:pt x="0" y="286934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9" name="object 8"/>
            <p:cNvSpPr/>
            <p:nvPr/>
          </p:nvSpPr>
          <p:spPr>
            <a:xfrm>
              <a:off x="1110950" y="4393945"/>
              <a:ext cx="162513" cy="2054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0" name="object 9"/>
            <p:cNvSpPr/>
            <p:nvPr/>
          </p:nvSpPr>
          <p:spPr>
            <a:xfrm>
              <a:off x="1710107" y="4050638"/>
              <a:ext cx="344805" cy="8255"/>
            </a:xfrm>
            <a:custGeom>
              <a:avLst/>
              <a:gdLst/>
              <a:ahLst/>
              <a:cxnLst/>
              <a:rect l="l" t="t" r="r" b="b"/>
              <a:pathLst>
                <a:path w="344805" h="8254">
                  <a:moveTo>
                    <a:pt x="-25010" y="4076"/>
                  </a:moveTo>
                  <a:lnTo>
                    <a:pt x="369600" y="4076"/>
                  </a:lnTo>
                </a:path>
              </a:pathLst>
            </a:custGeom>
            <a:ln w="5817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1" name="object 10"/>
            <p:cNvSpPr/>
            <p:nvPr/>
          </p:nvSpPr>
          <p:spPr>
            <a:xfrm>
              <a:off x="2225926" y="3759840"/>
              <a:ext cx="1043305" cy="574040"/>
            </a:xfrm>
            <a:custGeom>
              <a:avLst/>
              <a:gdLst/>
              <a:ahLst/>
              <a:cxnLst/>
              <a:rect l="l" t="t" r="r" b="b"/>
              <a:pathLst>
                <a:path w="1043304" h="574039">
                  <a:moveTo>
                    <a:pt x="521483" y="0"/>
                  </a:moveTo>
                  <a:lnTo>
                    <a:pt x="460667" y="1930"/>
                  </a:lnTo>
                  <a:lnTo>
                    <a:pt x="401912" y="7578"/>
                  </a:lnTo>
                  <a:lnTo>
                    <a:pt x="345608" y="16727"/>
                  </a:lnTo>
                  <a:lnTo>
                    <a:pt x="292148" y="29164"/>
                  </a:lnTo>
                  <a:lnTo>
                    <a:pt x="241922" y="44672"/>
                  </a:lnTo>
                  <a:lnTo>
                    <a:pt x="195322" y="63036"/>
                  </a:lnTo>
                  <a:lnTo>
                    <a:pt x="152739" y="84040"/>
                  </a:lnTo>
                  <a:lnTo>
                    <a:pt x="114564" y="107471"/>
                  </a:lnTo>
                  <a:lnTo>
                    <a:pt x="81188" y="133112"/>
                  </a:lnTo>
                  <a:lnTo>
                    <a:pt x="53004" y="160747"/>
                  </a:lnTo>
                  <a:lnTo>
                    <a:pt x="13772" y="221143"/>
                  </a:lnTo>
                  <a:lnTo>
                    <a:pt x="0" y="286934"/>
                  </a:lnTo>
                  <a:lnTo>
                    <a:pt x="3508" y="320397"/>
                  </a:lnTo>
                  <a:lnTo>
                    <a:pt x="30401" y="383705"/>
                  </a:lnTo>
                  <a:lnTo>
                    <a:pt x="81188" y="440756"/>
                  </a:lnTo>
                  <a:lnTo>
                    <a:pt x="114564" y="466396"/>
                  </a:lnTo>
                  <a:lnTo>
                    <a:pt x="152739" y="489827"/>
                  </a:lnTo>
                  <a:lnTo>
                    <a:pt x="195322" y="510832"/>
                  </a:lnTo>
                  <a:lnTo>
                    <a:pt x="241922" y="529196"/>
                  </a:lnTo>
                  <a:lnTo>
                    <a:pt x="292148" y="544704"/>
                  </a:lnTo>
                  <a:lnTo>
                    <a:pt x="345608" y="557140"/>
                  </a:lnTo>
                  <a:lnTo>
                    <a:pt x="401912" y="566290"/>
                  </a:lnTo>
                  <a:lnTo>
                    <a:pt x="460667" y="571938"/>
                  </a:lnTo>
                  <a:lnTo>
                    <a:pt x="521483" y="573868"/>
                  </a:lnTo>
                  <a:lnTo>
                    <a:pt x="582299" y="571938"/>
                  </a:lnTo>
                  <a:lnTo>
                    <a:pt x="641055" y="566290"/>
                  </a:lnTo>
                  <a:lnTo>
                    <a:pt x="697358" y="557140"/>
                  </a:lnTo>
                  <a:lnTo>
                    <a:pt x="750819" y="544704"/>
                  </a:lnTo>
                  <a:lnTo>
                    <a:pt x="801045" y="529196"/>
                  </a:lnTo>
                  <a:lnTo>
                    <a:pt x="847645" y="510832"/>
                  </a:lnTo>
                  <a:lnTo>
                    <a:pt x="890228" y="489827"/>
                  </a:lnTo>
                  <a:lnTo>
                    <a:pt x="928403" y="466396"/>
                  </a:lnTo>
                  <a:lnTo>
                    <a:pt x="961778" y="440756"/>
                  </a:lnTo>
                  <a:lnTo>
                    <a:pt x="989963" y="413120"/>
                  </a:lnTo>
                  <a:lnTo>
                    <a:pt x="1029194" y="352725"/>
                  </a:lnTo>
                  <a:lnTo>
                    <a:pt x="1042967" y="286934"/>
                  </a:lnTo>
                  <a:lnTo>
                    <a:pt x="1039458" y="253472"/>
                  </a:lnTo>
                  <a:lnTo>
                    <a:pt x="1012565" y="190163"/>
                  </a:lnTo>
                  <a:lnTo>
                    <a:pt x="961778" y="133112"/>
                  </a:lnTo>
                  <a:lnTo>
                    <a:pt x="928403" y="107471"/>
                  </a:lnTo>
                  <a:lnTo>
                    <a:pt x="890228" y="84040"/>
                  </a:lnTo>
                  <a:lnTo>
                    <a:pt x="847645" y="63036"/>
                  </a:lnTo>
                  <a:lnTo>
                    <a:pt x="801045" y="44672"/>
                  </a:lnTo>
                  <a:lnTo>
                    <a:pt x="750819" y="29164"/>
                  </a:lnTo>
                  <a:lnTo>
                    <a:pt x="697358" y="16727"/>
                  </a:lnTo>
                  <a:lnTo>
                    <a:pt x="641055" y="7578"/>
                  </a:lnTo>
                  <a:lnTo>
                    <a:pt x="582299" y="1930"/>
                  </a:lnTo>
                  <a:lnTo>
                    <a:pt x="521483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2" name="object 11"/>
            <p:cNvSpPr/>
            <p:nvPr/>
          </p:nvSpPr>
          <p:spPr>
            <a:xfrm>
              <a:off x="2225926" y="3759841"/>
              <a:ext cx="1043305" cy="574040"/>
            </a:xfrm>
            <a:custGeom>
              <a:avLst/>
              <a:gdLst/>
              <a:ahLst/>
              <a:cxnLst/>
              <a:rect l="l" t="t" r="r" b="b"/>
              <a:pathLst>
                <a:path w="1043304" h="574039">
                  <a:moveTo>
                    <a:pt x="0" y="286934"/>
                  </a:moveTo>
                  <a:lnTo>
                    <a:pt x="3508" y="253471"/>
                  </a:lnTo>
                  <a:lnTo>
                    <a:pt x="13772" y="221142"/>
                  </a:lnTo>
                  <a:lnTo>
                    <a:pt x="53004" y="160747"/>
                  </a:lnTo>
                  <a:lnTo>
                    <a:pt x="81188" y="133111"/>
                  </a:lnTo>
                  <a:lnTo>
                    <a:pt x="114564" y="107471"/>
                  </a:lnTo>
                  <a:lnTo>
                    <a:pt x="152739" y="84040"/>
                  </a:lnTo>
                  <a:lnTo>
                    <a:pt x="195322" y="63035"/>
                  </a:lnTo>
                  <a:lnTo>
                    <a:pt x="241922" y="44671"/>
                  </a:lnTo>
                  <a:lnTo>
                    <a:pt x="292148" y="29164"/>
                  </a:lnTo>
                  <a:lnTo>
                    <a:pt x="345608" y="16727"/>
                  </a:lnTo>
                  <a:lnTo>
                    <a:pt x="401912" y="7578"/>
                  </a:lnTo>
                  <a:lnTo>
                    <a:pt x="460667" y="1930"/>
                  </a:lnTo>
                  <a:lnTo>
                    <a:pt x="521483" y="0"/>
                  </a:lnTo>
                  <a:lnTo>
                    <a:pt x="582299" y="1930"/>
                  </a:lnTo>
                  <a:lnTo>
                    <a:pt x="641055" y="7578"/>
                  </a:lnTo>
                  <a:lnTo>
                    <a:pt x="697358" y="16727"/>
                  </a:lnTo>
                  <a:lnTo>
                    <a:pt x="750819" y="29164"/>
                  </a:lnTo>
                  <a:lnTo>
                    <a:pt x="801045" y="44671"/>
                  </a:lnTo>
                  <a:lnTo>
                    <a:pt x="847645" y="63035"/>
                  </a:lnTo>
                  <a:lnTo>
                    <a:pt x="890228" y="84040"/>
                  </a:lnTo>
                  <a:lnTo>
                    <a:pt x="928403" y="107471"/>
                  </a:lnTo>
                  <a:lnTo>
                    <a:pt x="961778" y="133111"/>
                  </a:lnTo>
                  <a:lnTo>
                    <a:pt x="989963" y="160747"/>
                  </a:lnTo>
                  <a:lnTo>
                    <a:pt x="1029194" y="221142"/>
                  </a:lnTo>
                  <a:lnTo>
                    <a:pt x="1042967" y="286934"/>
                  </a:lnTo>
                  <a:lnTo>
                    <a:pt x="1029194" y="352725"/>
                  </a:lnTo>
                  <a:lnTo>
                    <a:pt x="989963" y="413120"/>
                  </a:lnTo>
                  <a:lnTo>
                    <a:pt x="961778" y="440756"/>
                  </a:lnTo>
                  <a:lnTo>
                    <a:pt x="928403" y="466397"/>
                  </a:lnTo>
                  <a:lnTo>
                    <a:pt x="890228" y="489827"/>
                  </a:lnTo>
                  <a:lnTo>
                    <a:pt x="847645" y="510832"/>
                  </a:lnTo>
                  <a:lnTo>
                    <a:pt x="801045" y="529196"/>
                  </a:lnTo>
                  <a:lnTo>
                    <a:pt x="750819" y="544704"/>
                  </a:lnTo>
                  <a:lnTo>
                    <a:pt x="697358" y="557140"/>
                  </a:lnTo>
                  <a:lnTo>
                    <a:pt x="641055" y="566290"/>
                  </a:lnTo>
                  <a:lnTo>
                    <a:pt x="582299" y="571938"/>
                  </a:lnTo>
                  <a:lnTo>
                    <a:pt x="521483" y="573868"/>
                  </a:lnTo>
                  <a:lnTo>
                    <a:pt x="460667" y="571938"/>
                  </a:lnTo>
                  <a:lnTo>
                    <a:pt x="401912" y="566290"/>
                  </a:lnTo>
                  <a:lnTo>
                    <a:pt x="345608" y="557140"/>
                  </a:lnTo>
                  <a:lnTo>
                    <a:pt x="292148" y="544704"/>
                  </a:lnTo>
                  <a:lnTo>
                    <a:pt x="241922" y="529196"/>
                  </a:lnTo>
                  <a:lnTo>
                    <a:pt x="195322" y="510832"/>
                  </a:lnTo>
                  <a:lnTo>
                    <a:pt x="152739" y="489827"/>
                  </a:lnTo>
                  <a:lnTo>
                    <a:pt x="114564" y="466397"/>
                  </a:lnTo>
                  <a:lnTo>
                    <a:pt x="81188" y="440756"/>
                  </a:lnTo>
                  <a:lnTo>
                    <a:pt x="53004" y="413120"/>
                  </a:lnTo>
                  <a:lnTo>
                    <a:pt x="13772" y="352725"/>
                  </a:lnTo>
                  <a:lnTo>
                    <a:pt x="3508" y="320396"/>
                  </a:lnTo>
                  <a:lnTo>
                    <a:pt x="0" y="286934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3" name="object 12"/>
            <p:cNvSpPr/>
            <p:nvPr/>
          </p:nvSpPr>
          <p:spPr>
            <a:xfrm>
              <a:off x="1972118" y="3970719"/>
              <a:ext cx="205863" cy="16249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4" name="object 13"/>
            <p:cNvSpPr/>
            <p:nvPr/>
          </p:nvSpPr>
          <p:spPr>
            <a:xfrm>
              <a:off x="3636419" y="2668900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1203838" y="0"/>
                  </a:moveTo>
                  <a:lnTo>
                    <a:pt x="119566" y="0"/>
                  </a:lnTo>
                  <a:lnTo>
                    <a:pt x="73025" y="9396"/>
                  </a:lnTo>
                  <a:lnTo>
                    <a:pt x="35020" y="35020"/>
                  </a:lnTo>
                  <a:lnTo>
                    <a:pt x="9396" y="73025"/>
                  </a:lnTo>
                  <a:lnTo>
                    <a:pt x="0" y="119565"/>
                  </a:lnTo>
                  <a:lnTo>
                    <a:pt x="0" y="454301"/>
                  </a:lnTo>
                  <a:lnTo>
                    <a:pt x="9396" y="500842"/>
                  </a:lnTo>
                  <a:lnTo>
                    <a:pt x="35020" y="538848"/>
                  </a:lnTo>
                  <a:lnTo>
                    <a:pt x="73025" y="564472"/>
                  </a:lnTo>
                  <a:lnTo>
                    <a:pt x="119566" y="573868"/>
                  </a:lnTo>
                  <a:lnTo>
                    <a:pt x="1203838" y="573868"/>
                  </a:lnTo>
                  <a:lnTo>
                    <a:pt x="1250378" y="564472"/>
                  </a:lnTo>
                  <a:lnTo>
                    <a:pt x="1288383" y="538848"/>
                  </a:lnTo>
                  <a:lnTo>
                    <a:pt x="1314007" y="500842"/>
                  </a:lnTo>
                  <a:lnTo>
                    <a:pt x="1323403" y="454301"/>
                  </a:lnTo>
                  <a:lnTo>
                    <a:pt x="1323403" y="119565"/>
                  </a:lnTo>
                  <a:lnTo>
                    <a:pt x="1314302" y="73810"/>
                  </a:lnTo>
                  <a:lnTo>
                    <a:pt x="1288383" y="35020"/>
                  </a:lnTo>
                  <a:lnTo>
                    <a:pt x="1249593" y="9101"/>
                  </a:lnTo>
                  <a:lnTo>
                    <a:pt x="1203838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5" name="object 14"/>
            <p:cNvSpPr/>
            <p:nvPr/>
          </p:nvSpPr>
          <p:spPr>
            <a:xfrm>
              <a:off x="3636419" y="2668900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0" y="119565"/>
                  </a:moveTo>
                  <a:lnTo>
                    <a:pt x="9395" y="73024"/>
                  </a:lnTo>
                  <a:lnTo>
                    <a:pt x="35019" y="35019"/>
                  </a:lnTo>
                  <a:lnTo>
                    <a:pt x="73024" y="9395"/>
                  </a:lnTo>
                  <a:lnTo>
                    <a:pt x="119565" y="0"/>
                  </a:lnTo>
                  <a:lnTo>
                    <a:pt x="1203837" y="0"/>
                  </a:lnTo>
                  <a:lnTo>
                    <a:pt x="1249592" y="9101"/>
                  </a:lnTo>
                  <a:lnTo>
                    <a:pt x="1288384" y="35021"/>
                  </a:lnTo>
                  <a:lnTo>
                    <a:pt x="1314301" y="73810"/>
                  </a:lnTo>
                  <a:lnTo>
                    <a:pt x="1323402" y="119565"/>
                  </a:lnTo>
                  <a:lnTo>
                    <a:pt x="1323402" y="454302"/>
                  </a:lnTo>
                  <a:lnTo>
                    <a:pt x="1314006" y="500843"/>
                  </a:lnTo>
                  <a:lnTo>
                    <a:pt x="1288383" y="538848"/>
                  </a:lnTo>
                  <a:lnTo>
                    <a:pt x="1250377" y="564472"/>
                  </a:lnTo>
                  <a:lnTo>
                    <a:pt x="1203837" y="573868"/>
                  </a:lnTo>
                  <a:lnTo>
                    <a:pt x="119565" y="573868"/>
                  </a:lnTo>
                  <a:lnTo>
                    <a:pt x="73024" y="564472"/>
                  </a:lnTo>
                  <a:lnTo>
                    <a:pt x="35019" y="538848"/>
                  </a:lnTo>
                  <a:lnTo>
                    <a:pt x="9395" y="500843"/>
                  </a:lnTo>
                  <a:lnTo>
                    <a:pt x="0" y="454302"/>
                  </a:lnTo>
                  <a:lnTo>
                    <a:pt x="0" y="119565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6" name="object 15"/>
            <p:cNvSpPr/>
            <p:nvPr/>
          </p:nvSpPr>
          <p:spPr>
            <a:xfrm>
              <a:off x="4298098" y="3414013"/>
              <a:ext cx="0" cy="346075"/>
            </a:xfrm>
            <a:custGeom>
              <a:avLst/>
              <a:gdLst/>
              <a:ahLst/>
              <a:cxnLst/>
              <a:rect l="l" t="t" r="r" b="b"/>
              <a:pathLst>
                <a:path h="346075">
                  <a:moveTo>
                    <a:pt x="0" y="345725"/>
                  </a:moveTo>
                  <a:lnTo>
                    <a:pt x="0" y="0"/>
                  </a:lnTo>
                </a:path>
              </a:pathLst>
            </a:custGeom>
            <a:ln w="5002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7" name="object 16"/>
            <p:cNvSpPr/>
            <p:nvPr/>
          </p:nvSpPr>
          <p:spPr>
            <a:xfrm>
              <a:off x="4216833" y="3290702"/>
              <a:ext cx="162527" cy="20457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8" name="object 17"/>
            <p:cNvSpPr/>
            <p:nvPr/>
          </p:nvSpPr>
          <p:spPr>
            <a:xfrm>
              <a:off x="3776613" y="3759737"/>
              <a:ext cx="1043305" cy="574040"/>
            </a:xfrm>
            <a:custGeom>
              <a:avLst/>
              <a:gdLst/>
              <a:ahLst/>
              <a:cxnLst/>
              <a:rect l="l" t="t" r="r" b="b"/>
              <a:pathLst>
                <a:path w="1043304" h="574039">
                  <a:moveTo>
                    <a:pt x="521483" y="0"/>
                  </a:moveTo>
                  <a:lnTo>
                    <a:pt x="460667" y="1930"/>
                  </a:lnTo>
                  <a:lnTo>
                    <a:pt x="401911" y="7578"/>
                  </a:lnTo>
                  <a:lnTo>
                    <a:pt x="345608" y="16727"/>
                  </a:lnTo>
                  <a:lnTo>
                    <a:pt x="292148" y="29164"/>
                  </a:lnTo>
                  <a:lnTo>
                    <a:pt x="241922" y="44672"/>
                  </a:lnTo>
                  <a:lnTo>
                    <a:pt x="195321" y="63036"/>
                  </a:lnTo>
                  <a:lnTo>
                    <a:pt x="152738" y="84040"/>
                  </a:lnTo>
                  <a:lnTo>
                    <a:pt x="114563" y="107471"/>
                  </a:lnTo>
                  <a:lnTo>
                    <a:pt x="81188" y="133111"/>
                  </a:lnTo>
                  <a:lnTo>
                    <a:pt x="53004" y="160747"/>
                  </a:lnTo>
                  <a:lnTo>
                    <a:pt x="13772" y="221142"/>
                  </a:lnTo>
                  <a:lnTo>
                    <a:pt x="0" y="286933"/>
                  </a:lnTo>
                  <a:lnTo>
                    <a:pt x="3508" y="320396"/>
                  </a:lnTo>
                  <a:lnTo>
                    <a:pt x="30401" y="383704"/>
                  </a:lnTo>
                  <a:lnTo>
                    <a:pt x="81188" y="440755"/>
                  </a:lnTo>
                  <a:lnTo>
                    <a:pt x="114563" y="466396"/>
                  </a:lnTo>
                  <a:lnTo>
                    <a:pt x="152738" y="489827"/>
                  </a:lnTo>
                  <a:lnTo>
                    <a:pt x="195321" y="510832"/>
                  </a:lnTo>
                  <a:lnTo>
                    <a:pt x="241922" y="529196"/>
                  </a:lnTo>
                  <a:lnTo>
                    <a:pt x="292148" y="544704"/>
                  </a:lnTo>
                  <a:lnTo>
                    <a:pt x="345608" y="557140"/>
                  </a:lnTo>
                  <a:lnTo>
                    <a:pt x="401911" y="566290"/>
                  </a:lnTo>
                  <a:lnTo>
                    <a:pt x="460667" y="571938"/>
                  </a:lnTo>
                  <a:lnTo>
                    <a:pt x="521483" y="573868"/>
                  </a:lnTo>
                  <a:lnTo>
                    <a:pt x="582299" y="571938"/>
                  </a:lnTo>
                  <a:lnTo>
                    <a:pt x="641054" y="566290"/>
                  </a:lnTo>
                  <a:lnTo>
                    <a:pt x="697358" y="557140"/>
                  </a:lnTo>
                  <a:lnTo>
                    <a:pt x="750818" y="544704"/>
                  </a:lnTo>
                  <a:lnTo>
                    <a:pt x="801044" y="529196"/>
                  </a:lnTo>
                  <a:lnTo>
                    <a:pt x="847644" y="510832"/>
                  </a:lnTo>
                  <a:lnTo>
                    <a:pt x="890227" y="489827"/>
                  </a:lnTo>
                  <a:lnTo>
                    <a:pt x="928402" y="466396"/>
                  </a:lnTo>
                  <a:lnTo>
                    <a:pt x="961778" y="440755"/>
                  </a:lnTo>
                  <a:lnTo>
                    <a:pt x="989962" y="413120"/>
                  </a:lnTo>
                  <a:lnTo>
                    <a:pt x="1029194" y="352725"/>
                  </a:lnTo>
                  <a:lnTo>
                    <a:pt x="1042967" y="286933"/>
                  </a:lnTo>
                  <a:lnTo>
                    <a:pt x="1039458" y="253471"/>
                  </a:lnTo>
                  <a:lnTo>
                    <a:pt x="1012565" y="190162"/>
                  </a:lnTo>
                  <a:lnTo>
                    <a:pt x="961778" y="133111"/>
                  </a:lnTo>
                  <a:lnTo>
                    <a:pt x="928402" y="107471"/>
                  </a:lnTo>
                  <a:lnTo>
                    <a:pt x="890227" y="84040"/>
                  </a:lnTo>
                  <a:lnTo>
                    <a:pt x="847644" y="63036"/>
                  </a:lnTo>
                  <a:lnTo>
                    <a:pt x="801044" y="44672"/>
                  </a:lnTo>
                  <a:lnTo>
                    <a:pt x="750818" y="29164"/>
                  </a:lnTo>
                  <a:lnTo>
                    <a:pt x="697358" y="16727"/>
                  </a:lnTo>
                  <a:lnTo>
                    <a:pt x="641054" y="7578"/>
                  </a:lnTo>
                  <a:lnTo>
                    <a:pt x="582299" y="1930"/>
                  </a:lnTo>
                  <a:lnTo>
                    <a:pt x="521483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9" name="object 18"/>
            <p:cNvSpPr/>
            <p:nvPr/>
          </p:nvSpPr>
          <p:spPr>
            <a:xfrm>
              <a:off x="3776614" y="3759739"/>
              <a:ext cx="1043305" cy="574040"/>
            </a:xfrm>
            <a:custGeom>
              <a:avLst/>
              <a:gdLst/>
              <a:ahLst/>
              <a:cxnLst/>
              <a:rect l="l" t="t" r="r" b="b"/>
              <a:pathLst>
                <a:path w="1043304" h="574039">
                  <a:moveTo>
                    <a:pt x="0" y="286934"/>
                  </a:moveTo>
                  <a:lnTo>
                    <a:pt x="3508" y="253471"/>
                  </a:lnTo>
                  <a:lnTo>
                    <a:pt x="13772" y="221142"/>
                  </a:lnTo>
                  <a:lnTo>
                    <a:pt x="53004" y="160747"/>
                  </a:lnTo>
                  <a:lnTo>
                    <a:pt x="81188" y="133111"/>
                  </a:lnTo>
                  <a:lnTo>
                    <a:pt x="114564" y="107471"/>
                  </a:lnTo>
                  <a:lnTo>
                    <a:pt x="152739" y="84040"/>
                  </a:lnTo>
                  <a:lnTo>
                    <a:pt x="195322" y="63035"/>
                  </a:lnTo>
                  <a:lnTo>
                    <a:pt x="241922" y="44671"/>
                  </a:lnTo>
                  <a:lnTo>
                    <a:pt x="292148" y="29164"/>
                  </a:lnTo>
                  <a:lnTo>
                    <a:pt x="345608" y="16727"/>
                  </a:lnTo>
                  <a:lnTo>
                    <a:pt x="401912" y="7578"/>
                  </a:lnTo>
                  <a:lnTo>
                    <a:pt x="460667" y="1930"/>
                  </a:lnTo>
                  <a:lnTo>
                    <a:pt x="521483" y="0"/>
                  </a:lnTo>
                  <a:lnTo>
                    <a:pt x="582299" y="1930"/>
                  </a:lnTo>
                  <a:lnTo>
                    <a:pt x="641055" y="7578"/>
                  </a:lnTo>
                  <a:lnTo>
                    <a:pt x="697358" y="16727"/>
                  </a:lnTo>
                  <a:lnTo>
                    <a:pt x="750819" y="29164"/>
                  </a:lnTo>
                  <a:lnTo>
                    <a:pt x="801044" y="44671"/>
                  </a:lnTo>
                  <a:lnTo>
                    <a:pt x="847645" y="63035"/>
                  </a:lnTo>
                  <a:lnTo>
                    <a:pt x="890228" y="84040"/>
                  </a:lnTo>
                  <a:lnTo>
                    <a:pt x="928403" y="107471"/>
                  </a:lnTo>
                  <a:lnTo>
                    <a:pt x="961778" y="133111"/>
                  </a:lnTo>
                  <a:lnTo>
                    <a:pt x="989963" y="160747"/>
                  </a:lnTo>
                  <a:lnTo>
                    <a:pt x="1029194" y="221142"/>
                  </a:lnTo>
                  <a:lnTo>
                    <a:pt x="1042967" y="286934"/>
                  </a:lnTo>
                  <a:lnTo>
                    <a:pt x="1029194" y="352724"/>
                  </a:lnTo>
                  <a:lnTo>
                    <a:pt x="989963" y="413119"/>
                  </a:lnTo>
                  <a:lnTo>
                    <a:pt x="961778" y="440755"/>
                  </a:lnTo>
                  <a:lnTo>
                    <a:pt x="928403" y="466395"/>
                  </a:lnTo>
                  <a:lnTo>
                    <a:pt x="890228" y="489826"/>
                  </a:lnTo>
                  <a:lnTo>
                    <a:pt x="847645" y="510831"/>
                  </a:lnTo>
                  <a:lnTo>
                    <a:pt x="801044" y="529195"/>
                  </a:lnTo>
                  <a:lnTo>
                    <a:pt x="750819" y="544703"/>
                  </a:lnTo>
                  <a:lnTo>
                    <a:pt x="697358" y="557140"/>
                  </a:lnTo>
                  <a:lnTo>
                    <a:pt x="641055" y="566290"/>
                  </a:lnTo>
                  <a:lnTo>
                    <a:pt x="582299" y="571937"/>
                  </a:lnTo>
                  <a:lnTo>
                    <a:pt x="521483" y="573868"/>
                  </a:lnTo>
                  <a:lnTo>
                    <a:pt x="460667" y="571937"/>
                  </a:lnTo>
                  <a:lnTo>
                    <a:pt x="401912" y="566290"/>
                  </a:lnTo>
                  <a:lnTo>
                    <a:pt x="345608" y="557140"/>
                  </a:lnTo>
                  <a:lnTo>
                    <a:pt x="292148" y="544703"/>
                  </a:lnTo>
                  <a:lnTo>
                    <a:pt x="241922" y="529195"/>
                  </a:lnTo>
                  <a:lnTo>
                    <a:pt x="195322" y="510831"/>
                  </a:lnTo>
                  <a:lnTo>
                    <a:pt x="152739" y="489826"/>
                  </a:lnTo>
                  <a:lnTo>
                    <a:pt x="114564" y="466395"/>
                  </a:lnTo>
                  <a:lnTo>
                    <a:pt x="81188" y="440755"/>
                  </a:lnTo>
                  <a:lnTo>
                    <a:pt x="53004" y="413119"/>
                  </a:lnTo>
                  <a:lnTo>
                    <a:pt x="13772" y="352724"/>
                  </a:lnTo>
                  <a:lnTo>
                    <a:pt x="3508" y="320396"/>
                  </a:lnTo>
                  <a:lnTo>
                    <a:pt x="0" y="286934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0" name="object 19"/>
            <p:cNvSpPr/>
            <p:nvPr/>
          </p:nvSpPr>
          <p:spPr>
            <a:xfrm>
              <a:off x="3268894" y="4046775"/>
              <a:ext cx="336550" cy="0"/>
            </a:xfrm>
            <a:custGeom>
              <a:avLst/>
              <a:gdLst/>
              <a:ahLst/>
              <a:cxnLst/>
              <a:rect l="l" t="t" r="r" b="b"/>
              <a:pathLst>
                <a:path w="336550">
                  <a:moveTo>
                    <a:pt x="0" y="0"/>
                  </a:moveTo>
                  <a:lnTo>
                    <a:pt x="336271" y="0"/>
                  </a:lnTo>
                </a:path>
              </a:pathLst>
            </a:custGeom>
            <a:ln w="5002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1" name="object 20"/>
            <p:cNvSpPr/>
            <p:nvPr/>
          </p:nvSpPr>
          <p:spPr>
            <a:xfrm>
              <a:off x="3523901" y="3965510"/>
              <a:ext cx="204576" cy="16253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2" name="object 21"/>
            <p:cNvSpPr/>
            <p:nvPr/>
          </p:nvSpPr>
          <p:spPr>
            <a:xfrm>
              <a:off x="2085733" y="2668900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1203836" y="0"/>
                  </a:moveTo>
                  <a:lnTo>
                    <a:pt x="119565" y="0"/>
                  </a:lnTo>
                  <a:lnTo>
                    <a:pt x="73025" y="9396"/>
                  </a:lnTo>
                  <a:lnTo>
                    <a:pt x="35019" y="35020"/>
                  </a:lnTo>
                  <a:lnTo>
                    <a:pt x="9396" y="73025"/>
                  </a:lnTo>
                  <a:lnTo>
                    <a:pt x="0" y="119565"/>
                  </a:lnTo>
                  <a:lnTo>
                    <a:pt x="0" y="454301"/>
                  </a:lnTo>
                  <a:lnTo>
                    <a:pt x="9396" y="500842"/>
                  </a:lnTo>
                  <a:lnTo>
                    <a:pt x="35020" y="538848"/>
                  </a:lnTo>
                  <a:lnTo>
                    <a:pt x="73025" y="564472"/>
                  </a:lnTo>
                  <a:lnTo>
                    <a:pt x="119565" y="573868"/>
                  </a:lnTo>
                  <a:lnTo>
                    <a:pt x="1203836" y="573868"/>
                  </a:lnTo>
                  <a:lnTo>
                    <a:pt x="1250377" y="564472"/>
                  </a:lnTo>
                  <a:lnTo>
                    <a:pt x="1288382" y="538848"/>
                  </a:lnTo>
                  <a:lnTo>
                    <a:pt x="1314006" y="500842"/>
                  </a:lnTo>
                  <a:lnTo>
                    <a:pt x="1323402" y="454301"/>
                  </a:lnTo>
                  <a:lnTo>
                    <a:pt x="1323402" y="119565"/>
                  </a:lnTo>
                  <a:lnTo>
                    <a:pt x="1314300" y="73810"/>
                  </a:lnTo>
                  <a:lnTo>
                    <a:pt x="1288381" y="35020"/>
                  </a:lnTo>
                  <a:lnTo>
                    <a:pt x="1249592" y="9101"/>
                  </a:lnTo>
                  <a:lnTo>
                    <a:pt x="1203836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3" name="object 22"/>
            <p:cNvSpPr/>
            <p:nvPr/>
          </p:nvSpPr>
          <p:spPr>
            <a:xfrm>
              <a:off x="2085733" y="2668900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0" y="119565"/>
                  </a:moveTo>
                  <a:lnTo>
                    <a:pt x="9396" y="73024"/>
                  </a:lnTo>
                  <a:lnTo>
                    <a:pt x="35019" y="35019"/>
                  </a:lnTo>
                  <a:lnTo>
                    <a:pt x="73025" y="9395"/>
                  </a:lnTo>
                  <a:lnTo>
                    <a:pt x="119565" y="0"/>
                  </a:lnTo>
                  <a:lnTo>
                    <a:pt x="1203837" y="0"/>
                  </a:lnTo>
                  <a:lnTo>
                    <a:pt x="1249593" y="9101"/>
                  </a:lnTo>
                  <a:lnTo>
                    <a:pt x="1288382" y="35021"/>
                  </a:lnTo>
                  <a:lnTo>
                    <a:pt x="1314301" y="73810"/>
                  </a:lnTo>
                  <a:lnTo>
                    <a:pt x="1323402" y="119565"/>
                  </a:lnTo>
                  <a:lnTo>
                    <a:pt x="1323402" y="454302"/>
                  </a:lnTo>
                  <a:lnTo>
                    <a:pt x="1314006" y="500843"/>
                  </a:lnTo>
                  <a:lnTo>
                    <a:pt x="1288382" y="538848"/>
                  </a:lnTo>
                  <a:lnTo>
                    <a:pt x="1250377" y="564472"/>
                  </a:lnTo>
                  <a:lnTo>
                    <a:pt x="1203837" y="573868"/>
                  </a:lnTo>
                  <a:lnTo>
                    <a:pt x="119565" y="573868"/>
                  </a:lnTo>
                  <a:lnTo>
                    <a:pt x="73025" y="564472"/>
                  </a:lnTo>
                  <a:lnTo>
                    <a:pt x="35019" y="538848"/>
                  </a:lnTo>
                  <a:lnTo>
                    <a:pt x="9396" y="500843"/>
                  </a:lnTo>
                  <a:lnTo>
                    <a:pt x="0" y="454302"/>
                  </a:lnTo>
                  <a:lnTo>
                    <a:pt x="0" y="119565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4" name="object 23"/>
            <p:cNvSpPr/>
            <p:nvPr/>
          </p:nvSpPr>
          <p:spPr>
            <a:xfrm>
              <a:off x="526961" y="2692932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1203837" y="0"/>
                  </a:moveTo>
                  <a:lnTo>
                    <a:pt x="119565" y="0"/>
                  </a:lnTo>
                  <a:lnTo>
                    <a:pt x="73025" y="9396"/>
                  </a:lnTo>
                  <a:lnTo>
                    <a:pt x="35019" y="35020"/>
                  </a:lnTo>
                  <a:lnTo>
                    <a:pt x="9396" y="73025"/>
                  </a:lnTo>
                  <a:lnTo>
                    <a:pt x="0" y="119565"/>
                  </a:lnTo>
                  <a:lnTo>
                    <a:pt x="0" y="454303"/>
                  </a:lnTo>
                  <a:lnTo>
                    <a:pt x="9396" y="500843"/>
                  </a:lnTo>
                  <a:lnTo>
                    <a:pt x="35019" y="538848"/>
                  </a:lnTo>
                  <a:lnTo>
                    <a:pt x="73025" y="564472"/>
                  </a:lnTo>
                  <a:lnTo>
                    <a:pt x="119565" y="573868"/>
                  </a:lnTo>
                  <a:lnTo>
                    <a:pt x="1203837" y="573868"/>
                  </a:lnTo>
                  <a:lnTo>
                    <a:pt x="1250377" y="564472"/>
                  </a:lnTo>
                  <a:lnTo>
                    <a:pt x="1288382" y="538848"/>
                  </a:lnTo>
                  <a:lnTo>
                    <a:pt x="1314006" y="500843"/>
                  </a:lnTo>
                  <a:lnTo>
                    <a:pt x="1323402" y="454303"/>
                  </a:lnTo>
                  <a:lnTo>
                    <a:pt x="1323402" y="119565"/>
                  </a:lnTo>
                  <a:lnTo>
                    <a:pt x="1314301" y="73810"/>
                  </a:lnTo>
                  <a:lnTo>
                    <a:pt x="1288382" y="35020"/>
                  </a:lnTo>
                  <a:lnTo>
                    <a:pt x="1249592" y="9101"/>
                  </a:lnTo>
                  <a:lnTo>
                    <a:pt x="1203837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5" name="object 24"/>
            <p:cNvSpPr/>
            <p:nvPr/>
          </p:nvSpPr>
          <p:spPr>
            <a:xfrm>
              <a:off x="526961" y="2692932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0" y="119565"/>
                  </a:moveTo>
                  <a:lnTo>
                    <a:pt x="9396" y="73024"/>
                  </a:lnTo>
                  <a:lnTo>
                    <a:pt x="35019" y="35019"/>
                  </a:lnTo>
                  <a:lnTo>
                    <a:pt x="73025" y="9395"/>
                  </a:lnTo>
                  <a:lnTo>
                    <a:pt x="119565" y="0"/>
                  </a:lnTo>
                  <a:lnTo>
                    <a:pt x="1203837" y="0"/>
                  </a:lnTo>
                  <a:lnTo>
                    <a:pt x="1249593" y="9101"/>
                  </a:lnTo>
                  <a:lnTo>
                    <a:pt x="1288382" y="35018"/>
                  </a:lnTo>
                  <a:lnTo>
                    <a:pt x="1314301" y="73808"/>
                  </a:lnTo>
                  <a:lnTo>
                    <a:pt x="1323402" y="119565"/>
                  </a:lnTo>
                  <a:lnTo>
                    <a:pt x="1323402" y="454302"/>
                  </a:lnTo>
                  <a:lnTo>
                    <a:pt x="1314006" y="500843"/>
                  </a:lnTo>
                  <a:lnTo>
                    <a:pt x="1288382" y="538848"/>
                  </a:lnTo>
                  <a:lnTo>
                    <a:pt x="1250377" y="564472"/>
                  </a:lnTo>
                  <a:lnTo>
                    <a:pt x="1203837" y="573868"/>
                  </a:lnTo>
                  <a:lnTo>
                    <a:pt x="119565" y="573868"/>
                  </a:lnTo>
                  <a:lnTo>
                    <a:pt x="73025" y="564472"/>
                  </a:lnTo>
                  <a:lnTo>
                    <a:pt x="35019" y="538848"/>
                  </a:lnTo>
                  <a:lnTo>
                    <a:pt x="9396" y="500843"/>
                  </a:lnTo>
                  <a:lnTo>
                    <a:pt x="0" y="454302"/>
                  </a:lnTo>
                  <a:lnTo>
                    <a:pt x="0" y="119565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6" name="object 25"/>
            <p:cNvSpPr/>
            <p:nvPr/>
          </p:nvSpPr>
          <p:spPr>
            <a:xfrm>
              <a:off x="1188623" y="3438344"/>
              <a:ext cx="0" cy="334010"/>
            </a:xfrm>
            <a:custGeom>
              <a:avLst/>
              <a:gdLst/>
              <a:ahLst/>
              <a:cxnLst/>
              <a:rect l="l" t="t" r="r" b="b"/>
              <a:pathLst>
                <a:path h="334010">
                  <a:moveTo>
                    <a:pt x="0" y="333512"/>
                  </a:moveTo>
                  <a:lnTo>
                    <a:pt x="0" y="0"/>
                  </a:lnTo>
                </a:path>
              </a:pathLst>
            </a:custGeom>
            <a:ln w="5002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7" name="object 26"/>
            <p:cNvSpPr/>
            <p:nvPr/>
          </p:nvSpPr>
          <p:spPr>
            <a:xfrm>
              <a:off x="1107360" y="3315030"/>
              <a:ext cx="162528" cy="204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8" name="object 27"/>
            <p:cNvSpPr/>
            <p:nvPr/>
          </p:nvSpPr>
          <p:spPr>
            <a:xfrm>
              <a:off x="2747410" y="3414118"/>
              <a:ext cx="0" cy="346075"/>
            </a:xfrm>
            <a:custGeom>
              <a:avLst/>
              <a:gdLst/>
              <a:ahLst/>
              <a:cxnLst/>
              <a:rect l="l" t="t" r="r" b="b"/>
              <a:pathLst>
                <a:path h="346075">
                  <a:moveTo>
                    <a:pt x="0" y="345722"/>
                  </a:moveTo>
                  <a:lnTo>
                    <a:pt x="0" y="0"/>
                  </a:lnTo>
                </a:path>
              </a:pathLst>
            </a:custGeom>
            <a:ln w="5002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9" name="object 28"/>
            <p:cNvSpPr/>
            <p:nvPr/>
          </p:nvSpPr>
          <p:spPr>
            <a:xfrm>
              <a:off x="2666146" y="3290804"/>
              <a:ext cx="162528" cy="204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0" name="object 29"/>
            <p:cNvSpPr/>
            <p:nvPr/>
          </p:nvSpPr>
          <p:spPr>
            <a:xfrm>
              <a:off x="2085746" y="4850747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1203836" y="0"/>
                  </a:moveTo>
                  <a:lnTo>
                    <a:pt x="119565" y="0"/>
                  </a:lnTo>
                  <a:lnTo>
                    <a:pt x="73024" y="9396"/>
                  </a:lnTo>
                  <a:lnTo>
                    <a:pt x="35019" y="35020"/>
                  </a:lnTo>
                  <a:lnTo>
                    <a:pt x="9395" y="73025"/>
                  </a:lnTo>
                  <a:lnTo>
                    <a:pt x="0" y="119565"/>
                  </a:lnTo>
                  <a:lnTo>
                    <a:pt x="0" y="454303"/>
                  </a:lnTo>
                  <a:lnTo>
                    <a:pt x="9395" y="500843"/>
                  </a:lnTo>
                  <a:lnTo>
                    <a:pt x="35019" y="538848"/>
                  </a:lnTo>
                  <a:lnTo>
                    <a:pt x="73024" y="564472"/>
                  </a:lnTo>
                  <a:lnTo>
                    <a:pt x="119565" y="573868"/>
                  </a:lnTo>
                  <a:lnTo>
                    <a:pt x="1203836" y="573868"/>
                  </a:lnTo>
                  <a:lnTo>
                    <a:pt x="1250376" y="564472"/>
                  </a:lnTo>
                  <a:lnTo>
                    <a:pt x="1288382" y="538848"/>
                  </a:lnTo>
                  <a:lnTo>
                    <a:pt x="1314006" y="500843"/>
                  </a:lnTo>
                  <a:lnTo>
                    <a:pt x="1323402" y="454303"/>
                  </a:lnTo>
                  <a:lnTo>
                    <a:pt x="1323402" y="119565"/>
                  </a:lnTo>
                  <a:lnTo>
                    <a:pt x="1314300" y="73810"/>
                  </a:lnTo>
                  <a:lnTo>
                    <a:pt x="1288381" y="35020"/>
                  </a:lnTo>
                  <a:lnTo>
                    <a:pt x="1249592" y="9101"/>
                  </a:lnTo>
                  <a:lnTo>
                    <a:pt x="1203836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1" name="object 30"/>
            <p:cNvSpPr/>
            <p:nvPr/>
          </p:nvSpPr>
          <p:spPr>
            <a:xfrm>
              <a:off x="2085746" y="4850749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0" y="119565"/>
                  </a:moveTo>
                  <a:lnTo>
                    <a:pt x="9396" y="73024"/>
                  </a:lnTo>
                  <a:lnTo>
                    <a:pt x="35019" y="35019"/>
                  </a:lnTo>
                  <a:lnTo>
                    <a:pt x="73025" y="9395"/>
                  </a:lnTo>
                  <a:lnTo>
                    <a:pt x="119565" y="0"/>
                  </a:lnTo>
                  <a:lnTo>
                    <a:pt x="1203837" y="0"/>
                  </a:lnTo>
                  <a:lnTo>
                    <a:pt x="1249593" y="9101"/>
                  </a:lnTo>
                  <a:lnTo>
                    <a:pt x="1288382" y="35018"/>
                  </a:lnTo>
                  <a:lnTo>
                    <a:pt x="1314301" y="73808"/>
                  </a:lnTo>
                  <a:lnTo>
                    <a:pt x="1323402" y="119565"/>
                  </a:lnTo>
                  <a:lnTo>
                    <a:pt x="1323402" y="454302"/>
                  </a:lnTo>
                  <a:lnTo>
                    <a:pt x="1314006" y="500843"/>
                  </a:lnTo>
                  <a:lnTo>
                    <a:pt x="1288382" y="538848"/>
                  </a:lnTo>
                  <a:lnTo>
                    <a:pt x="1250377" y="564472"/>
                  </a:lnTo>
                  <a:lnTo>
                    <a:pt x="1203837" y="573868"/>
                  </a:lnTo>
                  <a:lnTo>
                    <a:pt x="119565" y="573868"/>
                  </a:lnTo>
                  <a:lnTo>
                    <a:pt x="73025" y="564472"/>
                  </a:lnTo>
                  <a:lnTo>
                    <a:pt x="35019" y="538848"/>
                  </a:lnTo>
                  <a:lnTo>
                    <a:pt x="9396" y="500843"/>
                  </a:lnTo>
                  <a:lnTo>
                    <a:pt x="0" y="454302"/>
                  </a:lnTo>
                  <a:lnTo>
                    <a:pt x="0" y="119565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2" name="object 31"/>
            <p:cNvSpPr/>
            <p:nvPr/>
          </p:nvSpPr>
          <p:spPr>
            <a:xfrm>
              <a:off x="3636444" y="4850550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1203836" y="0"/>
                  </a:moveTo>
                  <a:lnTo>
                    <a:pt x="119565" y="0"/>
                  </a:lnTo>
                  <a:lnTo>
                    <a:pt x="73025" y="9396"/>
                  </a:lnTo>
                  <a:lnTo>
                    <a:pt x="35019" y="35020"/>
                  </a:lnTo>
                  <a:lnTo>
                    <a:pt x="9396" y="73025"/>
                  </a:lnTo>
                  <a:lnTo>
                    <a:pt x="0" y="119565"/>
                  </a:lnTo>
                  <a:lnTo>
                    <a:pt x="0" y="454303"/>
                  </a:lnTo>
                  <a:lnTo>
                    <a:pt x="9396" y="500843"/>
                  </a:lnTo>
                  <a:lnTo>
                    <a:pt x="35020" y="538848"/>
                  </a:lnTo>
                  <a:lnTo>
                    <a:pt x="73025" y="564472"/>
                  </a:lnTo>
                  <a:lnTo>
                    <a:pt x="119565" y="573868"/>
                  </a:lnTo>
                  <a:lnTo>
                    <a:pt x="1203836" y="573868"/>
                  </a:lnTo>
                  <a:lnTo>
                    <a:pt x="1250377" y="564472"/>
                  </a:lnTo>
                  <a:lnTo>
                    <a:pt x="1288383" y="538848"/>
                  </a:lnTo>
                  <a:lnTo>
                    <a:pt x="1314007" y="500843"/>
                  </a:lnTo>
                  <a:lnTo>
                    <a:pt x="1323403" y="454303"/>
                  </a:lnTo>
                  <a:lnTo>
                    <a:pt x="1323403" y="119565"/>
                  </a:lnTo>
                  <a:lnTo>
                    <a:pt x="1314301" y="73810"/>
                  </a:lnTo>
                  <a:lnTo>
                    <a:pt x="1288383" y="35020"/>
                  </a:lnTo>
                  <a:lnTo>
                    <a:pt x="1249592" y="9101"/>
                  </a:lnTo>
                  <a:lnTo>
                    <a:pt x="1203836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3" name="object 32"/>
            <p:cNvSpPr/>
            <p:nvPr/>
          </p:nvSpPr>
          <p:spPr>
            <a:xfrm>
              <a:off x="3636446" y="4850552"/>
              <a:ext cx="1323975" cy="574040"/>
            </a:xfrm>
            <a:custGeom>
              <a:avLst/>
              <a:gdLst/>
              <a:ahLst/>
              <a:cxnLst/>
              <a:rect l="l" t="t" r="r" b="b"/>
              <a:pathLst>
                <a:path w="1323975" h="574039">
                  <a:moveTo>
                    <a:pt x="0" y="119565"/>
                  </a:moveTo>
                  <a:lnTo>
                    <a:pt x="9395" y="73024"/>
                  </a:lnTo>
                  <a:lnTo>
                    <a:pt x="35019" y="35019"/>
                  </a:lnTo>
                  <a:lnTo>
                    <a:pt x="73024" y="9395"/>
                  </a:lnTo>
                  <a:lnTo>
                    <a:pt x="119565" y="0"/>
                  </a:lnTo>
                  <a:lnTo>
                    <a:pt x="1203837" y="0"/>
                  </a:lnTo>
                  <a:lnTo>
                    <a:pt x="1249592" y="9101"/>
                  </a:lnTo>
                  <a:lnTo>
                    <a:pt x="1288381" y="35018"/>
                  </a:lnTo>
                  <a:lnTo>
                    <a:pt x="1314301" y="73808"/>
                  </a:lnTo>
                  <a:lnTo>
                    <a:pt x="1323402" y="119565"/>
                  </a:lnTo>
                  <a:lnTo>
                    <a:pt x="1323402" y="454302"/>
                  </a:lnTo>
                  <a:lnTo>
                    <a:pt x="1314006" y="500843"/>
                  </a:lnTo>
                  <a:lnTo>
                    <a:pt x="1288382" y="538848"/>
                  </a:lnTo>
                  <a:lnTo>
                    <a:pt x="1250376" y="564472"/>
                  </a:lnTo>
                  <a:lnTo>
                    <a:pt x="1203837" y="573868"/>
                  </a:lnTo>
                  <a:lnTo>
                    <a:pt x="119565" y="573868"/>
                  </a:lnTo>
                  <a:lnTo>
                    <a:pt x="73024" y="564472"/>
                  </a:lnTo>
                  <a:lnTo>
                    <a:pt x="35019" y="538848"/>
                  </a:lnTo>
                  <a:lnTo>
                    <a:pt x="9395" y="500843"/>
                  </a:lnTo>
                  <a:lnTo>
                    <a:pt x="0" y="454302"/>
                  </a:lnTo>
                  <a:lnTo>
                    <a:pt x="0" y="119565"/>
                  </a:lnTo>
                  <a:close/>
                </a:path>
              </a:pathLst>
            </a:custGeom>
            <a:ln w="375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4" name="object 33"/>
            <p:cNvSpPr/>
            <p:nvPr/>
          </p:nvSpPr>
          <p:spPr>
            <a:xfrm>
              <a:off x="2747447" y="4505026"/>
              <a:ext cx="0" cy="346075"/>
            </a:xfrm>
            <a:custGeom>
              <a:avLst/>
              <a:gdLst/>
              <a:ahLst/>
              <a:cxnLst/>
              <a:rect l="l" t="t" r="r" b="b"/>
              <a:pathLst>
                <a:path h="346075">
                  <a:moveTo>
                    <a:pt x="0" y="345722"/>
                  </a:moveTo>
                  <a:lnTo>
                    <a:pt x="0" y="0"/>
                  </a:lnTo>
                </a:path>
              </a:pathLst>
            </a:custGeom>
            <a:ln w="5002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5" name="object 34"/>
            <p:cNvSpPr/>
            <p:nvPr/>
          </p:nvSpPr>
          <p:spPr>
            <a:xfrm>
              <a:off x="2666183" y="4381712"/>
              <a:ext cx="162528" cy="204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6" name="object 35"/>
            <p:cNvSpPr/>
            <p:nvPr/>
          </p:nvSpPr>
          <p:spPr>
            <a:xfrm>
              <a:off x="4298147" y="4505223"/>
              <a:ext cx="0" cy="345440"/>
            </a:xfrm>
            <a:custGeom>
              <a:avLst/>
              <a:gdLst/>
              <a:ahLst/>
              <a:cxnLst/>
              <a:rect l="l" t="t" r="r" b="b"/>
              <a:pathLst>
                <a:path h="345439">
                  <a:moveTo>
                    <a:pt x="0" y="345328"/>
                  </a:moveTo>
                  <a:lnTo>
                    <a:pt x="0" y="0"/>
                  </a:lnTo>
                </a:path>
              </a:pathLst>
            </a:custGeom>
            <a:ln w="50021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7" name="object 36"/>
            <p:cNvSpPr/>
            <p:nvPr/>
          </p:nvSpPr>
          <p:spPr>
            <a:xfrm>
              <a:off x="4216882" y="4381909"/>
              <a:ext cx="162527" cy="20457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38" name="object 37"/>
          <p:cNvSpPr txBox="1"/>
          <p:nvPr/>
        </p:nvSpPr>
        <p:spPr>
          <a:xfrm>
            <a:off x="901700" y="2395577"/>
            <a:ext cx="3941352" cy="624734"/>
          </a:xfrm>
          <a:prstGeom prst="rect">
            <a:avLst/>
          </a:prstGeom>
        </p:spPr>
        <p:txBody>
          <a:bodyPr vert="horz" wrap="square" lIns="0" tIns="91261" rIns="0" bIns="0" rtlCol="0">
            <a:spAutoFit/>
          </a:bodyPr>
          <a:lstStyle/>
          <a:p>
            <a:pPr marR="2417039" algn="ctr">
              <a:spcBef>
                <a:spcPts val="719"/>
              </a:spcBef>
            </a:pPr>
            <a:r>
              <a:rPr sz="1297" b="1" spc="5" dirty="0">
                <a:solidFill>
                  <a:prstClr val="black"/>
                </a:solidFill>
                <a:latin typeface="Arial"/>
                <a:cs typeface="Arial"/>
              </a:rPr>
              <a:t>many-to-many</a:t>
            </a:r>
            <a:endParaRPr sz="1297" dirty="0">
              <a:solidFill>
                <a:prstClr val="black"/>
              </a:solidFill>
              <a:latin typeface="Arial"/>
              <a:cs typeface="Arial"/>
            </a:endParaRPr>
          </a:p>
          <a:p>
            <a:pPr marR="2447878" algn="ctr">
              <a:spcBef>
                <a:spcPts val="772"/>
              </a:spcBef>
            </a:pPr>
            <a:r>
              <a:rPr sz="1497" spc="30" dirty="0">
                <a:solidFill>
                  <a:prstClr val="black"/>
                </a:solidFill>
                <a:latin typeface="Arial"/>
                <a:cs typeface="Arial"/>
              </a:rPr>
              <a:t>"</a:t>
            </a:r>
            <a:r>
              <a:rPr sz="1497" spc="30" dirty="0" smtClean="0">
                <a:solidFill>
                  <a:prstClr val="black"/>
                </a:solidFill>
                <a:latin typeface="Arial"/>
                <a:cs typeface="Arial"/>
              </a:rPr>
              <a:t>training"</a:t>
            </a:r>
            <a:endParaRPr lang="en-IN" sz="1497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9" name="object 38"/>
          <p:cNvGrpSpPr/>
          <p:nvPr/>
        </p:nvGrpSpPr>
        <p:grpSpPr>
          <a:xfrm>
            <a:off x="1094877" y="1132896"/>
            <a:ext cx="1083940" cy="357018"/>
            <a:chOff x="1127832" y="1877441"/>
            <a:chExt cx="3258185" cy="1073150"/>
          </a:xfrm>
        </p:grpSpPr>
        <p:sp>
          <p:nvSpPr>
            <p:cNvPr id="40" name="object 39"/>
            <p:cNvSpPr/>
            <p:nvPr/>
          </p:nvSpPr>
          <p:spPr>
            <a:xfrm>
              <a:off x="4296844" y="2029840"/>
              <a:ext cx="0" cy="768350"/>
            </a:xfrm>
            <a:custGeom>
              <a:avLst/>
              <a:gdLst/>
              <a:ahLst/>
              <a:cxnLst/>
              <a:rect l="l" t="t" r="r" b="b"/>
              <a:pathLst>
                <a:path h="768350">
                  <a:moveTo>
                    <a:pt x="0" y="0"/>
                  </a:moveTo>
                  <a:lnTo>
                    <a:pt x="0" y="768028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1" name="object 40"/>
            <p:cNvSpPr/>
            <p:nvPr/>
          </p:nvSpPr>
          <p:spPr>
            <a:xfrm>
              <a:off x="4207944" y="1877441"/>
              <a:ext cx="177800" cy="17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2" name="object 41"/>
            <p:cNvSpPr/>
            <p:nvPr/>
          </p:nvSpPr>
          <p:spPr>
            <a:xfrm>
              <a:off x="4207944" y="2772468"/>
              <a:ext cx="177800" cy="1778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3" name="object 42"/>
            <p:cNvSpPr/>
            <p:nvPr/>
          </p:nvSpPr>
          <p:spPr>
            <a:xfrm>
              <a:off x="2756789" y="2029840"/>
              <a:ext cx="0" cy="768350"/>
            </a:xfrm>
            <a:custGeom>
              <a:avLst/>
              <a:gdLst/>
              <a:ahLst/>
              <a:cxnLst/>
              <a:rect l="l" t="t" r="r" b="b"/>
              <a:pathLst>
                <a:path h="768350">
                  <a:moveTo>
                    <a:pt x="0" y="0"/>
                  </a:moveTo>
                  <a:lnTo>
                    <a:pt x="0" y="768028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4" name="object 43"/>
            <p:cNvSpPr/>
            <p:nvPr/>
          </p:nvSpPr>
          <p:spPr>
            <a:xfrm>
              <a:off x="2667888" y="1877441"/>
              <a:ext cx="177800" cy="17780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5" name="object 44"/>
            <p:cNvSpPr/>
            <p:nvPr/>
          </p:nvSpPr>
          <p:spPr>
            <a:xfrm>
              <a:off x="2667888" y="2772468"/>
              <a:ext cx="177800" cy="17780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6" name="object 45"/>
            <p:cNvSpPr/>
            <p:nvPr/>
          </p:nvSpPr>
          <p:spPr>
            <a:xfrm>
              <a:off x="1216732" y="2029840"/>
              <a:ext cx="0" cy="768350"/>
            </a:xfrm>
            <a:custGeom>
              <a:avLst/>
              <a:gdLst/>
              <a:ahLst/>
              <a:cxnLst/>
              <a:rect l="l" t="t" r="r" b="b"/>
              <a:pathLst>
                <a:path h="768350">
                  <a:moveTo>
                    <a:pt x="0" y="0"/>
                  </a:moveTo>
                  <a:lnTo>
                    <a:pt x="0" y="768028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7" name="object 46"/>
            <p:cNvSpPr/>
            <p:nvPr/>
          </p:nvSpPr>
          <p:spPr>
            <a:xfrm>
              <a:off x="1127832" y="1877441"/>
              <a:ext cx="177799" cy="177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8" name="object 47"/>
            <p:cNvSpPr/>
            <p:nvPr/>
          </p:nvSpPr>
          <p:spPr>
            <a:xfrm>
              <a:off x="1127832" y="2772468"/>
              <a:ext cx="177799" cy="17780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49" name="object 48"/>
          <p:cNvSpPr txBox="1"/>
          <p:nvPr/>
        </p:nvSpPr>
        <p:spPr>
          <a:xfrm>
            <a:off x="833743" y="555625"/>
            <a:ext cx="3938183" cy="1310265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 marR="2329592" indent="312612">
              <a:lnSpc>
                <a:spcPct val="112900"/>
              </a:lnSpc>
              <a:spcBef>
                <a:spcPts val="33"/>
              </a:spcBef>
            </a:pPr>
            <a:r>
              <a:rPr sz="1031" spc="26" dirty="0">
                <a:solidFill>
                  <a:prstClr val="black"/>
                </a:solidFill>
                <a:latin typeface="Arial"/>
                <a:cs typeface="Arial"/>
              </a:rPr>
              <a:t>At </a:t>
            </a:r>
            <a:r>
              <a:rPr sz="1031" spc="-73" dirty="0">
                <a:solidFill>
                  <a:prstClr val="black"/>
                </a:solidFill>
                <a:latin typeface="Arial"/>
                <a:cs typeface="Arial"/>
              </a:rPr>
              <a:t>each </a:t>
            </a:r>
            <a:r>
              <a:rPr sz="1031" spc="-13" dirty="0">
                <a:solidFill>
                  <a:prstClr val="black"/>
                </a:solidFill>
                <a:latin typeface="Arial"/>
                <a:cs typeface="Arial"/>
              </a:rPr>
              <a:t>time </a:t>
            </a:r>
            <a:r>
              <a:rPr sz="1031" spc="-48" dirty="0">
                <a:solidFill>
                  <a:prstClr val="black"/>
                </a:solidFill>
                <a:latin typeface="Arial"/>
                <a:cs typeface="Arial"/>
              </a:rPr>
              <a:t>step  </a:t>
            </a:r>
            <a:r>
              <a:rPr sz="1031" spc="-32" dirty="0">
                <a:solidFill>
                  <a:prstClr val="black"/>
                </a:solidFill>
                <a:latin typeface="Arial"/>
                <a:cs typeface="Arial"/>
              </a:rPr>
              <a:t>Softmax </a:t>
            </a:r>
            <a:r>
              <a:rPr sz="1031" spc="-2" dirty="0">
                <a:solidFill>
                  <a:prstClr val="black"/>
                </a:solidFill>
                <a:latin typeface="Arial"/>
                <a:cs typeface="Arial"/>
              </a:rPr>
              <a:t>output </a:t>
            </a:r>
            <a:r>
              <a:rPr sz="1031" spc="-9" dirty="0">
                <a:solidFill>
                  <a:prstClr val="black"/>
                </a:solidFill>
                <a:latin typeface="Arial"/>
                <a:cs typeface="Arial"/>
              </a:rPr>
              <a:t>(probability)  </a:t>
            </a:r>
            <a:r>
              <a:rPr sz="1031" spc="-18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1031" spc="-73" dirty="0">
                <a:solidFill>
                  <a:prstClr val="black"/>
                </a:solidFill>
                <a:latin typeface="Arial"/>
                <a:cs typeface="Arial"/>
              </a:rPr>
              <a:t>each </a:t>
            </a:r>
            <a:r>
              <a:rPr sz="1031" spc="-32" dirty="0">
                <a:solidFill>
                  <a:prstClr val="black"/>
                </a:solidFill>
                <a:latin typeface="Arial"/>
                <a:cs typeface="Arial"/>
              </a:rPr>
              <a:t>possible"next</a:t>
            </a:r>
            <a:r>
              <a:rPr sz="1031" spc="3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31" spc="17" dirty="0">
                <a:solidFill>
                  <a:prstClr val="black"/>
                </a:solidFill>
                <a:latin typeface="Arial"/>
                <a:cs typeface="Arial"/>
              </a:rPr>
              <a:t>letter"</a:t>
            </a:r>
            <a:endParaRPr sz="1031" dirty="0">
              <a:solidFill>
                <a:prstClr val="black"/>
              </a:solidFill>
              <a:latin typeface="Arial"/>
              <a:cs typeface="Arial"/>
            </a:endParaRPr>
          </a:p>
          <a:p>
            <a:pPr>
              <a:spcBef>
                <a:spcPts val="13"/>
              </a:spcBef>
            </a:pPr>
            <a:endParaRPr sz="1464" dirty="0">
              <a:solidFill>
                <a:prstClr val="black"/>
              </a:solidFill>
              <a:latin typeface="Arial"/>
              <a:cs typeface="Arial"/>
            </a:endParaRPr>
          </a:p>
          <a:p>
            <a:pPr marL="2006630" marR="140253" indent="337959">
              <a:lnSpc>
                <a:spcPct val="112900"/>
              </a:lnSpc>
            </a:pPr>
            <a:r>
              <a:rPr sz="1031" spc="-52" dirty="0">
                <a:solidFill>
                  <a:prstClr val="black"/>
                </a:solidFill>
                <a:latin typeface="Arial"/>
                <a:cs typeface="Arial"/>
              </a:rPr>
              <a:t>For </a:t>
            </a:r>
            <a:r>
              <a:rPr sz="1031" spc="-28" dirty="0">
                <a:solidFill>
                  <a:prstClr val="black"/>
                </a:solidFill>
                <a:latin typeface="Arial"/>
                <a:cs typeface="Arial"/>
              </a:rPr>
              <a:t>next </a:t>
            </a:r>
            <a:r>
              <a:rPr sz="1031" spc="-73" dirty="0">
                <a:solidFill>
                  <a:prstClr val="black"/>
                </a:solidFill>
                <a:latin typeface="Arial"/>
                <a:cs typeface="Arial"/>
              </a:rPr>
              <a:t>each </a:t>
            </a:r>
            <a:r>
              <a:rPr sz="1031" spc="-3" dirty="0">
                <a:solidFill>
                  <a:prstClr val="black"/>
                </a:solidFill>
                <a:latin typeface="Arial"/>
                <a:cs typeface="Arial"/>
              </a:rPr>
              <a:t>input,  </a:t>
            </a:r>
            <a:r>
              <a:rPr sz="1031" spc="-46" dirty="0">
                <a:solidFill>
                  <a:prstClr val="black"/>
                </a:solidFill>
                <a:latin typeface="Arial"/>
                <a:cs typeface="Arial"/>
              </a:rPr>
              <a:t>ignore </a:t>
            </a:r>
            <a:r>
              <a:rPr sz="1031" spc="-2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031" spc="-26" dirty="0">
                <a:solidFill>
                  <a:prstClr val="black"/>
                </a:solidFill>
                <a:latin typeface="Arial"/>
                <a:cs typeface="Arial"/>
              </a:rPr>
              <a:t>prediction </a:t>
            </a:r>
            <a:r>
              <a:rPr sz="1031" spc="2" dirty="0">
                <a:solidFill>
                  <a:prstClr val="black"/>
                </a:solidFill>
                <a:latin typeface="Arial"/>
                <a:cs typeface="Arial"/>
              </a:rPr>
              <a:t>but </a:t>
            </a:r>
            <a:r>
              <a:rPr sz="1031" spc="-93" dirty="0">
                <a:solidFill>
                  <a:prstClr val="black"/>
                </a:solidFill>
                <a:latin typeface="Arial"/>
                <a:cs typeface="Arial"/>
              </a:rPr>
              <a:t>use</a:t>
            </a:r>
            <a:r>
              <a:rPr sz="1031" spc="-5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31" spc="-2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endParaRPr sz="1031" dirty="0">
              <a:solidFill>
                <a:prstClr val="black"/>
              </a:solidFill>
              <a:latin typeface="Arial"/>
              <a:cs typeface="Arial"/>
            </a:endParaRPr>
          </a:p>
          <a:p>
            <a:pPr marL="1867223">
              <a:spcBef>
                <a:spcPts val="159"/>
              </a:spcBef>
            </a:pPr>
            <a:r>
              <a:rPr sz="1031" spc="9" dirty="0">
                <a:solidFill>
                  <a:prstClr val="black"/>
                </a:solidFill>
                <a:latin typeface="Arial"/>
                <a:cs typeface="Arial"/>
              </a:rPr>
              <a:t>"correct" </a:t>
            </a:r>
            <a:r>
              <a:rPr sz="1031" spc="-28" dirty="0">
                <a:solidFill>
                  <a:prstClr val="black"/>
                </a:solidFill>
                <a:latin typeface="Arial"/>
                <a:cs typeface="Arial"/>
              </a:rPr>
              <a:t>next </a:t>
            </a:r>
            <a:r>
              <a:rPr sz="1031" spc="-7" dirty="0">
                <a:solidFill>
                  <a:prstClr val="black"/>
                </a:solidFill>
                <a:latin typeface="Arial"/>
                <a:cs typeface="Arial"/>
              </a:rPr>
              <a:t>letter </a:t>
            </a:r>
            <a:r>
              <a:rPr sz="1031" spc="-17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031" spc="-25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1031" spc="6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31" spc="-38" dirty="0">
                <a:solidFill>
                  <a:prstClr val="black"/>
                </a:solidFill>
                <a:latin typeface="Arial"/>
                <a:cs typeface="Arial"/>
              </a:rPr>
              <a:t>dataset</a:t>
            </a:r>
            <a:endParaRPr sz="1031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0" name="object 49"/>
          <p:cNvGrpSpPr/>
          <p:nvPr/>
        </p:nvGrpSpPr>
        <p:grpSpPr>
          <a:xfrm>
            <a:off x="1700079" y="1894175"/>
            <a:ext cx="1346951" cy="360398"/>
            <a:chOff x="2946992" y="4165750"/>
            <a:chExt cx="4048760" cy="1083310"/>
          </a:xfrm>
        </p:grpSpPr>
        <p:sp>
          <p:nvSpPr>
            <p:cNvPr id="51" name="object 50"/>
            <p:cNvSpPr/>
            <p:nvPr/>
          </p:nvSpPr>
          <p:spPr>
            <a:xfrm>
              <a:off x="4440457" y="4279833"/>
              <a:ext cx="2406650" cy="854710"/>
            </a:xfrm>
            <a:custGeom>
              <a:avLst/>
              <a:gdLst/>
              <a:ahLst/>
              <a:cxnLst/>
              <a:rect l="l" t="t" r="r" b="b"/>
              <a:pathLst>
                <a:path w="2406650" h="854710">
                  <a:moveTo>
                    <a:pt x="0" y="854516"/>
                  </a:moveTo>
                  <a:lnTo>
                    <a:pt x="23935" y="846015"/>
                  </a:lnTo>
                  <a:lnTo>
                    <a:pt x="2382247" y="8500"/>
                  </a:lnTo>
                  <a:lnTo>
                    <a:pt x="2406183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2" name="object 51"/>
            <p:cNvSpPr/>
            <p:nvPr/>
          </p:nvSpPr>
          <p:spPr>
            <a:xfrm>
              <a:off x="6817707" y="4169811"/>
              <a:ext cx="177542" cy="17754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3" name="object 52"/>
            <p:cNvSpPr/>
            <p:nvPr/>
          </p:nvSpPr>
          <p:spPr>
            <a:xfrm>
              <a:off x="4291847" y="5066829"/>
              <a:ext cx="177542" cy="177542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4" name="object 53"/>
            <p:cNvSpPr/>
            <p:nvPr/>
          </p:nvSpPr>
          <p:spPr>
            <a:xfrm>
              <a:off x="3096242" y="4272191"/>
              <a:ext cx="2931160" cy="869950"/>
            </a:xfrm>
            <a:custGeom>
              <a:avLst/>
              <a:gdLst/>
              <a:ahLst/>
              <a:cxnLst/>
              <a:rect l="l" t="t" r="r" b="b"/>
              <a:pathLst>
                <a:path w="2931160" h="869950">
                  <a:moveTo>
                    <a:pt x="0" y="869801"/>
                  </a:moveTo>
                  <a:lnTo>
                    <a:pt x="24350" y="862574"/>
                  </a:lnTo>
                  <a:lnTo>
                    <a:pt x="2906521" y="7226"/>
                  </a:lnTo>
                  <a:lnTo>
                    <a:pt x="2930871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5" name="object 54"/>
            <p:cNvSpPr/>
            <p:nvPr/>
          </p:nvSpPr>
          <p:spPr>
            <a:xfrm>
              <a:off x="5999616" y="4165750"/>
              <a:ext cx="176747" cy="17674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6" name="object 55"/>
            <p:cNvSpPr/>
            <p:nvPr/>
          </p:nvSpPr>
          <p:spPr>
            <a:xfrm>
              <a:off x="2946992" y="5071684"/>
              <a:ext cx="176747" cy="17674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8333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5297" y="95854"/>
            <a:ext cx="21888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Convolution</a:t>
            </a:r>
            <a:r>
              <a:rPr sz="170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Trebuchet MS"/>
                <a:cs typeface="Trebuchet MS"/>
              </a:rPr>
              <a:t>Operation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3155" y="860638"/>
            <a:ext cx="1224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rebuchet MS"/>
                <a:cs typeface="Trebuchet MS"/>
              </a:rPr>
              <a:t>Input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Image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6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0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6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8613" y="1107719"/>
          <a:ext cx="1447800" cy="1681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"/>
                <a:gridCol w="241300"/>
                <a:gridCol w="241300"/>
                <a:gridCol w="241300"/>
                <a:gridCol w="241300"/>
                <a:gridCol w="241300"/>
              </a:tblGrid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31021" y="1686849"/>
            <a:ext cx="85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" dirty="0">
                <a:latin typeface="Trebuchet MS"/>
                <a:cs typeface="Trebuchet MS"/>
              </a:rPr>
              <a:t>*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293663"/>
              </p:ext>
            </p:extLst>
          </p:nvPr>
        </p:nvGraphicFramePr>
        <p:xfrm>
          <a:off x="2544991" y="1528102"/>
          <a:ext cx="979805" cy="840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709"/>
                <a:gridCol w="304800"/>
                <a:gridCol w="413296"/>
              </a:tblGrid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559454" y="1686849"/>
            <a:ext cx="114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5" dirty="0">
                <a:latin typeface="Trebuchet MS"/>
                <a:cs typeface="Trebuchet MS"/>
              </a:rPr>
              <a:t>=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95511" y="1140889"/>
            <a:ext cx="25253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183005" algn="l"/>
              </a:tabLst>
            </a:pPr>
            <a:r>
              <a:rPr sz="1800" spc="-15" baseline="-50925" dirty="0">
                <a:latin typeface="Trebuchet MS"/>
                <a:cs typeface="Trebuchet MS"/>
              </a:rPr>
              <a:t>Kernel </a:t>
            </a:r>
            <a:r>
              <a:rPr sz="1800" spc="52" baseline="-50925" dirty="0">
                <a:latin typeface="Trebuchet MS"/>
                <a:cs typeface="Trebuchet MS"/>
              </a:rPr>
              <a:t>3</a:t>
            </a:r>
            <a:r>
              <a:rPr sz="1800" spc="-179" baseline="-50925" dirty="0">
                <a:latin typeface="Trebuchet MS"/>
                <a:cs typeface="Trebuchet MS"/>
              </a:rPr>
              <a:t> </a:t>
            </a:r>
            <a:r>
              <a:rPr sz="1800" i="1" spc="-7" baseline="-50925" dirty="0">
                <a:latin typeface="LM Roman Demi 10"/>
                <a:cs typeface="LM Roman Demi 10"/>
              </a:rPr>
              <a:t>×</a:t>
            </a:r>
            <a:r>
              <a:rPr sz="1800" i="1" spc="-195" baseline="-50925" dirty="0">
                <a:latin typeface="LM Roman Demi 10"/>
                <a:cs typeface="LM Roman Demi 10"/>
              </a:rPr>
              <a:t> </a:t>
            </a:r>
            <a:r>
              <a:rPr sz="1800" spc="52" baseline="-50925" dirty="0">
                <a:latin typeface="Trebuchet MS"/>
                <a:cs typeface="Trebuchet MS"/>
              </a:rPr>
              <a:t>3	</a:t>
            </a:r>
            <a:r>
              <a:rPr sz="1200" spc="-30" dirty="0">
                <a:latin typeface="Trebuchet MS"/>
                <a:cs typeface="Trebuchet MS"/>
              </a:rPr>
              <a:t>Output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Image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4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4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703027" y="1387982"/>
          <a:ext cx="1464310" cy="1121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/>
                <a:gridCol w="337185"/>
                <a:gridCol w="337185"/>
                <a:gridCol w="452755"/>
              </a:tblGrid>
              <a:tr h="280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Generating Names</a:t>
            </a:r>
            <a:endParaRPr lang="en-IN" dirty="0"/>
          </a:p>
        </p:txBody>
      </p:sp>
      <p:grpSp>
        <p:nvGrpSpPr>
          <p:cNvPr id="3" name="object 3"/>
          <p:cNvGrpSpPr/>
          <p:nvPr/>
        </p:nvGrpSpPr>
        <p:grpSpPr>
          <a:xfrm>
            <a:off x="825500" y="860425"/>
            <a:ext cx="2114223" cy="952541"/>
            <a:chOff x="734620" y="1950520"/>
            <a:chExt cx="6355080" cy="2863215"/>
          </a:xfrm>
        </p:grpSpPr>
        <p:sp>
          <p:nvSpPr>
            <p:cNvPr id="4" name="object 4"/>
            <p:cNvSpPr/>
            <p:nvPr/>
          </p:nvSpPr>
          <p:spPr>
            <a:xfrm>
              <a:off x="762134" y="4206095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5">
                  <a:moveTo>
                    <a:pt x="1233889" y="0"/>
                  </a:moveTo>
                  <a:lnTo>
                    <a:pt x="122550" y="0"/>
                  </a:lnTo>
                  <a:lnTo>
                    <a:pt x="74848" y="9630"/>
                  </a:lnTo>
                  <a:lnTo>
                    <a:pt x="35894" y="35894"/>
                  </a:lnTo>
                  <a:lnTo>
                    <a:pt x="9630" y="74848"/>
                  </a:lnTo>
                  <a:lnTo>
                    <a:pt x="0" y="122551"/>
                  </a:lnTo>
                  <a:lnTo>
                    <a:pt x="0" y="465645"/>
                  </a:lnTo>
                  <a:lnTo>
                    <a:pt x="9630" y="513347"/>
                  </a:lnTo>
                  <a:lnTo>
                    <a:pt x="35894" y="552301"/>
                  </a:lnTo>
                  <a:lnTo>
                    <a:pt x="74848" y="578564"/>
                  </a:lnTo>
                  <a:lnTo>
                    <a:pt x="122550" y="588195"/>
                  </a:lnTo>
                  <a:lnTo>
                    <a:pt x="1233889" y="588195"/>
                  </a:lnTo>
                  <a:lnTo>
                    <a:pt x="1281592" y="578564"/>
                  </a:lnTo>
                  <a:lnTo>
                    <a:pt x="1320546" y="552301"/>
                  </a:lnTo>
                  <a:lnTo>
                    <a:pt x="1346810" y="513347"/>
                  </a:lnTo>
                  <a:lnTo>
                    <a:pt x="1356441" y="465645"/>
                  </a:lnTo>
                  <a:lnTo>
                    <a:pt x="1356441" y="122551"/>
                  </a:lnTo>
                  <a:lnTo>
                    <a:pt x="1347112" y="75652"/>
                  </a:lnTo>
                  <a:lnTo>
                    <a:pt x="1320547" y="35894"/>
                  </a:lnTo>
                  <a:lnTo>
                    <a:pt x="1280788" y="9328"/>
                  </a:lnTo>
                  <a:lnTo>
                    <a:pt x="1233889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62134" y="4206098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5">
                  <a:moveTo>
                    <a:pt x="0" y="122550"/>
                  </a:moveTo>
                  <a:lnTo>
                    <a:pt x="9630" y="74847"/>
                  </a:lnTo>
                  <a:lnTo>
                    <a:pt x="35894" y="35893"/>
                  </a:lnTo>
                  <a:lnTo>
                    <a:pt x="74848" y="9630"/>
                  </a:lnTo>
                  <a:lnTo>
                    <a:pt x="122550" y="0"/>
                  </a:lnTo>
                  <a:lnTo>
                    <a:pt x="1233890" y="0"/>
                  </a:lnTo>
                  <a:lnTo>
                    <a:pt x="1280788" y="9328"/>
                  </a:lnTo>
                  <a:lnTo>
                    <a:pt x="1320546" y="35892"/>
                  </a:lnTo>
                  <a:lnTo>
                    <a:pt x="1347112" y="75651"/>
                  </a:lnTo>
                  <a:lnTo>
                    <a:pt x="1356440" y="122550"/>
                  </a:lnTo>
                  <a:lnTo>
                    <a:pt x="1356440" y="465644"/>
                  </a:lnTo>
                  <a:lnTo>
                    <a:pt x="1346810" y="513346"/>
                  </a:lnTo>
                  <a:lnTo>
                    <a:pt x="1320546" y="552301"/>
                  </a:lnTo>
                  <a:lnTo>
                    <a:pt x="1281592" y="578564"/>
                  </a:lnTo>
                  <a:lnTo>
                    <a:pt x="1233890" y="588194"/>
                  </a:lnTo>
                  <a:lnTo>
                    <a:pt x="122550" y="588194"/>
                  </a:lnTo>
                  <a:lnTo>
                    <a:pt x="74848" y="578564"/>
                  </a:lnTo>
                  <a:lnTo>
                    <a:pt x="35894" y="552301"/>
                  </a:lnTo>
                  <a:lnTo>
                    <a:pt x="9630" y="513346"/>
                  </a:lnTo>
                  <a:lnTo>
                    <a:pt x="0" y="465644"/>
                  </a:lnTo>
                  <a:lnTo>
                    <a:pt x="0" y="122550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434755" y="3864232"/>
              <a:ext cx="5715" cy="342265"/>
            </a:xfrm>
            <a:custGeom>
              <a:avLst/>
              <a:gdLst/>
              <a:ahLst/>
              <a:cxnLst/>
              <a:rect l="l" t="t" r="r" b="b"/>
              <a:pathLst>
                <a:path w="5715" h="342264">
                  <a:moveTo>
                    <a:pt x="2800" y="-25635"/>
                  </a:moveTo>
                  <a:lnTo>
                    <a:pt x="2800" y="367500"/>
                  </a:lnTo>
                </a:path>
              </a:pathLst>
            </a:custGeom>
            <a:ln w="568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97525" y="3100236"/>
              <a:ext cx="1069340" cy="588645"/>
            </a:xfrm>
            <a:custGeom>
              <a:avLst/>
              <a:gdLst/>
              <a:ahLst/>
              <a:cxnLst/>
              <a:rect l="l" t="t" r="r" b="b"/>
              <a:pathLst>
                <a:path w="1069339" h="588645">
                  <a:moveTo>
                    <a:pt x="534501" y="0"/>
                  </a:moveTo>
                  <a:lnTo>
                    <a:pt x="472167" y="1978"/>
                  </a:lnTo>
                  <a:lnTo>
                    <a:pt x="411945" y="7767"/>
                  </a:lnTo>
                  <a:lnTo>
                    <a:pt x="354236" y="17145"/>
                  </a:lnTo>
                  <a:lnTo>
                    <a:pt x="299441" y="29892"/>
                  </a:lnTo>
                  <a:lnTo>
                    <a:pt x="247961" y="45787"/>
                  </a:lnTo>
                  <a:lnTo>
                    <a:pt x="200198" y="64610"/>
                  </a:lnTo>
                  <a:lnTo>
                    <a:pt x="156552" y="86139"/>
                  </a:lnTo>
                  <a:lnTo>
                    <a:pt x="117424" y="110154"/>
                  </a:lnTo>
                  <a:lnTo>
                    <a:pt x="83215" y="136435"/>
                  </a:lnTo>
                  <a:lnTo>
                    <a:pt x="54327" y="164761"/>
                  </a:lnTo>
                  <a:lnTo>
                    <a:pt x="14116" y="226663"/>
                  </a:lnTo>
                  <a:lnTo>
                    <a:pt x="0" y="294097"/>
                  </a:lnTo>
                  <a:lnTo>
                    <a:pt x="3595" y="328395"/>
                  </a:lnTo>
                  <a:lnTo>
                    <a:pt x="31160" y="393284"/>
                  </a:lnTo>
                  <a:lnTo>
                    <a:pt x="83215" y="451759"/>
                  </a:lnTo>
                  <a:lnTo>
                    <a:pt x="117424" y="478040"/>
                  </a:lnTo>
                  <a:lnTo>
                    <a:pt x="156552" y="502056"/>
                  </a:lnTo>
                  <a:lnTo>
                    <a:pt x="200198" y="523585"/>
                  </a:lnTo>
                  <a:lnTo>
                    <a:pt x="247961" y="542407"/>
                  </a:lnTo>
                  <a:lnTo>
                    <a:pt x="299441" y="558302"/>
                  </a:lnTo>
                  <a:lnTo>
                    <a:pt x="354236" y="571049"/>
                  </a:lnTo>
                  <a:lnTo>
                    <a:pt x="411945" y="580428"/>
                  </a:lnTo>
                  <a:lnTo>
                    <a:pt x="472167" y="586216"/>
                  </a:lnTo>
                  <a:lnTo>
                    <a:pt x="534501" y="588195"/>
                  </a:lnTo>
                  <a:lnTo>
                    <a:pt x="596835" y="586216"/>
                  </a:lnTo>
                  <a:lnTo>
                    <a:pt x="657058" y="580428"/>
                  </a:lnTo>
                  <a:lnTo>
                    <a:pt x="714767" y="571049"/>
                  </a:lnTo>
                  <a:lnTo>
                    <a:pt x="769562" y="558302"/>
                  </a:lnTo>
                  <a:lnTo>
                    <a:pt x="821042" y="542407"/>
                  </a:lnTo>
                  <a:lnTo>
                    <a:pt x="868805" y="523585"/>
                  </a:lnTo>
                  <a:lnTo>
                    <a:pt x="912451" y="502056"/>
                  </a:lnTo>
                  <a:lnTo>
                    <a:pt x="951579" y="478040"/>
                  </a:lnTo>
                  <a:lnTo>
                    <a:pt x="985788" y="451759"/>
                  </a:lnTo>
                  <a:lnTo>
                    <a:pt x="1014676" y="423434"/>
                  </a:lnTo>
                  <a:lnTo>
                    <a:pt x="1054887" y="361531"/>
                  </a:lnTo>
                  <a:lnTo>
                    <a:pt x="1069003" y="294097"/>
                  </a:lnTo>
                  <a:lnTo>
                    <a:pt x="1065407" y="259799"/>
                  </a:lnTo>
                  <a:lnTo>
                    <a:pt x="1037843" y="194910"/>
                  </a:lnTo>
                  <a:lnTo>
                    <a:pt x="985788" y="136435"/>
                  </a:lnTo>
                  <a:lnTo>
                    <a:pt x="951579" y="110154"/>
                  </a:lnTo>
                  <a:lnTo>
                    <a:pt x="912451" y="86139"/>
                  </a:lnTo>
                  <a:lnTo>
                    <a:pt x="868805" y="64610"/>
                  </a:lnTo>
                  <a:lnTo>
                    <a:pt x="821042" y="45787"/>
                  </a:lnTo>
                  <a:lnTo>
                    <a:pt x="769562" y="29892"/>
                  </a:lnTo>
                  <a:lnTo>
                    <a:pt x="714767" y="17145"/>
                  </a:lnTo>
                  <a:lnTo>
                    <a:pt x="657058" y="7767"/>
                  </a:lnTo>
                  <a:lnTo>
                    <a:pt x="596835" y="1978"/>
                  </a:lnTo>
                  <a:lnTo>
                    <a:pt x="534501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7524" y="3100238"/>
              <a:ext cx="1069340" cy="588645"/>
            </a:xfrm>
            <a:custGeom>
              <a:avLst/>
              <a:gdLst/>
              <a:ahLst/>
              <a:cxnLst/>
              <a:rect l="l" t="t" r="r" b="b"/>
              <a:pathLst>
                <a:path w="1069339" h="588645">
                  <a:moveTo>
                    <a:pt x="0" y="294097"/>
                  </a:moveTo>
                  <a:lnTo>
                    <a:pt x="3595" y="259799"/>
                  </a:lnTo>
                  <a:lnTo>
                    <a:pt x="14116" y="226663"/>
                  </a:lnTo>
                  <a:lnTo>
                    <a:pt x="54327" y="164760"/>
                  </a:lnTo>
                  <a:lnTo>
                    <a:pt x="83215" y="136434"/>
                  </a:lnTo>
                  <a:lnTo>
                    <a:pt x="117424" y="110154"/>
                  </a:lnTo>
                  <a:lnTo>
                    <a:pt x="156552" y="86138"/>
                  </a:lnTo>
                  <a:lnTo>
                    <a:pt x="200198" y="64609"/>
                  </a:lnTo>
                  <a:lnTo>
                    <a:pt x="247961" y="45787"/>
                  </a:lnTo>
                  <a:lnTo>
                    <a:pt x="299441" y="29892"/>
                  </a:lnTo>
                  <a:lnTo>
                    <a:pt x="354236" y="17145"/>
                  </a:lnTo>
                  <a:lnTo>
                    <a:pt x="411945" y="7767"/>
                  </a:lnTo>
                  <a:lnTo>
                    <a:pt x="472167" y="1978"/>
                  </a:lnTo>
                  <a:lnTo>
                    <a:pt x="534502" y="0"/>
                  </a:lnTo>
                  <a:lnTo>
                    <a:pt x="596836" y="1978"/>
                  </a:lnTo>
                  <a:lnTo>
                    <a:pt x="657058" y="7767"/>
                  </a:lnTo>
                  <a:lnTo>
                    <a:pt x="714767" y="17145"/>
                  </a:lnTo>
                  <a:lnTo>
                    <a:pt x="769562" y="29892"/>
                  </a:lnTo>
                  <a:lnTo>
                    <a:pt x="821042" y="45787"/>
                  </a:lnTo>
                  <a:lnTo>
                    <a:pt x="868806" y="64609"/>
                  </a:lnTo>
                  <a:lnTo>
                    <a:pt x="912452" y="86138"/>
                  </a:lnTo>
                  <a:lnTo>
                    <a:pt x="951580" y="110154"/>
                  </a:lnTo>
                  <a:lnTo>
                    <a:pt x="985788" y="136434"/>
                  </a:lnTo>
                  <a:lnTo>
                    <a:pt x="1014677" y="164760"/>
                  </a:lnTo>
                  <a:lnTo>
                    <a:pt x="1054887" y="226663"/>
                  </a:lnTo>
                  <a:lnTo>
                    <a:pt x="1069004" y="294097"/>
                  </a:lnTo>
                  <a:lnTo>
                    <a:pt x="1054887" y="361531"/>
                  </a:lnTo>
                  <a:lnTo>
                    <a:pt x="1014677" y="423434"/>
                  </a:lnTo>
                  <a:lnTo>
                    <a:pt x="985788" y="451759"/>
                  </a:lnTo>
                  <a:lnTo>
                    <a:pt x="951580" y="478040"/>
                  </a:lnTo>
                  <a:lnTo>
                    <a:pt x="912452" y="502056"/>
                  </a:lnTo>
                  <a:lnTo>
                    <a:pt x="868806" y="523585"/>
                  </a:lnTo>
                  <a:lnTo>
                    <a:pt x="821042" y="542407"/>
                  </a:lnTo>
                  <a:lnTo>
                    <a:pt x="769562" y="558302"/>
                  </a:lnTo>
                  <a:lnTo>
                    <a:pt x="714767" y="571049"/>
                  </a:lnTo>
                  <a:lnTo>
                    <a:pt x="657058" y="580427"/>
                  </a:lnTo>
                  <a:lnTo>
                    <a:pt x="596836" y="586216"/>
                  </a:lnTo>
                  <a:lnTo>
                    <a:pt x="534502" y="588194"/>
                  </a:lnTo>
                  <a:lnTo>
                    <a:pt x="472167" y="586216"/>
                  </a:lnTo>
                  <a:lnTo>
                    <a:pt x="411945" y="580427"/>
                  </a:lnTo>
                  <a:lnTo>
                    <a:pt x="354236" y="571049"/>
                  </a:lnTo>
                  <a:lnTo>
                    <a:pt x="299441" y="558302"/>
                  </a:lnTo>
                  <a:lnTo>
                    <a:pt x="247961" y="542407"/>
                  </a:lnTo>
                  <a:lnTo>
                    <a:pt x="200198" y="523585"/>
                  </a:lnTo>
                  <a:lnTo>
                    <a:pt x="156552" y="502056"/>
                  </a:lnTo>
                  <a:lnTo>
                    <a:pt x="117424" y="478040"/>
                  </a:lnTo>
                  <a:lnTo>
                    <a:pt x="83215" y="451759"/>
                  </a:lnTo>
                  <a:lnTo>
                    <a:pt x="54327" y="423434"/>
                  </a:lnTo>
                  <a:lnTo>
                    <a:pt x="14116" y="361531"/>
                  </a:lnTo>
                  <a:lnTo>
                    <a:pt x="3595" y="328395"/>
                  </a:lnTo>
                  <a:lnTo>
                    <a:pt x="0" y="294097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352414" y="3737856"/>
              <a:ext cx="166570" cy="21060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966529" y="3385979"/>
              <a:ext cx="353695" cy="8890"/>
            </a:xfrm>
            <a:custGeom>
              <a:avLst/>
              <a:gdLst/>
              <a:ahLst/>
              <a:cxnLst/>
              <a:rect l="l" t="t" r="r" b="b"/>
              <a:pathLst>
                <a:path w="353694" h="8889">
                  <a:moveTo>
                    <a:pt x="-25635" y="4178"/>
                  </a:moveTo>
                  <a:lnTo>
                    <a:pt x="378827" y="4178"/>
                  </a:lnTo>
                </a:path>
              </a:pathLst>
            </a:custGeom>
            <a:ln w="59626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495226" y="3087921"/>
              <a:ext cx="1069340" cy="588645"/>
            </a:xfrm>
            <a:custGeom>
              <a:avLst/>
              <a:gdLst/>
              <a:ahLst/>
              <a:cxnLst/>
              <a:rect l="l" t="t" r="r" b="b"/>
              <a:pathLst>
                <a:path w="1069339" h="588645">
                  <a:moveTo>
                    <a:pt x="534502" y="0"/>
                  </a:moveTo>
                  <a:lnTo>
                    <a:pt x="472168" y="1978"/>
                  </a:lnTo>
                  <a:lnTo>
                    <a:pt x="411945" y="7767"/>
                  </a:lnTo>
                  <a:lnTo>
                    <a:pt x="354236" y="17145"/>
                  </a:lnTo>
                  <a:lnTo>
                    <a:pt x="299441" y="29892"/>
                  </a:lnTo>
                  <a:lnTo>
                    <a:pt x="247961" y="45787"/>
                  </a:lnTo>
                  <a:lnTo>
                    <a:pt x="200198" y="64609"/>
                  </a:lnTo>
                  <a:lnTo>
                    <a:pt x="156552" y="86138"/>
                  </a:lnTo>
                  <a:lnTo>
                    <a:pt x="117424" y="110154"/>
                  </a:lnTo>
                  <a:lnTo>
                    <a:pt x="83215" y="136434"/>
                  </a:lnTo>
                  <a:lnTo>
                    <a:pt x="54327" y="164760"/>
                  </a:lnTo>
                  <a:lnTo>
                    <a:pt x="14116" y="226663"/>
                  </a:lnTo>
                  <a:lnTo>
                    <a:pt x="0" y="294097"/>
                  </a:lnTo>
                  <a:lnTo>
                    <a:pt x="3595" y="328395"/>
                  </a:lnTo>
                  <a:lnTo>
                    <a:pt x="31160" y="393283"/>
                  </a:lnTo>
                  <a:lnTo>
                    <a:pt x="83215" y="451758"/>
                  </a:lnTo>
                  <a:lnTo>
                    <a:pt x="117424" y="478039"/>
                  </a:lnTo>
                  <a:lnTo>
                    <a:pt x="156552" y="502054"/>
                  </a:lnTo>
                  <a:lnTo>
                    <a:pt x="200198" y="523584"/>
                  </a:lnTo>
                  <a:lnTo>
                    <a:pt x="247961" y="542406"/>
                  </a:lnTo>
                  <a:lnTo>
                    <a:pt x="299441" y="558301"/>
                  </a:lnTo>
                  <a:lnTo>
                    <a:pt x="354236" y="571048"/>
                  </a:lnTo>
                  <a:lnTo>
                    <a:pt x="411945" y="580426"/>
                  </a:lnTo>
                  <a:lnTo>
                    <a:pt x="472168" y="586215"/>
                  </a:lnTo>
                  <a:lnTo>
                    <a:pt x="534502" y="588194"/>
                  </a:lnTo>
                  <a:lnTo>
                    <a:pt x="596836" y="586215"/>
                  </a:lnTo>
                  <a:lnTo>
                    <a:pt x="657058" y="580426"/>
                  </a:lnTo>
                  <a:lnTo>
                    <a:pt x="714767" y="571048"/>
                  </a:lnTo>
                  <a:lnTo>
                    <a:pt x="769562" y="558301"/>
                  </a:lnTo>
                  <a:lnTo>
                    <a:pt x="821042" y="542406"/>
                  </a:lnTo>
                  <a:lnTo>
                    <a:pt x="868805" y="523584"/>
                  </a:lnTo>
                  <a:lnTo>
                    <a:pt x="912451" y="502054"/>
                  </a:lnTo>
                  <a:lnTo>
                    <a:pt x="951579" y="478039"/>
                  </a:lnTo>
                  <a:lnTo>
                    <a:pt x="985788" y="451758"/>
                  </a:lnTo>
                  <a:lnTo>
                    <a:pt x="1014676" y="423433"/>
                  </a:lnTo>
                  <a:lnTo>
                    <a:pt x="1054886" y="361531"/>
                  </a:lnTo>
                  <a:lnTo>
                    <a:pt x="1069003" y="294097"/>
                  </a:lnTo>
                  <a:lnTo>
                    <a:pt x="1065407" y="259799"/>
                  </a:lnTo>
                  <a:lnTo>
                    <a:pt x="1037842" y="194910"/>
                  </a:lnTo>
                  <a:lnTo>
                    <a:pt x="985788" y="136434"/>
                  </a:lnTo>
                  <a:lnTo>
                    <a:pt x="951579" y="110154"/>
                  </a:lnTo>
                  <a:lnTo>
                    <a:pt x="912451" y="86138"/>
                  </a:lnTo>
                  <a:lnTo>
                    <a:pt x="868805" y="64609"/>
                  </a:lnTo>
                  <a:lnTo>
                    <a:pt x="821042" y="45787"/>
                  </a:lnTo>
                  <a:lnTo>
                    <a:pt x="769562" y="29892"/>
                  </a:lnTo>
                  <a:lnTo>
                    <a:pt x="714767" y="17145"/>
                  </a:lnTo>
                  <a:lnTo>
                    <a:pt x="657058" y="7767"/>
                  </a:lnTo>
                  <a:lnTo>
                    <a:pt x="596836" y="1978"/>
                  </a:lnTo>
                  <a:lnTo>
                    <a:pt x="534502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495225" y="3087922"/>
              <a:ext cx="1069340" cy="588645"/>
            </a:xfrm>
            <a:custGeom>
              <a:avLst/>
              <a:gdLst/>
              <a:ahLst/>
              <a:cxnLst/>
              <a:rect l="l" t="t" r="r" b="b"/>
              <a:pathLst>
                <a:path w="1069339" h="588645">
                  <a:moveTo>
                    <a:pt x="0" y="294097"/>
                  </a:moveTo>
                  <a:lnTo>
                    <a:pt x="3595" y="259799"/>
                  </a:lnTo>
                  <a:lnTo>
                    <a:pt x="14116" y="226663"/>
                  </a:lnTo>
                  <a:lnTo>
                    <a:pt x="54327" y="164760"/>
                  </a:lnTo>
                  <a:lnTo>
                    <a:pt x="83215" y="136434"/>
                  </a:lnTo>
                  <a:lnTo>
                    <a:pt x="117424" y="110154"/>
                  </a:lnTo>
                  <a:lnTo>
                    <a:pt x="156552" y="86138"/>
                  </a:lnTo>
                  <a:lnTo>
                    <a:pt x="200198" y="64609"/>
                  </a:lnTo>
                  <a:lnTo>
                    <a:pt x="247962" y="45787"/>
                  </a:lnTo>
                  <a:lnTo>
                    <a:pt x="299441" y="29892"/>
                  </a:lnTo>
                  <a:lnTo>
                    <a:pt x="354236" y="17145"/>
                  </a:lnTo>
                  <a:lnTo>
                    <a:pt x="411945" y="7767"/>
                  </a:lnTo>
                  <a:lnTo>
                    <a:pt x="472168" y="1978"/>
                  </a:lnTo>
                  <a:lnTo>
                    <a:pt x="534502" y="0"/>
                  </a:lnTo>
                  <a:lnTo>
                    <a:pt x="596836" y="1978"/>
                  </a:lnTo>
                  <a:lnTo>
                    <a:pt x="657058" y="7767"/>
                  </a:lnTo>
                  <a:lnTo>
                    <a:pt x="714767" y="17145"/>
                  </a:lnTo>
                  <a:lnTo>
                    <a:pt x="769562" y="29892"/>
                  </a:lnTo>
                  <a:lnTo>
                    <a:pt x="821042" y="45787"/>
                  </a:lnTo>
                  <a:lnTo>
                    <a:pt x="868806" y="64609"/>
                  </a:lnTo>
                  <a:lnTo>
                    <a:pt x="912452" y="86138"/>
                  </a:lnTo>
                  <a:lnTo>
                    <a:pt x="951580" y="110154"/>
                  </a:lnTo>
                  <a:lnTo>
                    <a:pt x="985788" y="136434"/>
                  </a:lnTo>
                  <a:lnTo>
                    <a:pt x="1014677" y="164760"/>
                  </a:lnTo>
                  <a:lnTo>
                    <a:pt x="1054887" y="226663"/>
                  </a:lnTo>
                  <a:lnTo>
                    <a:pt x="1069004" y="294097"/>
                  </a:lnTo>
                  <a:lnTo>
                    <a:pt x="1054887" y="361531"/>
                  </a:lnTo>
                  <a:lnTo>
                    <a:pt x="1014677" y="423434"/>
                  </a:lnTo>
                  <a:lnTo>
                    <a:pt x="985788" y="451759"/>
                  </a:lnTo>
                  <a:lnTo>
                    <a:pt x="951580" y="478040"/>
                  </a:lnTo>
                  <a:lnTo>
                    <a:pt x="912452" y="502056"/>
                  </a:lnTo>
                  <a:lnTo>
                    <a:pt x="868806" y="523585"/>
                  </a:lnTo>
                  <a:lnTo>
                    <a:pt x="821042" y="542407"/>
                  </a:lnTo>
                  <a:lnTo>
                    <a:pt x="769562" y="558302"/>
                  </a:lnTo>
                  <a:lnTo>
                    <a:pt x="714767" y="571049"/>
                  </a:lnTo>
                  <a:lnTo>
                    <a:pt x="657058" y="580427"/>
                  </a:lnTo>
                  <a:lnTo>
                    <a:pt x="596836" y="586216"/>
                  </a:lnTo>
                  <a:lnTo>
                    <a:pt x="534502" y="588194"/>
                  </a:lnTo>
                  <a:lnTo>
                    <a:pt x="472168" y="586216"/>
                  </a:lnTo>
                  <a:lnTo>
                    <a:pt x="411945" y="580427"/>
                  </a:lnTo>
                  <a:lnTo>
                    <a:pt x="354236" y="571049"/>
                  </a:lnTo>
                  <a:lnTo>
                    <a:pt x="299441" y="558302"/>
                  </a:lnTo>
                  <a:lnTo>
                    <a:pt x="247962" y="542407"/>
                  </a:lnTo>
                  <a:lnTo>
                    <a:pt x="200198" y="523585"/>
                  </a:lnTo>
                  <a:lnTo>
                    <a:pt x="156552" y="502056"/>
                  </a:lnTo>
                  <a:lnTo>
                    <a:pt x="117424" y="478040"/>
                  </a:lnTo>
                  <a:lnTo>
                    <a:pt x="83215" y="451759"/>
                  </a:lnTo>
                  <a:lnTo>
                    <a:pt x="54327" y="423434"/>
                  </a:lnTo>
                  <a:lnTo>
                    <a:pt x="14116" y="361531"/>
                  </a:lnTo>
                  <a:lnTo>
                    <a:pt x="3595" y="328395"/>
                  </a:lnTo>
                  <a:lnTo>
                    <a:pt x="0" y="294097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235080" y="3304064"/>
              <a:ext cx="211003" cy="16655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940930" y="1969745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4">
                  <a:moveTo>
                    <a:pt x="1233891" y="0"/>
                  </a:moveTo>
                  <a:lnTo>
                    <a:pt x="122551" y="0"/>
                  </a:lnTo>
                  <a:lnTo>
                    <a:pt x="74848" y="9630"/>
                  </a:lnTo>
                  <a:lnTo>
                    <a:pt x="35894" y="35894"/>
                  </a:lnTo>
                  <a:lnTo>
                    <a:pt x="9630" y="74848"/>
                  </a:lnTo>
                  <a:lnTo>
                    <a:pt x="0" y="122549"/>
                  </a:lnTo>
                  <a:lnTo>
                    <a:pt x="0" y="465642"/>
                  </a:lnTo>
                  <a:lnTo>
                    <a:pt x="9630" y="513345"/>
                  </a:lnTo>
                  <a:lnTo>
                    <a:pt x="35894" y="552299"/>
                  </a:lnTo>
                  <a:lnTo>
                    <a:pt x="74848" y="578563"/>
                  </a:lnTo>
                  <a:lnTo>
                    <a:pt x="122551" y="588194"/>
                  </a:lnTo>
                  <a:lnTo>
                    <a:pt x="1233891" y="588194"/>
                  </a:lnTo>
                  <a:lnTo>
                    <a:pt x="1281593" y="578563"/>
                  </a:lnTo>
                  <a:lnTo>
                    <a:pt x="1320547" y="552299"/>
                  </a:lnTo>
                  <a:lnTo>
                    <a:pt x="1346810" y="513345"/>
                  </a:lnTo>
                  <a:lnTo>
                    <a:pt x="1356441" y="465642"/>
                  </a:lnTo>
                  <a:lnTo>
                    <a:pt x="1356441" y="122549"/>
                  </a:lnTo>
                  <a:lnTo>
                    <a:pt x="1347112" y="75651"/>
                  </a:lnTo>
                  <a:lnTo>
                    <a:pt x="1320547" y="35894"/>
                  </a:lnTo>
                  <a:lnTo>
                    <a:pt x="1280788" y="9328"/>
                  </a:lnTo>
                  <a:lnTo>
                    <a:pt x="1233891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940930" y="1969746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4">
                  <a:moveTo>
                    <a:pt x="0" y="122550"/>
                  </a:moveTo>
                  <a:lnTo>
                    <a:pt x="9630" y="74847"/>
                  </a:lnTo>
                  <a:lnTo>
                    <a:pt x="35893" y="35893"/>
                  </a:lnTo>
                  <a:lnTo>
                    <a:pt x="74847" y="9630"/>
                  </a:lnTo>
                  <a:lnTo>
                    <a:pt x="122550" y="0"/>
                  </a:lnTo>
                  <a:lnTo>
                    <a:pt x="1233890" y="0"/>
                  </a:lnTo>
                  <a:lnTo>
                    <a:pt x="1280787" y="9328"/>
                  </a:lnTo>
                  <a:lnTo>
                    <a:pt x="1320544" y="35895"/>
                  </a:lnTo>
                  <a:lnTo>
                    <a:pt x="1347111" y="75653"/>
                  </a:lnTo>
                  <a:lnTo>
                    <a:pt x="1356440" y="122550"/>
                  </a:lnTo>
                  <a:lnTo>
                    <a:pt x="1356440" y="465644"/>
                  </a:lnTo>
                  <a:lnTo>
                    <a:pt x="1346810" y="513346"/>
                  </a:lnTo>
                  <a:lnTo>
                    <a:pt x="1320546" y="552301"/>
                  </a:lnTo>
                  <a:lnTo>
                    <a:pt x="1281592" y="578564"/>
                  </a:lnTo>
                  <a:lnTo>
                    <a:pt x="1233890" y="588194"/>
                  </a:lnTo>
                  <a:lnTo>
                    <a:pt x="122550" y="588194"/>
                  </a:lnTo>
                  <a:lnTo>
                    <a:pt x="74847" y="578564"/>
                  </a:lnTo>
                  <a:lnTo>
                    <a:pt x="35893" y="552301"/>
                  </a:lnTo>
                  <a:lnTo>
                    <a:pt x="9630" y="513346"/>
                  </a:lnTo>
                  <a:lnTo>
                    <a:pt x="0" y="465644"/>
                  </a:lnTo>
                  <a:lnTo>
                    <a:pt x="0" y="122550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619127" y="2733461"/>
              <a:ext cx="0" cy="354965"/>
            </a:xfrm>
            <a:custGeom>
              <a:avLst/>
              <a:gdLst/>
              <a:ahLst/>
              <a:cxnLst/>
              <a:rect l="l" t="t" r="r" b="b"/>
              <a:pathLst>
                <a:path h="354964">
                  <a:moveTo>
                    <a:pt x="0" y="354356"/>
                  </a:moveTo>
                  <a:lnTo>
                    <a:pt x="0" y="0"/>
                  </a:lnTo>
                </a:path>
              </a:pathLst>
            </a:custGeom>
            <a:ln w="512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4535833" y="2607072"/>
              <a:ext cx="166584" cy="2096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084623" y="3087814"/>
              <a:ext cx="1069340" cy="588645"/>
            </a:xfrm>
            <a:custGeom>
              <a:avLst/>
              <a:gdLst/>
              <a:ahLst/>
              <a:cxnLst/>
              <a:rect l="l" t="t" r="r" b="b"/>
              <a:pathLst>
                <a:path w="1069339" h="588645">
                  <a:moveTo>
                    <a:pt x="534502" y="0"/>
                  </a:moveTo>
                  <a:lnTo>
                    <a:pt x="472168" y="1978"/>
                  </a:lnTo>
                  <a:lnTo>
                    <a:pt x="411945" y="7767"/>
                  </a:lnTo>
                  <a:lnTo>
                    <a:pt x="354236" y="17145"/>
                  </a:lnTo>
                  <a:lnTo>
                    <a:pt x="299441" y="29892"/>
                  </a:lnTo>
                  <a:lnTo>
                    <a:pt x="247961" y="45787"/>
                  </a:lnTo>
                  <a:lnTo>
                    <a:pt x="200198" y="64610"/>
                  </a:lnTo>
                  <a:lnTo>
                    <a:pt x="156552" y="86139"/>
                  </a:lnTo>
                  <a:lnTo>
                    <a:pt x="117424" y="110154"/>
                  </a:lnTo>
                  <a:lnTo>
                    <a:pt x="83215" y="136435"/>
                  </a:lnTo>
                  <a:lnTo>
                    <a:pt x="54327" y="164761"/>
                  </a:lnTo>
                  <a:lnTo>
                    <a:pt x="14116" y="226663"/>
                  </a:lnTo>
                  <a:lnTo>
                    <a:pt x="0" y="294097"/>
                  </a:lnTo>
                  <a:lnTo>
                    <a:pt x="3595" y="328395"/>
                  </a:lnTo>
                  <a:lnTo>
                    <a:pt x="31160" y="393284"/>
                  </a:lnTo>
                  <a:lnTo>
                    <a:pt x="83215" y="451759"/>
                  </a:lnTo>
                  <a:lnTo>
                    <a:pt x="117424" y="478040"/>
                  </a:lnTo>
                  <a:lnTo>
                    <a:pt x="156552" y="502056"/>
                  </a:lnTo>
                  <a:lnTo>
                    <a:pt x="200198" y="523585"/>
                  </a:lnTo>
                  <a:lnTo>
                    <a:pt x="247961" y="542407"/>
                  </a:lnTo>
                  <a:lnTo>
                    <a:pt x="299441" y="558302"/>
                  </a:lnTo>
                  <a:lnTo>
                    <a:pt x="354236" y="571049"/>
                  </a:lnTo>
                  <a:lnTo>
                    <a:pt x="411945" y="580428"/>
                  </a:lnTo>
                  <a:lnTo>
                    <a:pt x="472168" y="586216"/>
                  </a:lnTo>
                  <a:lnTo>
                    <a:pt x="534502" y="588195"/>
                  </a:lnTo>
                  <a:lnTo>
                    <a:pt x="596836" y="586216"/>
                  </a:lnTo>
                  <a:lnTo>
                    <a:pt x="657058" y="580428"/>
                  </a:lnTo>
                  <a:lnTo>
                    <a:pt x="714767" y="571049"/>
                  </a:lnTo>
                  <a:lnTo>
                    <a:pt x="769562" y="558302"/>
                  </a:lnTo>
                  <a:lnTo>
                    <a:pt x="821042" y="542407"/>
                  </a:lnTo>
                  <a:lnTo>
                    <a:pt x="868806" y="523585"/>
                  </a:lnTo>
                  <a:lnTo>
                    <a:pt x="912452" y="502056"/>
                  </a:lnTo>
                  <a:lnTo>
                    <a:pt x="951580" y="478040"/>
                  </a:lnTo>
                  <a:lnTo>
                    <a:pt x="985789" y="451759"/>
                  </a:lnTo>
                  <a:lnTo>
                    <a:pt x="1014677" y="423434"/>
                  </a:lnTo>
                  <a:lnTo>
                    <a:pt x="1054888" y="361531"/>
                  </a:lnTo>
                  <a:lnTo>
                    <a:pt x="1069004" y="294097"/>
                  </a:lnTo>
                  <a:lnTo>
                    <a:pt x="1065408" y="259799"/>
                  </a:lnTo>
                  <a:lnTo>
                    <a:pt x="1037843" y="194910"/>
                  </a:lnTo>
                  <a:lnTo>
                    <a:pt x="985789" y="136435"/>
                  </a:lnTo>
                  <a:lnTo>
                    <a:pt x="951580" y="110154"/>
                  </a:lnTo>
                  <a:lnTo>
                    <a:pt x="912452" y="86139"/>
                  </a:lnTo>
                  <a:lnTo>
                    <a:pt x="868806" y="64610"/>
                  </a:lnTo>
                  <a:lnTo>
                    <a:pt x="821042" y="45787"/>
                  </a:lnTo>
                  <a:lnTo>
                    <a:pt x="769562" y="29892"/>
                  </a:lnTo>
                  <a:lnTo>
                    <a:pt x="714767" y="17145"/>
                  </a:lnTo>
                  <a:lnTo>
                    <a:pt x="657058" y="7767"/>
                  </a:lnTo>
                  <a:lnTo>
                    <a:pt x="596836" y="1978"/>
                  </a:lnTo>
                  <a:lnTo>
                    <a:pt x="534502" y="0"/>
                  </a:lnTo>
                  <a:close/>
                </a:path>
              </a:pathLst>
            </a:custGeom>
            <a:solidFill>
              <a:srgbClr val="FF9900">
                <a:alpha val="5277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084625" y="3087818"/>
              <a:ext cx="1069340" cy="588645"/>
            </a:xfrm>
            <a:custGeom>
              <a:avLst/>
              <a:gdLst/>
              <a:ahLst/>
              <a:cxnLst/>
              <a:rect l="l" t="t" r="r" b="b"/>
              <a:pathLst>
                <a:path w="1069339" h="588645">
                  <a:moveTo>
                    <a:pt x="0" y="294097"/>
                  </a:moveTo>
                  <a:lnTo>
                    <a:pt x="3595" y="259799"/>
                  </a:lnTo>
                  <a:lnTo>
                    <a:pt x="14116" y="226663"/>
                  </a:lnTo>
                  <a:lnTo>
                    <a:pt x="54327" y="164760"/>
                  </a:lnTo>
                  <a:lnTo>
                    <a:pt x="83215" y="136434"/>
                  </a:lnTo>
                  <a:lnTo>
                    <a:pt x="117424" y="110154"/>
                  </a:lnTo>
                  <a:lnTo>
                    <a:pt x="156552" y="86138"/>
                  </a:lnTo>
                  <a:lnTo>
                    <a:pt x="200198" y="64609"/>
                  </a:lnTo>
                  <a:lnTo>
                    <a:pt x="247961" y="45787"/>
                  </a:lnTo>
                  <a:lnTo>
                    <a:pt x="299441" y="29892"/>
                  </a:lnTo>
                  <a:lnTo>
                    <a:pt x="354236" y="17145"/>
                  </a:lnTo>
                  <a:lnTo>
                    <a:pt x="411945" y="7767"/>
                  </a:lnTo>
                  <a:lnTo>
                    <a:pt x="472167" y="1978"/>
                  </a:lnTo>
                  <a:lnTo>
                    <a:pt x="534502" y="0"/>
                  </a:lnTo>
                  <a:lnTo>
                    <a:pt x="596835" y="1978"/>
                  </a:lnTo>
                  <a:lnTo>
                    <a:pt x="657057" y="7767"/>
                  </a:lnTo>
                  <a:lnTo>
                    <a:pt x="714766" y="17145"/>
                  </a:lnTo>
                  <a:lnTo>
                    <a:pt x="769560" y="29892"/>
                  </a:lnTo>
                  <a:lnTo>
                    <a:pt x="821040" y="45787"/>
                  </a:lnTo>
                  <a:lnTo>
                    <a:pt x="868803" y="64609"/>
                  </a:lnTo>
                  <a:lnTo>
                    <a:pt x="912449" y="86138"/>
                  </a:lnTo>
                  <a:lnTo>
                    <a:pt x="951577" y="110154"/>
                  </a:lnTo>
                  <a:lnTo>
                    <a:pt x="985785" y="136434"/>
                  </a:lnTo>
                  <a:lnTo>
                    <a:pt x="1014673" y="164760"/>
                  </a:lnTo>
                  <a:lnTo>
                    <a:pt x="1054884" y="226663"/>
                  </a:lnTo>
                  <a:lnTo>
                    <a:pt x="1069001" y="294097"/>
                  </a:lnTo>
                  <a:lnTo>
                    <a:pt x="1054884" y="361530"/>
                  </a:lnTo>
                  <a:lnTo>
                    <a:pt x="1014673" y="423432"/>
                  </a:lnTo>
                  <a:lnTo>
                    <a:pt x="985785" y="451758"/>
                  </a:lnTo>
                  <a:lnTo>
                    <a:pt x="951577" y="478039"/>
                  </a:lnTo>
                  <a:lnTo>
                    <a:pt x="912449" y="502054"/>
                  </a:lnTo>
                  <a:lnTo>
                    <a:pt x="868803" y="523584"/>
                  </a:lnTo>
                  <a:lnTo>
                    <a:pt x="821040" y="542406"/>
                  </a:lnTo>
                  <a:lnTo>
                    <a:pt x="769560" y="558302"/>
                  </a:lnTo>
                  <a:lnTo>
                    <a:pt x="714766" y="571049"/>
                  </a:lnTo>
                  <a:lnTo>
                    <a:pt x="657057" y="580427"/>
                  </a:lnTo>
                  <a:lnTo>
                    <a:pt x="596835" y="586216"/>
                  </a:lnTo>
                  <a:lnTo>
                    <a:pt x="534502" y="588194"/>
                  </a:lnTo>
                  <a:lnTo>
                    <a:pt x="472167" y="586216"/>
                  </a:lnTo>
                  <a:lnTo>
                    <a:pt x="411945" y="580427"/>
                  </a:lnTo>
                  <a:lnTo>
                    <a:pt x="354236" y="571049"/>
                  </a:lnTo>
                  <a:lnTo>
                    <a:pt x="299441" y="558302"/>
                  </a:lnTo>
                  <a:lnTo>
                    <a:pt x="247961" y="542406"/>
                  </a:lnTo>
                  <a:lnTo>
                    <a:pt x="200198" y="523584"/>
                  </a:lnTo>
                  <a:lnTo>
                    <a:pt x="156552" y="502054"/>
                  </a:lnTo>
                  <a:lnTo>
                    <a:pt x="117424" y="478039"/>
                  </a:lnTo>
                  <a:lnTo>
                    <a:pt x="83215" y="451758"/>
                  </a:lnTo>
                  <a:lnTo>
                    <a:pt x="54327" y="423432"/>
                  </a:lnTo>
                  <a:lnTo>
                    <a:pt x="14116" y="361530"/>
                  </a:lnTo>
                  <a:lnTo>
                    <a:pt x="3595" y="328394"/>
                  </a:lnTo>
                  <a:lnTo>
                    <a:pt x="0" y="294097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564230" y="3382019"/>
              <a:ext cx="344805" cy="0"/>
            </a:xfrm>
            <a:custGeom>
              <a:avLst/>
              <a:gdLst/>
              <a:ahLst/>
              <a:cxnLst/>
              <a:rect l="l" t="t" r="r" b="b"/>
              <a:pathLst>
                <a:path w="344804">
                  <a:moveTo>
                    <a:pt x="0" y="0"/>
                  </a:moveTo>
                  <a:lnTo>
                    <a:pt x="344663" y="0"/>
                  </a:lnTo>
                </a:path>
              </a:pathLst>
            </a:custGeom>
            <a:ln w="512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825602" y="3298725"/>
              <a:ext cx="209683" cy="16658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351533" y="1969745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4">
                  <a:moveTo>
                    <a:pt x="1233890" y="0"/>
                  </a:moveTo>
                  <a:lnTo>
                    <a:pt x="122549" y="0"/>
                  </a:lnTo>
                  <a:lnTo>
                    <a:pt x="74848" y="9630"/>
                  </a:lnTo>
                  <a:lnTo>
                    <a:pt x="35894" y="35894"/>
                  </a:lnTo>
                  <a:lnTo>
                    <a:pt x="9630" y="74848"/>
                  </a:lnTo>
                  <a:lnTo>
                    <a:pt x="0" y="122549"/>
                  </a:lnTo>
                  <a:lnTo>
                    <a:pt x="0" y="465642"/>
                  </a:lnTo>
                  <a:lnTo>
                    <a:pt x="9630" y="513345"/>
                  </a:lnTo>
                  <a:lnTo>
                    <a:pt x="35894" y="552299"/>
                  </a:lnTo>
                  <a:lnTo>
                    <a:pt x="74848" y="578563"/>
                  </a:lnTo>
                  <a:lnTo>
                    <a:pt x="122549" y="588194"/>
                  </a:lnTo>
                  <a:lnTo>
                    <a:pt x="1233890" y="588194"/>
                  </a:lnTo>
                  <a:lnTo>
                    <a:pt x="1281591" y="578563"/>
                  </a:lnTo>
                  <a:lnTo>
                    <a:pt x="1320545" y="552299"/>
                  </a:lnTo>
                  <a:lnTo>
                    <a:pt x="1346809" y="513345"/>
                  </a:lnTo>
                  <a:lnTo>
                    <a:pt x="1356440" y="465642"/>
                  </a:lnTo>
                  <a:lnTo>
                    <a:pt x="1356440" y="122549"/>
                  </a:lnTo>
                  <a:lnTo>
                    <a:pt x="1347111" y="75651"/>
                  </a:lnTo>
                  <a:lnTo>
                    <a:pt x="1320546" y="35894"/>
                  </a:lnTo>
                  <a:lnTo>
                    <a:pt x="1280787" y="9328"/>
                  </a:lnTo>
                  <a:lnTo>
                    <a:pt x="1233890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2351532" y="1969746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4">
                  <a:moveTo>
                    <a:pt x="0" y="122550"/>
                  </a:moveTo>
                  <a:lnTo>
                    <a:pt x="9630" y="74847"/>
                  </a:lnTo>
                  <a:lnTo>
                    <a:pt x="35894" y="35893"/>
                  </a:lnTo>
                  <a:lnTo>
                    <a:pt x="74848" y="9630"/>
                  </a:lnTo>
                  <a:lnTo>
                    <a:pt x="122550" y="0"/>
                  </a:lnTo>
                  <a:lnTo>
                    <a:pt x="1233890" y="0"/>
                  </a:lnTo>
                  <a:lnTo>
                    <a:pt x="1280788" y="9328"/>
                  </a:lnTo>
                  <a:lnTo>
                    <a:pt x="1320546" y="35895"/>
                  </a:lnTo>
                  <a:lnTo>
                    <a:pt x="1347112" y="75653"/>
                  </a:lnTo>
                  <a:lnTo>
                    <a:pt x="1356440" y="122550"/>
                  </a:lnTo>
                  <a:lnTo>
                    <a:pt x="1356440" y="465644"/>
                  </a:lnTo>
                  <a:lnTo>
                    <a:pt x="1346810" y="513346"/>
                  </a:lnTo>
                  <a:lnTo>
                    <a:pt x="1320546" y="552301"/>
                  </a:lnTo>
                  <a:lnTo>
                    <a:pt x="1281592" y="578564"/>
                  </a:lnTo>
                  <a:lnTo>
                    <a:pt x="1233890" y="588194"/>
                  </a:lnTo>
                  <a:lnTo>
                    <a:pt x="122550" y="588194"/>
                  </a:lnTo>
                  <a:lnTo>
                    <a:pt x="74848" y="578564"/>
                  </a:lnTo>
                  <a:lnTo>
                    <a:pt x="35894" y="552301"/>
                  </a:lnTo>
                  <a:lnTo>
                    <a:pt x="9630" y="513346"/>
                  </a:lnTo>
                  <a:lnTo>
                    <a:pt x="0" y="465644"/>
                  </a:lnTo>
                  <a:lnTo>
                    <a:pt x="0" y="122550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53847" y="1994377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4">
                  <a:moveTo>
                    <a:pt x="1233890" y="0"/>
                  </a:moveTo>
                  <a:lnTo>
                    <a:pt x="122550" y="0"/>
                  </a:lnTo>
                  <a:lnTo>
                    <a:pt x="74848" y="9630"/>
                  </a:lnTo>
                  <a:lnTo>
                    <a:pt x="35894" y="35894"/>
                  </a:lnTo>
                  <a:lnTo>
                    <a:pt x="9630" y="74848"/>
                  </a:lnTo>
                  <a:lnTo>
                    <a:pt x="0" y="122549"/>
                  </a:lnTo>
                  <a:lnTo>
                    <a:pt x="0" y="465644"/>
                  </a:lnTo>
                  <a:lnTo>
                    <a:pt x="9630" y="513346"/>
                  </a:lnTo>
                  <a:lnTo>
                    <a:pt x="35894" y="552300"/>
                  </a:lnTo>
                  <a:lnTo>
                    <a:pt x="74848" y="578564"/>
                  </a:lnTo>
                  <a:lnTo>
                    <a:pt x="122550" y="588195"/>
                  </a:lnTo>
                  <a:lnTo>
                    <a:pt x="1233890" y="588195"/>
                  </a:lnTo>
                  <a:lnTo>
                    <a:pt x="1281592" y="578564"/>
                  </a:lnTo>
                  <a:lnTo>
                    <a:pt x="1320546" y="552300"/>
                  </a:lnTo>
                  <a:lnTo>
                    <a:pt x="1346810" y="513346"/>
                  </a:lnTo>
                  <a:lnTo>
                    <a:pt x="1356440" y="465644"/>
                  </a:lnTo>
                  <a:lnTo>
                    <a:pt x="1356440" y="122549"/>
                  </a:lnTo>
                  <a:lnTo>
                    <a:pt x="1347111" y="75652"/>
                  </a:lnTo>
                  <a:lnTo>
                    <a:pt x="1320546" y="35894"/>
                  </a:lnTo>
                  <a:lnTo>
                    <a:pt x="1280788" y="9328"/>
                  </a:lnTo>
                  <a:lnTo>
                    <a:pt x="1233890" y="0"/>
                  </a:lnTo>
                  <a:close/>
                </a:path>
              </a:pathLst>
            </a:custGeom>
            <a:solidFill>
              <a:srgbClr val="6AA84F">
                <a:alpha val="5884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53847" y="1994379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4">
                  <a:moveTo>
                    <a:pt x="0" y="122550"/>
                  </a:moveTo>
                  <a:lnTo>
                    <a:pt x="9630" y="74847"/>
                  </a:lnTo>
                  <a:lnTo>
                    <a:pt x="35894" y="35893"/>
                  </a:lnTo>
                  <a:lnTo>
                    <a:pt x="74848" y="9630"/>
                  </a:lnTo>
                  <a:lnTo>
                    <a:pt x="122550" y="0"/>
                  </a:lnTo>
                  <a:lnTo>
                    <a:pt x="1233890" y="0"/>
                  </a:lnTo>
                  <a:lnTo>
                    <a:pt x="1280788" y="9328"/>
                  </a:lnTo>
                  <a:lnTo>
                    <a:pt x="1320546" y="35892"/>
                  </a:lnTo>
                  <a:lnTo>
                    <a:pt x="1347112" y="75651"/>
                  </a:lnTo>
                  <a:lnTo>
                    <a:pt x="1356440" y="122550"/>
                  </a:lnTo>
                  <a:lnTo>
                    <a:pt x="1356440" y="465644"/>
                  </a:lnTo>
                  <a:lnTo>
                    <a:pt x="1346810" y="513346"/>
                  </a:lnTo>
                  <a:lnTo>
                    <a:pt x="1320546" y="552301"/>
                  </a:lnTo>
                  <a:lnTo>
                    <a:pt x="1281592" y="578564"/>
                  </a:lnTo>
                  <a:lnTo>
                    <a:pt x="1233890" y="588194"/>
                  </a:lnTo>
                  <a:lnTo>
                    <a:pt x="122550" y="588194"/>
                  </a:lnTo>
                  <a:lnTo>
                    <a:pt x="74848" y="578564"/>
                  </a:lnTo>
                  <a:lnTo>
                    <a:pt x="35894" y="552301"/>
                  </a:lnTo>
                  <a:lnTo>
                    <a:pt x="9630" y="513346"/>
                  </a:lnTo>
                  <a:lnTo>
                    <a:pt x="0" y="465644"/>
                  </a:lnTo>
                  <a:lnTo>
                    <a:pt x="0" y="122550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432027" y="2758400"/>
              <a:ext cx="0" cy="342265"/>
            </a:xfrm>
            <a:custGeom>
              <a:avLst/>
              <a:gdLst/>
              <a:ahLst/>
              <a:cxnLst/>
              <a:rect l="l" t="t" r="r" b="b"/>
              <a:pathLst>
                <a:path h="342264">
                  <a:moveTo>
                    <a:pt x="0" y="341838"/>
                  </a:moveTo>
                  <a:lnTo>
                    <a:pt x="0" y="0"/>
                  </a:lnTo>
                </a:path>
              </a:pathLst>
            </a:custGeom>
            <a:ln w="512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348734" y="2632007"/>
              <a:ext cx="166585" cy="2096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3029727" y="2733568"/>
              <a:ext cx="0" cy="354965"/>
            </a:xfrm>
            <a:custGeom>
              <a:avLst/>
              <a:gdLst/>
              <a:ahLst/>
              <a:cxnLst/>
              <a:rect l="l" t="t" r="r" b="b"/>
              <a:pathLst>
                <a:path h="354964">
                  <a:moveTo>
                    <a:pt x="0" y="354353"/>
                  </a:moveTo>
                  <a:lnTo>
                    <a:pt x="0" y="0"/>
                  </a:lnTo>
                </a:path>
              </a:pathLst>
            </a:custGeom>
            <a:ln w="512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2946435" y="2607176"/>
              <a:ext cx="166585" cy="2096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351545" y="4206062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5">
                  <a:moveTo>
                    <a:pt x="1233890" y="0"/>
                  </a:moveTo>
                  <a:lnTo>
                    <a:pt x="122549" y="0"/>
                  </a:lnTo>
                  <a:lnTo>
                    <a:pt x="74848" y="9630"/>
                  </a:lnTo>
                  <a:lnTo>
                    <a:pt x="35894" y="35894"/>
                  </a:lnTo>
                  <a:lnTo>
                    <a:pt x="9630" y="74848"/>
                  </a:lnTo>
                  <a:lnTo>
                    <a:pt x="0" y="122549"/>
                  </a:lnTo>
                  <a:lnTo>
                    <a:pt x="0" y="465644"/>
                  </a:lnTo>
                  <a:lnTo>
                    <a:pt x="9630" y="513346"/>
                  </a:lnTo>
                  <a:lnTo>
                    <a:pt x="35894" y="552300"/>
                  </a:lnTo>
                  <a:lnTo>
                    <a:pt x="74848" y="578563"/>
                  </a:lnTo>
                  <a:lnTo>
                    <a:pt x="122549" y="588194"/>
                  </a:lnTo>
                  <a:lnTo>
                    <a:pt x="1233890" y="588194"/>
                  </a:lnTo>
                  <a:lnTo>
                    <a:pt x="1281591" y="578563"/>
                  </a:lnTo>
                  <a:lnTo>
                    <a:pt x="1320545" y="552300"/>
                  </a:lnTo>
                  <a:lnTo>
                    <a:pt x="1346809" y="513346"/>
                  </a:lnTo>
                  <a:lnTo>
                    <a:pt x="1356440" y="465644"/>
                  </a:lnTo>
                  <a:lnTo>
                    <a:pt x="1356440" y="122549"/>
                  </a:lnTo>
                  <a:lnTo>
                    <a:pt x="1347111" y="75652"/>
                  </a:lnTo>
                  <a:lnTo>
                    <a:pt x="1320545" y="35894"/>
                  </a:lnTo>
                  <a:lnTo>
                    <a:pt x="1280788" y="9328"/>
                  </a:lnTo>
                  <a:lnTo>
                    <a:pt x="1233890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2351545" y="4206064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5">
                  <a:moveTo>
                    <a:pt x="0" y="122550"/>
                  </a:moveTo>
                  <a:lnTo>
                    <a:pt x="9630" y="74847"/>
                  </a:lnTo>
                  <a:lnTo>
                    <a:pt x="35894" y="35893"/>
                  </a:lnTo>
                  <a:lnTo>
                    <a:pt x="74848" y="9630"/>
                  </a:lnTo>
                  <a:lnTo>
                    <a:pt x="122550" y="0"/>
                  </a:lnTo>
                  <a:lnTo>
                    <a:pt x="1233890" y="0"/>
                  </a:lnTo>
                  <a:lnTo>
                    <a:pt x="1280788" y="9328"/>
                  </a:lnTo>
                  <a:lnTo>
                    <a:pt x="1320546" y="35892"/>
                  </a:lnTo>
                  <a:lnTo>
                    <a:pt x="1347112" y="75651"/>
                  </a:lnTo>
                  <a:lnTo>
                    <a:pt x="1356440" y="122550"/>
                  </a:lnTo>
                  <a:lnTo>
                    <a:pt x="1356440" y="465644"/>
                  </a:lnTo>
                  <a:lnTo>
                    <a:pt x="1346810" y="513346"/>
                  </a:lnTo>
                  <a:lnTo>
                    <a:pt x="1320546" y="552301"/>
                  </a:lnTo>
                  <a:lnTo>
                    <a:pt x="1281592" y="578564"/>
                  </a:lnTo>
                  <a:lnTo>
                    <a:pt x="1233890" y="588194"/>
                  </a:lnTo>
                  <a:lnTo>
                    <a:pt x="122550" y="588194"/>
                  </a:lnTo>
                  <a:lnTo>
                    <a:pt x="74848" y="578564"/>
                  </a:lnTo>
                  <a:lnTo>
                    <a:pt x="35894" y="552301"/>
                  </a:lnTo>
                  <a:lnTo>
                    <a:pt x="9630" y="513346"/>
                  </a:lnTo>
                  <a:lnTo>
                    <a:pt x="0" y="465644"/>
                  </a:lnTo>
                  <a:lnTo>
                    <a:pt x="0" y="122550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940956" y="4205860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5">
                  <a:moveTo>
                    <a:pt x="1233891" y="0"/>
                  </a:moveTo>
                  <a:lnTo>
                    <a:pt x="122551" y="0"/>
                  </a:lnTo>
                  <a:lnTo>
                    <a:pt x="74848" y="9630"/>
                  </a:lnTo>
                  <a:lnTo>
                    <a:pt x="35894" y="35894"/>
                  </a:lnTo>
                  <a:lnTo>
                    <a:pt x="9630" y="74848"/>
                  </a:lnTo>
                  <a:lnTo>
                    <a:pt x="0" y="122549"/>
                  </a:lnTo>
                  <a:lnTo>
                    <a:pt x="0" y="465644"/>
                  </a:lnTo>
                  <a:lnTo>
                    <a:pt x="9630" y="513346"/>
                  </a:lnTo>
                  <a:lnTo>
                    <a:pt x="35894" y="552300"/>
                  </a:lnTo>
                  <a:lnTo>
                    <a:pt x="74848" y="578563"/>
                  </a:lnTo>
                  <a:lnTo>
                    <a:pt x="122551" y="588194"/>
                  </a:lnTo>
                  <a:lnTo>
                    <a:pt x="1233891" y="588194"/>
                  </a:lnTo>
                  <a:lnTo>
                    <a:pt x="1281593" y="578563"/>
                  </a:lnTo>
                  <a:lnTo>
                    <a:pt x="1320547" y="552300"/>
                  </a:lnTo>
                  <a:lnTo>
                    <a:pt x="1346810" y="513346"/>
                  </a:lnTo>
                  <a:lnTo>
                    <a:pt x="1356441" y="465644"/>
                  </a:lnTo>
                  <a:lnTo>
                    <a:pt x="1356441" y="122549"/>
                  </a:lnTo>
                  <a:lnTo>
                    <a:pt x="1347112" y="75652"/>
                  </a:lnTo>
                  <a:lnTo>
                    <a:pt x="1320547" y="35894"/>
                  </a:lnTo>
                  <a:lnTo>
                    <a:pt x="1280788" y="9328"/>
                  </a:lnTo>
                  <a:lnTo>
                    <a:pt x="1233891" y="0"/>
                  </a:lnTo>
                  <a:close/>
                </a:path>
              </a:pathLst>
            </a:custGeom>
            <a:solidFill>
              <a:srgbClr val="4A86E8">
                <a:alpha val="4730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3940957" y="4205862"/>
              <a:ext cx="1356995" cy="588645"/>
            </a:xfrm>
            <a:custGeom>
              <a:avLst/>
              <a:gdLst/>
              <a:ahLst/>
              <a:cxnLst/>
              <a:rect l="l" t="t" r="r" b="b"/>
              <a:pathLst>
                <a:path w="1356995" h="588645">
                  <a:moveTo>
                    <a:pt x="0" y="122550"/>
                  </a:moveTo>
                  <a:lnTo>
                    <a:pt x="9630" y="74847"/>
                  </a:lnTo>
                  <a:lnTo>
                    <a:pt x="35893" y="35893"/>
                  </a:lnTo>
                  <a:lnTo>
                    <a:pt x="74847" y="9630"/>
                  </a:lnTo>
                  <a:lnTo>
                    <a:pt x="122550" y="0"/>
                  </a:lnTo>
                  <a:lnTo>
                    <a:pt x="1233890" y="0"/>
                  </a:lnTo>
                  <a:lnTo>
                    <a:pt x="1280787" y="9328"/>
                  </a:lnTo>
                  <a:lnTo>
                    <a:pt x="1320544" y="35892"/>
                  </a:lnTo>
                  <a:lnTo>
                    <a:pt x="1347111" y="75651"/>
                  </a:lnTo>
                  <a:lnTo>
                    <a:pt x="1356440" y="122550"/>
                  </a:lnTo>
                  <a:lnTo>
                    <a:pt x="1356440" y="465644"/>
                  </a:lnTo>
                  <a:lnTo>
                    <a:pt x="1346809" y="513346"/>
                  </a:lnTo>
                  <a:lnTo>
                    <a:pt x="1320545" y="552301"/>
                  </a:lnTo>
                  <a:lnTo>
                    <a:pt x="1281591" y="578564"/>
                  </a:lnTo>
                  <a:lnTo>
                    <a:pt x="1233890" y="588194"/>
                  </a:lnTo>
                  <a:lnTo>
                    <a:pt x="122550" y="588194"/>
                  </a:lnTo>
                  <a:lnTo>
                    <a:pt x="74847" y="578564"/>
                  </a:lnTo>
                  <a:lnTo>
                    <a:pt x="35893" y="552301"/>
                  </a:lnTo>
                  <a:lnTo>
                    <a:pt x="9630" y="513346"/>
                  </a:lnTo>
                  <a:lnTo>
                    <a:pt x="0" y="465644"/>
                  </a:lnTo>
                  <a:lnTo>
                    <a:pt x="0" y="122550"/>
                  </a:lnTo>
                  <a:close/>
                </a:path>
              </a:pathLst>
            </a:custGeom>
            <a:ln w="38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029765" y="3851711"/>
              <a:ext cx="0" cy="354965"/>
            </a:xfrm>
            <a:custGeom>
              <a:avLst/>
              <a:gdLst/>
              <a:ahLst/>
              <a:cxnLst/>
              <a:rect l="l" t="t" r="r" b="b"/>
              <a:pathLst>
                <a:path h="354964">
                  <a:moveTo>
                    <a:pt x="0" y="354353"/>
                  </a:moveTo>
                  <a:lnTo>
                    <a:pt x="0" y="0"/>
                  </a:lnTo>
                </a:path>
              </a:pathLst>
            </a:custGeom>
            <a:ln w="512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2946473" y="3725318"/>
              <a:ext cx="166585" cy="2096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619177" y="3851912"/>
              <a:ext cx="0" cy="354330"/>
            </a:xfrm>
            <a:custGeom>
              <a:avLst/>
              <a:gdLst/>
              <a:ahLst/>
              <a:cxnLst/>
              <a:rect l="l" t="t" r="r" b="b"/>
              <a:pathLst>
                <a:path h="354329">
                  <a:moveTo>
                    <a:pt x="0" y="353949"/>
                  </a:moveTo>
                  <a:lnTo>
                    <a:pt x="0" y="0"/>
                  </a:lnTo>
                </a:path>
              </a:pathLst>
            </a:custGeom>
            <a:ln w="512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535884" y="3725520"/>
              <a:ext cx="166584" cy="20968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2049887" y="2543620"/>
              <a:ext cx="556895" cy="1509395"/>
            </a:xfrm>
            <a:custGeom>
              <a:avLst/>
              <a:gdLst/>
              <a:ahLst/>
              <a:cxnLst/>
              <a:rect l="l" t="t" r="r" b="b"/>
              <a:pathLst>
                <a:path w="556894" h="1509395">
                  <a:moveTo>
                    <a:pt x="0" y="0"/>
                  </a:moveTo>
                  <a:lnTo>
                    <a:pt x="556833" y="1508909"/>
                  </a:lnTo>
                </a:path>
              </a:pathLst>
            </a:custGeom>
            <a:ln w="512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2507032" y="3952842"/>
              <a:ext cx="160206" cy="219849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3669576" y="2545150"/>
              <a:ext cx="556895" cy="1509395"/>
            </a:xfrm>
            <a:custGeom>
              <a:avLst/>
              <a:gdLst/>
              <a:ahLst/>
              <a:cxnLst/>
              <a:rect l="l" t="t" r="r" b="b"/>
              <a:pathLst>
                <a:path w="556895" h="1509395">
                  <a:moveTo>
                    <a:pt x="0" y="0"/>
                  </a:moveTo>
                  <a:lnTo>
                    <a:pt x="556833" y="1508909"/>
                  </a:lnTo>
                </a:path>
              </a:pathLst>
            </a:custGeom>
            <a:ln w="51270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126721" y="3954372"/>
              <a:ext cx="160206" cy="21984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534567" y="3602235"/>
              <a:ext cx="2406650" cy="854710"/>
            </a:xfrm>
            <a:custGeom>
              <a:avLst/>
              <a:gdLst/>
              <a:ahLst/>
              <a:cxnLst/>
              <a:rect l="l" t="t" r="r" b="b"/>
              <a:pathLst>
                <a:path w="2406650" h="854710">
                  <a:moveTo>
                    <a:pt x="0" y="854516"/>
                  </a:moveTo>
                  <a:lnTo>
                    <a:pt x="23935" y="846015"/>
                  </a:lnTo>
                  <a:lnTo>
                    <a:pt x="2382247" y="8500"/>
                  </a:lnTo>
                  <a:lnTo>
                    <a:pt x="2406183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6911818" y="3492213"/>
              <a:ext cx="177542" cy="17754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4385958" y="4389230"/>
              <a:ext cx="177542" cy="17754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3189464" y="3284123"/>
              <a:ext cx="3696970" cy="1177925"/>
            </a:xfrm>
            <a:custGeom>
              <a:avLst/>
              <a:gdLst/>
              <a:ahLst/>
              <a:cxnLst/>
              <a:rect l="l" t="t" r="r" b="b"/>
              <a:pathLst>
                <a:path w="3696970" h="1177925">
                  <a:moveTo>
                    <a:pt x="0" y="1177381"/>
                  </a:moveTo>
                  <a:lnTo>
                    <a:pt x="24202" y="1169673"/>
                  </a:lnTo>
                  <a:lnTo>
                    <a:pt x="3672583" y="7708"/>
                  </a:lnTo>
                  <a:lnTo>
                    <a:pt x="3696785" y="0"/>
                  </a:lnTo>
                </a:path>
              </a:pathLst>
            </a:custGeom>
            <a:ln w="508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858202" y="3176300"/>
              <a:ext cx="177104" cy="1771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3040406" y="4392222"/>
              <a:ext cx="177104" cy="1771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22604" y="1834614"/>
            <a:ext cx="1173512" cy="210431"/>
          </a:xfrm>
          <a:prstGeom prst="rect">
            <a:avLst/>
          </a:prstGeom>
        </p:spPr>
        <p:txBody>
          <a:bodyPr vert="horz" wrap="square" lIns="0" tIns="5704" rIns="0" bIns="0" rtlCol="0">
            <a:spAutoFit/>
          </a:bodyPr>
          <a:lstStyle/>
          <a:p>
            <a:pPr marL="4224">
              <a:spcBef>
                <a:spcPts val="45"/>
              </a:spcBef>
            </a:pPr>
            <a:r>
              <a:rPr sz="1330" b="1" spc="5" dirty="0">
                <a:solidFill>
                  <a:prstClr val="black"/>
                </a:solidFill>
                <a:latin typeface="Arial"/>
                <a:cs typeface="Arial"/>
              </a:rPr>
              <a:t>many-to-many</a:t>
            </a:r>
            <a:endParaRPr sz="133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976176" y="1965240"/>
            <a:ext cx="503628" cy="0"/>
          </a:xfrm>
          <a:custGeom>
            <a:avLst/>
            <a:gdLst/>
            <a:ahLst/>
            <a:cxnLst/>
            <a:rect l="l" t="t" r="r" b="b"/>
            <a:pathLst>
              <a:path w="1513839">
                <a:moveTo>
                  <a:pt x="1513577" y="0"/>
                </a:moveTo>
                <a:lnTo>
                  <a:pt x="0" y="0"/>
                </a:lnTo>
              </a:path>
            </a:pathLst>
          </a:custGeom>
          <a:ln w="76200">
            <a:solidFill>
              <a:srgbClr val="EE220C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86711" y="1990273"/>
            <a:ext cx="480812" cy="214196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1364" b="1" spc="-2" dirty="0">
                <a:solidFill>
                  <a:srgbClr val="EE220C"/>
                </a:solidFill>
                <a:latin typeface="Arial"/>
                <a:cs typeface="Arial"/>
              </a:rPr>
              <a:t>"one"</a:t>
            </a:r>
            <a:endParaRPr sz="1364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01700" y="2308225"/>
            <a:ext cx="1600200" cy="188932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1200" spc="-23" dirty="0">
                <a:solidFill>
                  <a:prstClr val="black"/>
                </a:solidFill>
                <a:latin typeface="Arial"/>
                <a:cs typeface="Arial"/>
              </a:rPr>
              <a:t>"generating </a:t>
            </a:r>
            <a:r>
              <a:rPr sz="1200" spc="-68" dirty="0">
                <a:solidFill>
                  <a:prstClr val="black"/>
                </a:solidFill>
                <a:latin typeface="Arial"/>
                <a:cs typeface="Arial"/>
              </a:rPr>
              <a:t>new</a:t>
            </a:r>
            <a:r>
              <a:rPr sz="1200" spc="11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00" spc="33" dirty="0">
                <a:solidFill>
                  <a:prstClr val="black"/>
                </a:solidFill>
                <a:latin typeface="Arial"/>
                <a:cs typeface="Arial"/>
              </a:rPr>
              <a:t>text"</a:t>
            </a:r>
            <a:endParaRPr sz="12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18968" y="901052"/>
            <a:ext cx="1650944" cy="721386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 marR="1690" indent="2112" algn="ctr">
              <a:lnSpc>
                <a:spcPct val="112900"/>
              </a:lnSpc>
              <a:spcBef>
                <a:spcPts val="33"/>
              </a:spcBef>
            </a:pPr>
            <a:r>
              <a:rPr sz="1031" spc="-36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1031" spc="-55" dirty="0">
                <a:solidFill>
                  <a:prstClr val="black"/>
                </a:solidFill>
                <a:latin typeface="Arial"/>
                <a:cs typeface="Arial"/>
              </a:rPr>
              <a:t>generate </a:t>
            </a:r>
            <a:r>
              <a:rPr sz="1031" spc="-67" dirty="0">
                <a:solidFill>
                  <a:prstClr val="black"/>
                </a:solidFill>
                <a:latin typeface="Arial"/>
                <a:cs typeface="Arial"/>
              </a:rPr>
              <a:t>new </a:t>
            </a:r>
            <a:r>
              <a:rPr sz="1031" spc="2" dirty="0">
                <a:solidFill>
                  <a:prstClr val="black"/>
                </a:solidFill>
                <a:latin typeface="Arial"/>
                <a:cs typeface="Arial"/>
              </a:rPr>
              <a:t>text, </a:t>
            </a:r>
            <a:r>
              <a:rPr sz="1031" spc="-43" dirty="0">
                <a:solidFill>
                  <a:prstClr val="black"/>
                </a:solidFill>
                <a:latin typeface="Arial"/>
                <a:cs typeface="Arial"/>
              </a:rPr>
              <a:t>now,  </a:t>
            </a:r>
            <a:r>
              <a:rPr sz="1031" spc="-63" dirty="0">
                <a:solidFill>
                  <a:prstClr val="black"/>
                </a:solidFill>
                <a:latin typeface="Arial"/>
                <a:cs typeface="Arial"/>
              </a:rPr>
              <a:t>sample </a:t>
            </a:r>
            <a:r>
              <a:rPr sz="1031" spc="-17" dirty="0">
                <a:solidFill>
                  <a:prstClr val="black"/>
                </a:solidFill>
                <a:latin typeface="Arial"/>
                <a:cs typeface="Arial"/>
              </a:rPr>
              <a:t>from </a:t>
            </a:r>
            <a:r>
              <a:rPr sz="1031" spc="-2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031" spc="-33" dirty="0">
                <a:solidFill>
                  <a:prstClr val="black"/>
                </a:solidFill>
                <a:latin typeface="Arial"/>
                <a:cs typeface="Arial"/>
              </a:rPr>
              <a:t>softmax  </a:t>
            </a:r>
            <a:r>
              <a:rPr sz="1031" spc="-18" dirty="0">
                <a:solidFill>
                  <a:prstClr val="black"/>
                </a:solidFill>
                <a:latin typeface="Arial"/>
                <a:cs typeface="Arial"/>
              </a:rPr>
              <a:t>outputs </a:t>
            </a:r>
            <a:r>
              <a:rPr sz="1031" spc="-53" dirty="0">
                <a:solidFill>
                  <a:prstClr val="black"/>
                </a:solidFill>
                <a:latin typeface="Arial"/>
                <a:cs typeface="Arial"/>
              </a:rPr>
              <a:t>and </a:t>
            </a:r>
            <a:r>
              <a:rPr sz="1031" spc="-43" dirty="0">
                <a:solidFill>
                  <a:prstClr val="black"/>
                </a:solidFill>
                <a:latin typeface="Arial"/>
                <a:cs typeface="Arial"/>
              </a:rPr>
              <a:t>provide </a:t>
            </a:r>
            <a:r>
              <a:rPr sz="1031" spc="-2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031" spc="-7" dirty="0">
                <a:solidFill>
                  <a:prstClr val="black"/>
                </a:solidFill>
                <a:latin typeface="Arial"/>
                <a:cs typeface="Arial"/>
              </a:rPr>
              <a:t>letter  </a:t>
            </a:r>
            <a:r>
              <a:rPr sz="1031" spc="-100" dirty="0">
                <a:solidFill>
                  <a:prstClr val="black"/>
                </a:solidFill>
                <a:latin typeface="Arial"/>
                <a:cs typeface="Arial"/>
              </a:rPr>
              <a:t>as </a:t>
            </a:r>
            <a:r>
              <a:rPr sz="1031" spc="-5" dirty="0">
                <a:solidFill>
                  <a:prstClr val="black"/>
                </a:solidFill>
                <a:latin typeface="Arial"/>
                <a:cs typeface="Arial"/>
              </a:rPr>
              <a:t>input </a:t>
            </a:r>
            <a:r>
              <a:rPr sz="1031" spc="13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1031" spc="-25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031" spc="-28" dirty="0">
                <a:solidFill>
                  <a:prstClr val="black"/>
                </a:solidFill>
                <a:latin typeface="Arial"/>
                <a:cs typeface="Arial"/>
              </a:rPr>
              <a:t>next </a:t>
            </a:r>
            <a:r>
              <a:rPr sz="1031" spc="-13" dirty="0">
                <a:solidFill>
                  <a:prstClr val="black"/>
                </a:solidFill>
                <a:latin typeface="Arial"/>
                <a:cs typeface="Arial"/>
              </a:rPr>
              <a:t>time</a:t>
            </a:r>
            <a:r>
              <a:rPr sz="103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31" spc="-48" dirty="0">
                <a:solidFill>
                  <a:prstClr val="black"/>
                </a:solidFill>
                <a:latin typeface="Arial"/>
                <a:cs typeface="Arial"/>
              </a:rPr>
              <a:t>step</a:t>
            </a:r>
            <a:endParaRPr sz="103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779071" y="1971615"/>
            <a:ext cx="1467999" cy="484793"/>
          </a:xfrm>
          <a:prstGeom prst="rect">
            <a:avLst/>
          </a:prstGeom>
          <a:solidFill>
            <a:srgbClr val="EE220C"/>
          </a:solidFill>
        </p:spPr>
        <p:txBody>
          <a:bodyPr vert="horz" wrap="square" lIns="0" tIns="10140" rIns="0" bIns="0" rtlCol="0">
            <a:spAutoFit/>
          </a:bodyPr>
          <a:lstStyle/>
          <a:p>
            <a:pPr marL="66536" marR="39077" indent="-21122" algn="just">
              <a:lnSpc>
                <a:spcPct val="102800"/>
              </a:lnSpc>
              <a:spcBef>
                <a:spcPts val="80"/>
              </a:spcBef>
            </a:pPr>
            <a:r>
              <a:rPr sz="998" spc="22" dirty="0">
                <a:solidFill>
                  <a:srgbClr val="FFFFFF"/>
                </a:solidFill>
                <a:latin typeface="Arial"/>
                <a:cs typeface="Arial"/>
              </a:rPr>
              <a:t>Note </a:t>
            </a:r>
            <a:r>
              <a:rPr sz="998" spc="32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998" spc="26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998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8" spc="26" dirty="0">
                <a:solidFill>
                  <a:srgbClr val="FFFFFF"/>
                </a:solidFill>
                <a:latin typeface="Arial"/>
                <a:cs typeface="Arial"/>
              </a:rPr>
              <a:t>approach  </a:t>
            </a:r>
            <a:r>
              <a:rPr sz="998" spc="33" dirty="0">
                <a:solidFill>
                  <a:srgbClr val="FFFFFF"/>
                </a:solidFill>
                <a:latin typeface="Arial"/>
                <a:cs typeface="Arial"/>
              </a:rPr>
              <a:t>works </a:t>
            </a:r>
            <a:r>
              <a:rPr sz="998" spc="36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998" spc="40" dirty="0">
                <a:solidFill>
                  <a:srgbClr val="FFFFFF"/>
                </a:solidFill>
                <a:latin typeface="Arial"/>
                <a:cs typeface="Arial"/>
              </a:rPr>
              <a:t>both </a:t>
            </a:r>
            <a:r>
              <a:rPr sz="998" spc="25" dirty="0">
                <a:solidFill>
                  <a:srgbClr val="FFFFFF"/>
                </a:solidFill>
                <a:latin typeface="Arial"/>
                <a:cs typeface="Arial"/>
              </a:rPr>
              <a:t>Word-  </a:t>
            </a:r>
            <a:r>
              <a:rPr sz="998" spc="23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998" spc="-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98" spc="12" dirty="0">
                <a:solidFill>
                  <a:srgbClr val="FFFFFF"/>
                </a:solidFill>
                <a:latin typeface="Arial"/>
                <a:cs typeface="Arial"/>
              </a:rPr>
              <a:t>Character-RNNs</a:t>
            </a:r>
            <a:endParaRPr sz="99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164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61610"/>
          </a:xfrm>
        </p:spPr>
        <p:txBody>
          <a:bodyPr/>
          <a:lstStyle/>
          <a:p>
            <a:r>
              <a:rPr lang="en-IN" dirty="0" smtClean="0"/>
              <a:t>Language Translation</a:t>
            </a:r>
            <a:endParaRPr lang="en-IN" dirty="0"/>
          </a:p>
        </p:txBody>
      </p:sp>
      <p:sp>
        <p:nvSpPr>
          <p:cNvPr id="3" name="object 4"/>
          <p:cNvSpPr txBox="1"/>
          <p:nvPr/>
        </p:nvSpPr>
        <p:spPr>
          <a:xfrm>
            <a:off x="749300" y="2139423"/>
            <a:ext cx="3905017" cy="508344"/>
          </a:xfrm>
          <a:prstGeom prst="rect">
            <a:avLst/>
          </a:prstGeom>
        </p:spPr>
        <p:txBody>
          <a:bodyPr vert="horz" wrap="square" lIns="0" tIns="10985" rIns="0" bIns="0" rtlCol="0">
            <a:spAutoFit/>
          </a:bodyPr>
          <a:lstStyle/>
          <a:p>
            <a:pPr marL="4224" marR="1690">
              <a:lnSpc>
                <a:spcPts val="1264"/>
              </a:lnSpc>
              <a:spcBef>
                <a:spcPts val="86"/>
              </a:spcBef>
            </a:pPr>
            <a:r>
              <a:rPr sz="1064" spc="-12" dirty="0">
                <a:solidFill>
                  <a:prstClr val="black"/>
                </a:solidFill>
                <a:latin typeface="Arial"/>
                <a:cs typeface="Arial"/>
              </a:rPr>
              <a:t>Translation </a:t>
            </a:r>
            <a:r>
              <a:rPr sz="1064" spc="18" dirty="0">
                <a:solidFill>
                  <a:prstClr val="black"/>
                </a:solidFill>
                <a:latin typeface="Arial"/>
                <a:cs typeface="Arial"/>
              </a:rPr>
              <a:t>with </a:t>
            </a:r>
            <a:r>
              <a:rPr sz="1064" spc="-22" dirty="0">
                <a:solidFill>
                  <a:prstClr val="black"/>
                </a:solidFill>
                <a:latin typeface="Arial"/>
                <a:cs typeface="Arial"/>
              </a:rPr>
              <a:t>a </a:t>
            </a:r>
            <a:r>
              <a:rPr sz="1064" spc="-2" dirty="0">
                <a:solidFill>
                  <a:prstClr val="black"/>
                </a:solidFill>
                <a:latin typeface="Arial"/>
                <a:cs typeface="Arial"/>
              </a:rPr>
              <a:t>Sequence </a:t>
            </a:r>
            <a:r>
              <a:rPr sz="1064" spc="28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1064" spc="-2" dirty="0">
                <a:solidFill>
                  <a:prstClr val="black"/>
                </a:solidFill>
                <a:latin typeface="Arial"/>
                <a:cs typeface="Arial"/>
              </a:rPr>
              <a:t>Sequence </a:t>
            </a:r>
            <a:r>
              <a:rPr sz="1064" spc="13" dirty="0">
                <a:solidFill>
                  <a:prstClr val="black"/>
                </a:solidFill>
                <a:latin typeface="Arial"/>
                <a:cs typeface="Arial"/>
              </a:rPr>
              <a:t>Network </a:t>
            </a:r>
            <a:r>
              <a:rPr sz="1064" spc="5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1064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64" spc="10" dirty="0">
                <a:solidFill>
                  <a:prstClr val="black"/>
                </a:solidFill>
                <a:latin typeface="Arial"/>
                <a:cs typeface="Arial"/>
              </a:rPr>
              <a:t>Attention  </a:t>
            </a:r>
            <a:r>
              <a:rPr sz="1064" spc="-17" dirty="0">
                <a:solidFill>
                  <a:prstClr val="black"/>
                </a:solidFill>
                <a:latin typeface="Arial"/>
                <a:cs typeface="Arial"/>
              </a:rPr>
              <a:t>(English </a:t>
            </a:r>
            <a:r>
              <a:rPr sz="1064" spc="28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1064" spc="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064" spc="-18" dirty="0">
                <a:solidFill>
                  <a:prstClr val="black"/>
                </a:solidFill>
                <a:latin typeface="Arial"/>
                <a:cs typeface="Arial"/>
              </a:rPr>
              <a:t>French)</a:t>
            </a:r>
            <a:endParaRPr sz="1064" dirty="0">
              <a:solidFill>
                <a:prstClr val="black"/>
              </a:solidFill>
              <a:latin typeface="Arial"/>
              <a:cs typeface="Arial"/>
            </a:endParaRPr>
          </a:p>
          <a:p>
            <a:pPr marL="4224">
              <a:spcBef>
                <a:spcPts val="180"/>
              </a:spcBef>
            </a:pPr>
            <a:r>
              <a:rPr sz="898" u="heavy" spc="9" dirty="0">
                <a:solidFill>
                  <a:srgbClr val="00A2FF"/>
                </a:solidFill>
                <a:uFill>
                  <a:solidFill>
                    <a:srgbClr val="00A2FF"/>
                  </a:solidFill>
                </a:uFill>
                <a:latin typeface="Arial"/>
                <a:cs typeface="Arial"/>
              </a:rPr>
              <a:t>https://pytorch.org/tutorials/intermediate/seq2seq_translation_tutorial.html</a:t>
            </a:r>
            <a:endParaRPr sz="898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5"/>
          <p:cNvSpPr/>
          <p:nvPr/>
        </p:nvSpPr>
        <p:spPr>
          <a:xfrm>
            <a:off x="1314255" y="784225"/>
            <a:ext cx="2428475" cy="8959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" name="object 6"/>
          <p:cNvSpPr txBox="1">
            <a:spLocks/>
          </p:cNvSpPr>
          <p:nvPr/>
        </p:nvSpPr>
        <p:spPr>
          <a:xfrm>
            <a:off x="2120900" y="1774825"/>
            <a:ext cx="1104432" cy="198594"/>
          </a:xfrm>
          <a:prstGeom prst="rect">
            <a:avLst/>
          </a:prstGeom>
        </p:spPr>
        <p:txBody>
          <a:bodyPr vert="horz" wrap="square" lIns="0" tIns="4014" rIns="0" bIns="0" rtlCol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224">
              <a:spcBef>
                <a:spcPts val="32"/>
              </a:spcBef>
            </a:pPr>
            <a:r>
              <a:rPr lang="en-IN" sz="1264" b="1" kern="0" spc="-3" dirty="0" smtClean="0">
                <a:solidFill>
                  <a:schemeClr val="tx1"/>
                </a:solidFill>
              </a:rPr>
              <a:t>many-to</a:t>
            </a:r>
            <a:r>
              <a:rPr lang="en-IN" sz="1264" b="1" kern="0" spc="-2" dirty="0" smtClean="0">
                <a:solidFill>
                  <a:schemeClr val="tx1"/>
                </a:solidFill>
              </a:rPr>
              <a:t>-ma</a:t>
            </a:r>
            <a:r>
              <a:rPr lang="en-IN" sz="1264" b="1" kern="0" spc="-3" dirty="0" smtClean="0">
                <a:solidFill>
                  <a:schemeClr val="tx1"/>
                </a:solidFill>
              </a:rPr>
              <a:t>n</a:t>
            </a:r>
            <a:r>
              <a:rPr lang="en-IN" sz="1264" b="1" kern="0" spc="-2" dirty="0" smtClean="0">
                <a:solidFill>
                  <a:schemeClr val="tx1"/>
                </a:solidFill>
              </a:rPr>
              <a:t>y</a:t>
            </a:r>
            <a:endParaRPr lang="en-IN" sz="1264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65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86682"/>
          </a:xfrm>
        </p:spPr>
        <p:txBody>
          <a:bodyPr/>
          <a:lstStyle/>
          <a:p>
            <a:r>
              <a:rPr lang="en-IN" sz="1800" spc="-33" dirty="0"/>
              <a:t>Data </a:t>
            </a:r>
            <a:r>
              <a:rPr lang="en-IN" sz="1800" spc="-100" dirty="0"/>
              <a:t>Processing </a:t>
            </a:r>
            <a:r>
              <a:rPr lang="en-IN" sz="1800" spc="-32" dirty="0"/>
              <a:t>for </a:t>
            </a:r>
            <a:r>
              <a:rPr lang="en-IN" sz="1800" spc="-143" dirty="0"/>
              <a:t>a </a:t>
            </a:r>
            <a:r>
              <a:rPr lang="en-IN" sz="1800" spc="-78" dirty="0"/>
              <a:t>Character </a:t>
            </a:r>
            <a:r>
              <a:rPr lang="en-IN" sz="1800" spc="-67" dirty="0"/>
              <a:t>RNN</a:t>
            </a:r>
            <a:endParaRPr lang="en-IN" dirty="0"/>
          </a:p>
        </p:txBody>
      </p:sp>
      <p:sp>
        <p:nvSpPr>
          <p:cNvPr id="23" name="object 19"/>
          <p:cNvSpPr txBox="1">
            <a:spLocks/>
          </p:cNvSpPr>
          <p:nvPr/>
        </p:nvSpPr>
        <p:spPr>
          <a:xfrm>
            <a:off x="1206500" y="555625"/>
            <a:ext cx="3044749" cy="203873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224">
              <a:spcBef>
                <a:spcPts val="33"/>
              </a:spcBef>
            </a:pPr>
            <a:r>
              <a:rPr lang="en-US" sz="1297" kern="0" spc="-60" smtClean="0">
                <a:solidFill>
                  <a:schemeClr val="tx1"/>
                </a:solidFill>
              </a:rPr>
              <a:t>Step </a:t>
            </a:r>
            <a:r>
              <a:rPr lang="en-US" sz="1297" kern="0" spc="-36" smtClean="0">
                <a:solidFill>
                  <a:schemeClr val="tx1"/>
                </a:solidFill>
              </a:rPr>
              <a:t>1: </a:t>
            </a:r>
            <a:r>
              <a:rPr lang="en-US" sz="1297" kern="0" spc="-50" smtClean="0">
                <a:solidFill>
                  <a:schemeClr val="tx1"/>
                </a:solidFill>
              </a:rPr>
              <a:t>Break </a:t>
            </a:r>
            <a:r>
              <a:rPr lang="en-US" sz="1297" kern="0" spc="-52" smtClean="0">
                <a:solidFill>
                  <a:schemeClr val="tx1"/>
                </a:solidFill>
              </a:rPr>
              <a:t>up </a:t>
            </a:r>
            <a:r>
              <a:rPr lang="en-US" sz="1297" kern="0" spc="3" smtClean="0">
                <a:solidFill>
                  <a:schemeClr val="tx1"/>
                </a:solidFill>
              </a:rPr>
              <a:t>text </a:t>
            </a:r>
            <a:r>
              <a:rPr lang="en-US" sz="1297" kern="0" smtClean="0">
                <a:solidFill>
                  <a:schemeClr val="tx1"/>
                </a:solidFill>
              </a:rPr>
              <a:t>into</a:t>
            </a:r>
            <a:r>
              <a:rPr lang="en-US" sz="1297" kern="0" spc="314" smtClean="0">
                <a:solidFill>
                  <a:schemeClr val="tx1"/>
                </a:solidFill>
              </a:rPr>
              <a:t> </a:t>
            </a:r>
            <a:r>
              <a:rPr lang="en-US" sz="1297" kern="0" spc="-60" smtClean="0">
                <a:solidFill>
                  <a:schemeClr val="tx1"/>
                </a:solidFill>
              </a:rPr>
              <a:t>characters</a:t>
            </a:r>
            <a:endParaRPr lang="en-US" sz="1297" kern="0">
              <a:solidFill>
                <a:schemeClr val="tx1"/>
              </a:solidFill>
            </a:endParaRPr>
          </a:p>
        </p:txBody>
      </p:sp>
      <p:sp>
        <p:nvSpPr>
          <p:cNvPr id="25" name="object 2"/>
          <p:cNvSpPr/>
          <p:nvPr/>
        </p:nvSpPr>
        <p:spPr>
          <a:xfrm>
            <a:off x="1026636" y="1065494"/>
            <a:ext cx="3744329" cy="11926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26" name="object 3"/>
          <p:cNvSpPr txBox="1"/>
          <p:nvPr/>
        </p:nvSpPr>
        <p:spPr>
          <a:xfrm>
            <a:off x="1260980" y="1522753"/>
            <a:ext cx="954442" cy="140669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4224">
              <a:spcBef>
                <a:spcPts val="40"/>
              </a:spcBef>
              <a:tabLst>
                <a:tab pos="299093" algn="l"/>
                <a:tab pos="603679" algn="l"/>
                <a:tab pos="874680" algn="l"/>
              </a:tabLst>
            </a:pP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‘H’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‘e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‘l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‘l’</a:t>
            </a:r>
          </a:p>
        </p:txBody>
      </p:sp>
      <p:sp>
        <p:nvSpPr>
          <p:cNvPr id="27" name="object 4"/>
          <p:cNvSpPr txBox="1"/>
          <p:nvPr/>
        </p:nvSpPr>
        <p:spPr>
          <a:xfrm>
            <a:off x="2383975" y="1517031"/>
            <a:ext cx="121471" cy="140669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4224">
              <a:spcBef>
                <a:spcPts val="40"/>
              </a:spcBef>
            </a:pP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‘o’</a:t>
            </a:r>
            <a:endParaRPr sz="88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5"/>
          <p:cNvSpPr txBox="1"/>
          <p:nvPr/>
        </p:nvSpPr>
        <p:spPr>
          <a:xfrm>
            <a:off x="2670808" y="1500447"/>
            <a:ext cx="89994" cy="140669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4224">
              <a:spcBef>
                <a:spcPts val="40"/>
              </a:spcBef>
            </a:pP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‘</a:t>
            </a:r>
            <a:r>
              <a:rPr sz="881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‘</a:t>
            </a:r>
            <a:endParaRPr sz="881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9" name="object 6"/>
          <p:cNvGrpSpPr/>
          <p:nvPr/>
        </p:nvGrpSpPr>
        <p:grpSpPr>
          <a:xfrm>
            <a:off x="1209760" y="2101572"/>
            <a:ext cx="1631509" cy="156750"/>
            <a:chOff x="1954486" y="6287569"/>
            <a:chExt cx="4904105" cy="471170"/>
          </a:xfrm>
        </p:grpSpPr>
        <p:sp>
          <p:nvSpPr>
            <p:cNvPr id="30" name="object 7"/>
            <p:cNvSpPr/>
            <p:nvPr/>
          </p:nvSpPr>
          <p:spPr>
            <a:xfrm>
              <a:off x="1954486" y="6287569"/>
              <a:ext cx="732155" cy="471170"/>
            </a:xfrm>
            <a:custGeom>
              <a:avLst/>
              <a:gdLst/>
              <a:ahLst/>
              <a:cxnLst/>
              <a:rect l="l" t="t" r="r" b="b"/>
              <a:pathLst>
                <a:path w="732155" h="471170">
                  <a:moveTo>
                    <a:pt x="633586" y="0"/>
                  </a:moveTo>
                  <a:lnTo>
                    <a:pt x="98083" y="0"/>
                  </a:lnTo>
                  <a:lnTo>
                    <a:pt x="59905" y="7707"/>
                  </a:lnTo>
                  <a:lnTo>
                    <a:pt x="28728" y="28727"/>
                  </a:lnTo>
                  <a:lnTo>
                    <a:pt x="7707" y="59904"/>
                  </a:lnTo>
                  <a:lnTo>
                    <a:pt x="0" y="98083"/>
                  </a:lnTo>
                  <a:lnTo>
                    <a:pt x="0" y="372676"/>
                  </a:lnTo>
                  <a:lnTo>
                    <a:pt x="7707" y="410855"/>
                  </a:lnTo>
                  <a:lnTo>
                    <a:pt x="28728" y="442032"/>
                  </a:lnTo>
                  <a:lnTo>
                    <a:pt x="59905" y="463052"/>
                  </a:lnTo>
                  <a:lnTo>
                    <a:pt x="98083" y="470759"/>
                  </a:lnTo>
                  <a:lnTo>
                    <a:pt x="633586" y="470759"/>
                  </a:lnTo>
                  <a:lnTo>
                    <a:pt x="671764" y="463052"/>
                  </a:lnTo>
                  <a:lnTo>
                    <a:pt x="702941" y="442032"/>
                  </a:lnTo>
                  <a:lnTo>
                    <a:pt x="723960" y="410855"/>
                  </a:lnTo>
                  <a:lnTo>
                    <a:pt x="731668" y="372676"/>
                  </a:lnTo>
                  <a:lnTo>
                    <a:pt x="731668" y="98083"/>
                  </a:lnTo>
                  <a:lnTo>
                    <a:pt x="724202" y="60548"/>
                  </a:lnTo>
                  <a:lnTo>
                    <a:pt x="702941" y="28727"/>
                  </a:lnTo>
                  <a:lnTo>
                    <a:pt x="671121" y="7466"/>
                  </a:lnTo>
                  <a:lnTo>
                    <a:pt x="633586" y="0"/>
                  </a:lnTo>
                  <a:close/>
                </a:path>
              </a:pathLst>
            </a:custGeom>
            <a:solidFill>
              <a:srgbClr val="6AA84F">
                <a:alpha val="3922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31" name="object 8"/>
            <p:cNvSpPr/>
            <p:nvPr/>
          </p:nvSpPr>
          <p:spPr>
            <a:xfrm>
              <a:off x="2815310" y="6287579"/>
              <a:ext cx="4043045" cy="471170"/>
            </a:xfrm>
            <a:custGeom>
              <a:avLst/>
              <a:gdLst/>
              <a:ahLst/>
              <a:cxnLst/>
              <a:rect l="l" t="t" r="r" b="b"/>
              <a:pathLst>
                <a:path w="4043045" h="471170">
                  <a:moveTo>
                    <a:pt x="731672" y="98082"/>
                  </a:moveTo>
                  <a:lnTo>
                    <a:pt x="724204" y="60540"/>
                  </a:lnTo>
                  <a:lnTo>
                    <a:pt x="702945" y="28727"/>
                  </a:lnTo>
                  <a:lnTo>
                    <a:pt x="671118" y="7467"/>
                  </a:lnTo>
                  <a:lnTo>
                    <a:pt x="633590" y="0"/>
                  </a:lnTo>
                  <a:lnTo>
                    <a:pt x="98082" y="0"/>
                  </a:lnTo>
                  <a:lnTo>
                    <a:pt x="59905" y="7708"/>
                  </a:lnTo>
                  <a:lnTo>
                    <a:pt x="28727" y="28727"/>
                  </a:lnTo>
                  <a:lnTo>
                    <a:pt x="7708" y="59905"/>
                  </a:lnTo>
                  <a:lnTo>
                    <a:pt x="0" y="98082"/>
                  </a:lnTo>
                  <a:lnTo>
                    <a:pt x="0" y="372668"/>
                  </a:lnTo>
                  <a:lnTo>
                    <a:pt x="7708" y="410845"/>
                  </a:lnTo>
                  <a:lnTo>
                    <a:pt x="28727" y="442023"/>
                  </a:lnTo>
                  <a:lnTo>
                    <a:pt x="59905" y="463042"/>
                  </a:lnTo>
                  <a:lnTo>
                    <a:pt x="98082" y="470750"/>
                  </a:lnTo>
                  <a:lnTo>
                    <a:pt x="633590" y="470750"/>
                  </a:lnTo>
                  <a:lnTo>
                    <a:pt x="671766" y="463042"/>
                  </a:lnTo>
                  <a:lnTo>
                    <a:pt x="702945" y="442023"/>
                  </a:lnTo>
                  <a:lnTo>
                    <a:pt x="723963" y="410845"/>
                  </a:lnTo>
                  <a:lnTo>
                    <a:pt x="731672" y="372668"/>
                  </a:lnTo>
                  <a:lnTo>
                    <a:pt x="731672" y="98082"/>
                  </a:lnTo>
                  <a:close/>
                </a:path>
                <a:path w="4043045" h="471170">
                  <a:moveTo>
                    <a:pt x="1592491" y="98082"/>
                  </a:moveTo>
                  <a:lnTo>
                    <a:pt x="1585036" y="60540"/>
                  </a:lnTo>
                  <a:lnTo>
                    <a:pt x="1563763" y="28727"/>
                  </a:lnTo>
                  <a:lnTo>
                    <a:pt x="1531950" y="7467"/>
                  </a:lnTo>
                  <a:lnTo>
                    <a:pt x="1494409" y="0"/>
                  </a:lnTo>
                  <a:lnTo>
                    <a:pt x="958913" y="0"/>
                  </a:lnTo>
                  <a:lnTo>
                    <a:pt x="920737" y="7708"/>
                  </a:lnTo>
                  <a:lnTo>
                    <a:pt x="889558" y="28727"/>
                  </a:lnTo>
                  <a:lnTo>
                    <a:pt x="868540" y="59905"/>
                  </a:lnTo>
                  <a:lnTo>
                    <a:pt x="860831" y="98082"/>
                  </a:lnTo>
                  <a:lnTo>
                    <a:pt x="860831" y="372668"/>
                  </a:lnTo>
                  <a:lnTo>
                    <a:pt x="868540" y="410845"/>
                  </a:lnTo>
                  <a:lnTo>
                    <a:pt x="889558" y="442023"/>
                  </a:lnTo>
                  <a:lnTo>
                    <a:pt x="920737" y="463042"/>
                  </a:lnTo>
                  <a:lnTo>
                    <a:pt x="958913" y="470750"/>
                  </a:lnTo>
                  <a:lnTo>
                    <a:pt x="1494409" y="470750"/>
                  </a:lnTo>
                  <a:lnTo>
                    <a:pt x="1532585" y="463042"/>
                  </a:lnTo>
                  <a:lnTo>
                    <a:pt x="1563763" y="442023"/>
                  </a:lnTo>
                  <a:lnTo>
                    <a:pt x="1584782" y="410845"/>
                  </a:lnTo>
                  <a:lnTo>
                    <a:pt x="1592491" y="372668"/>
                  </a:lnTo>
                  <a:lnTo>
                    <a:pt x="1592491" y="98082"/>
                  </a:lnTo>
                  <a:close/>
                </a:path>
                <a:path w="4043045" h="471170">
                  <a:moveTo>
                    <a:pt x="2409329" y="98082"/>
                  </a:moveTo>
                  <a:lnTo>
                    <a:pt x="2401862" y="60540"/>
                  </a:lnTo>
                  <a:lnTo>
                    <a:pt x="2380602" y="28727"/>
                  </a:lnTo>
                  <a:lnTo>
                    <a:pt x="2348788" y="7467"/>
                  </a:lnTo>
                  <a:lnTo>
                    <a:pt x="2311247" y="0"/>
                  </a:lnTo>
                  <a:lnTo>
                    <a:pt x="1775752" y="0"/>
                  </a:lnTo>
                  <a:lnTo>
                    <a:pt x="1737563" y="7708"/>
                  </a:lnTo>
                  <a:lnTo>
                    <a:pt x="1706397" y="28727"/>
                  </a:lnTo>
                  <a:lnTo>
                    <a:pt x="1685378" y="59905"/>
                  </a:lnTo>
                  <a:lnTo>
                    <a:pt x="1677670" y="98082"/>
                  </a:lnTo>
                  <a:lnTo>
                    <a:pt x="1677670" y="372668"/>
                  </a:lnTo>
                  <a:lnTo>
                    <a:pt x="1685378" y="410845"/>
                  </a:lnTo>
                  <a:lnTo>
                    <a:pt x="1706397" y="442023"/>
                  </a:lnTo>
                  <a:lnTo>
                    <a:pt x="1737563" y="463042"/>
                  </a:lnTo>
                  <a:lnTo>
                    <a:pt x="1775752" y="470750"/>
                  </a:lnTo>
                  <a:lnTo>
                    <a:pt x="2311247" y="470750"/>
                  </a:lnTo>
                  <a:lnTo>
                    <a:pt x="2349423" y="463042"/>
                  </a:lnTo>
                  <a:lnTo>
                    <a:pt x="2380602" y="442023"/>
                  </a:lnTo>
                  <a:lnTo>
                    <a:pt x="2401620" y="410845"/>
                  </a:lnTo>
                  <a:lnTo>
                    <a:pt x="2409329" y="372668"/>
                  </a:lnTo>
                  <a:lnTo>
                    <a:pt x="2409329" y="98082"/>
                  </a:lnTo>
                  <a:close/>
                </a:path>
                <a:path w="4043045" h="471170">
                  <a:moveTo>
                    <a:pt x="3226168" y="98082"/>
                  </a:moveTo>
                  <a:lnTo>
                    <a:pt x="3218700" y="60540"/>
                  </a:lnTo>
                  <a:lnTo>
                    <a:pt x="3197441" y="28727"/>
                  </a:lnTo>
                  <a:lnTo>
                    <a:pt x="3165627" y="7467"/>
                  </a:lnTo>
                  <a:lnTo>
                    <a:pt x="3128086" y="0"/>
                  </a:lnTo>
                  <a:lnTo>
                    <a:pt x="2592590" y="0"/>
                  </a:lnTo>
                  <a:lnTo>
                    <a:pt x="2554401" y="7708"/>
                  </a:lnTo>
                  <a:lnTo>
                    <a:pt x="2523236" y="28727"/>
                  </a:lnTo>
                  <a:lnTo>
                    <a:pt x="2502204" y="59905"/>
                  </a:lnTo>
                  <a:lnTo>
                    <a:pt x="2494508" y="98082"/>
                  </a:lnTo>
                  <a:lnTo>
                    <a:pt x="2494508" y="372668"/>
                  </a:lnTo>
                  <a:lnTo>
                    <a:pt x="2502204" y="410845"/>
                  </a:lnTo>
                  <a:lnTo>
                    <a:pt x="2523236" y="442023"/>
                  </a:lnTo>
                  <a:lnTo>
                    <a:pt x="2554401" y="463042"/>
                  </a:lnTo>
                  <a:lnTo>
                    <a:pt x="2592590" y="470750"/>
                  </a:lnTo>
                  <a:lnTo>
                    <a:pt x="3128086" y="470750"/>
                  </a:lnTo>
                  <a:lnTo>
                    <a:pt x="3166262" y="463042"/>
                  </a:lnTo>
                  <a:lnTo>
                    <a:pt x="3197441" y="442023"/>
                  </a:lnTo>
                  <a:lnTo>
                    <a:pt x="3218459" y="410845"/>
                  </a:lnTo>
                  <a:lnTo>
                    <a:pt x="3226168" y="372668"/>
                  </a:lnTo>
                  <a:lnTo>
                    <a:pt x="3226168" y="98082"/>
                  </a:lnTo>
                  <a:close/>
                </a:path>
                <a:path w="4043045" h="471170">
                  <a:moveTo>
                    <a:pt x="4043019" y="98082"/>
                  </a:moveTo>
                  <a:lnTo>
                    <a:pt x="4035552" y="60540"/>
                  </a:lnTo>
                  <a:lnTo>
                    <a:pt x="4014292" y="28727"/>
                  </a:lnTo>
                  <a:lnTo>
                    <a:pt x="3982466" y="7467"/>
                  </a:lnTo>
                  <a:lnTo>
                    <a:pt x="3944937" y="0"/>
                  </a:lnTo>
                  <a:lnTo>
                    <a:pt x="3409429" y="0"/>
                  </a:lnTo>
                  <a:lnTo>
                    <a:pt x="3371253" y="7708"/>
                  </a:lnTo>
                  <a:lnTo>
                    <a:pt x="3340074" y="28727"/>
                  </a:lnTo>
                  <a:lnTo>
                    <a:pt x="3319056" y="59905"/>
                  </a:lnTo>
                  <a:lnTo>
                    <a:pt x="3311347" y="98082"/>
                  </a:lnTo>
                  <a:lnTo>
                    <a:pt x="3311347" y="372668"/>
                  </a:lnTo>
                  <a:lnTo>
                    <a:pt x="3319056" y="410845"/>
                  </a:lnTo>
                  <a:lnTo>
                    <a:pt x="3340074" y="442023"/>
                  </a:lnTo>
                  <a:lnTo>
                    <a:pt x="3371253" y="463042"/>
                  </a:lnTo>
                  <a:lnTo>
                    <a:pt x="3409429" y="470750"/>
                  </a:lnTo>
                  <a:lnTo>
                    <a:pt x="3944937" y="470750"/>
                  </a:lnTo>
                  <a:lnTo>
                    <a:pt x="3983113" y="463042"/>
                  </a:lnTo>
                  <a:lnTo>
                    <a:pt x="4014292" y="442023"/>
                  </a:lnTo>
                  <a:lnTo>
                    <a:pt x="4035310" y="410845"/>
                  </a:lnTo>
                  <a:lnTo>
                    <a:pt x="4043019" y="372668"/>
                  </a:lnTo>
                  <a:lnTo>
                    <a:pt x="4043019" y="98082"/>
                  </a:lnTo>
                  <a:close/>
                </a:path>
              </a:pathLst>
            </a:custGeom>
            <a:solidFill>
              <a:srgbClr val="6AA84F">
                <a:alpha val="39228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32" name="object 9"/>
          <p:cNvSpPr txBox="1"/>
          <p:nvPr/>
        </p:nvSpPr>
        <p:spPr>
          <a:xfrm>
            <a:off x="2916833" y="1517031"/>
            <a:ext cx="1244493" cy="140669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4224">
              <a:spcBef>
                <a:spcPts val="40"/>
              </a:spcBef>
              <a:tabLst>
                <a:tab pos="299093" algn="l"/>
                <a:tab pos="597342" algn="l"/>
                <a:tab pos="874680" algn="l"/>
                <a:tab pos="1126881" algn="l"/>
              </a:tabLst>
            </a:pP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‘w’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‘o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‘r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‘l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‘d’</a:t>
            </a:r>
            <a:endParaRPr sz="88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3" name="object 10"/>
          <p:cNvSpPr txBox="1"/>
          <p:nvPr/>
        </p:nvSpPr>
        <p:spPr>
          <a:xfrm>
            <a:off x="4326662" y="1500447"/>
            <a:ext cx="89994" cy="140669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4224">
              <a:spcBef>
                <a:spcPts val="40"/>
              </a:spcBef>
            </a:pP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‘!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‘</a:t>
            </a:r>
            <a:endParaRPr sz="88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4" name="object 11"/>
          <p:cNvSpPr txBox="1"/>
          <p:nvPr/>
        </p:nvSpPr>
        <p:spPr>
          <a:xfrm>
            <a:off x="1270741" y="2103368"/>
            <a:ext cx="2881705" cy="140669"/>
          </a:xfrm>
          <a:prstGeom prst="rect">
            <a:avLst/>
          </a:prstGeom>
        </p:spPr>
        <p:txBody>
          <a:bodyPr vert="horz" wrap="square" lIns="0" tIns="5070" rIns="0" bIns="0" rtlCol="0">
            <a:spAutoFit/>
          </a:bodyPr>
          <a:lstStyle/>
          <a:p>
            <a:pPr marL="4224">
              <a:spcBef>
                <a:spcPts val="40"/>
              </a:spcBef>
              <a:tabLst>
                <a:tab pos="309232" algn="l"/>
                <a:tab pos="595652" algn="l"/>
                <a:tab pos="848488" algn="l"/>
                <a:tab pos="1135964" algn="l"/>
                <a:tab pos="1382463" algn="l"/>
                <a:tab pos="1663602" algn="l"/>
                <a:tab pos="1962485" algn="l"/>
                <a:tab pos="2255241" algn="l"/>
                <a:tab pos="2508077" algn="l"/>
                <a:tab pos="2795553" algn="l"/>
              </a:tabLst>
            </a:pP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‘e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‘l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‘l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‘o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‘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‘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‘w’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‘o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‘r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‘l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‘d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’</a:t>
            </a:r>
            <a:r>
              <a:rPr sz="881" dirty="0">
                <a:solidFill>
                  <a:prstClr val="black"/>
                </a:solidFill>
                <a:latin typeface="Arial"/>
                <a:cs typeface="Arial"/>
              </a:rPr>
              <a:t>	‘!</a:t>
            </a:r>
            <a:r>
              <a:rPr sz="881" spc="2" dirty="0">
                <a:solidFill>
                  <a:prstClr val="black"/>
                </a:solidFill>
                <a:latin typeface="Arial"/>
                <a:cs typeface="Arial"/>
              </a:rPr>
              <a:t>‘</a:t>
            </a:r>
            <a:endParaRPr sz="88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5" name="object 12"/>
          <p:cNvSpPr txBox="1"/>
          <p:nvPr/>
        </p:nvSpPr>
        <p:spPr>
          <a:xfrm>
            <a:off x="4275922" y="2118390"/>
            <a:ext cx="199000" cy="113353"/>
          </a:xfrm>
          <a:prstGeom prst="rect">
            <a:avLst/>
          </a:prstGeom>
        </p:spPr>
        <p:txBody>
          <a:bodyPr vert="horz" wrap="square" lIns="0" tIns="5704" rIns="0" bIns="0" rtlCol="0">
            <a:spAutoFit/>
          </a:bodyPr>
          <a:lstStyle/>
          <a:p>
            <a:pPr marL="4224">
              <a:spcBef>
                <a:spcPts val="45"/>
              </a:spcBef>
            </a:pPr>
            <a:r>
              <a:rPr sz="699" spc="7" dirty="0">
                <a:solidFill>
                  <a:prstClr val="black"/>
                </a:solidFill>
                <a:latin typeface="Arial"/>
                <a:cs typeface="Arial"/>
              </a:rPr>
              <a:t>EOS</a:t>
            </a:r>
            <a:endParaRPr sz="69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13"/>
          <p:cNvSpPr txBox="1"/>
          <p:nvPr/>
        </p:nvSpPr>
        <p:spPr>
          <a:xfrm>
            <a:off x="688834" y="1462504"/>
            <a:ext cx="483981" cy="345280"/>
          </a:xfrm>
          <a:prstGeom prst="rect">
            <a:avLst/>
          </a:prstGeom>
        </p:spPr>
        <p:txBody>
          <a:bodyPr vert="horz" wrap="square" lIns="0" tIns="3803" rIns="0" bIns="0" rtlCol="0">
            <a:spAutoFit/>
          </a:bodyPr>
          <a:lstStyle/>
          <a:p>
            <a:pPr marL="4224" marR="1690">
              <a:lnSpc>
                <a:spcPct val="101299"/>
              </a:lnSpc>
              <a:spcBef>
                <a:spcPts val="30"/>
              </a:spcBef>
            </a:pPr>
            <a:r>
              <a:rPr sz="732" b="1" spc="2" dirty="0">
                <a:solidFill>
                  <a:prstClr val="black"/>
                </a:solidFill>
                <a:latin typeface="Arial"/>
                <a:cs typeface="Arial"/>
              </a:rPr>
              <a:t>Input  </a:t>
            </a:r>
            <a:r>
              <a:rPr sz="732" b="1" spc="3" dirty="0">
                <a:solidFill>
                  <a:prstClr val="black"/>
                </a:solidFill>
                <a:latin typeface="Arial"/>
                <a:cs typeface="Arial"/>
              </a:rPr>
              <a:t>Sequence:</a:t>
            </a:r>
            <a:endParaRPr sz="732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7" name="object 14"/>
          <p:cNvSpPr txBox="1"/>
          <p:nvPr/>
        </p:nvSpPr>
        <p:spPr>
          <a:xfrm>
            <a:off x="4543108" y="1540235"/>
            <a:ext cx="199000" cy="113353"/>
          </a:xfrm>
          <a:prstGeom prst="rect">
            <a:avLst/>
          </a:prstGeom>
        </p:spPr>
        <p:txBody>
          <a:bodyPr vert="horz" wrap="square" lIns="0" tIns="5704" rIns="0" bIns="0" rtlCol="0">
            <a:spAutoFit/>
          </a:bodyPr>
          <a:lstStyle/>
          <a:p>
            <a:pPr marL="4224">
              <a:spcBef>
                <a:spcPts val="45"/>
              </a:spcBef>
            </a:pPr>
            <a:r>
              <a:rPr sz="699" spc="7" dirty="0">
                <a:solidFill>
                  <a:prstClr val="black"/>
                </a:solidFill>
                <a:latin typeface="Arial"/>
                <a:cs typeface="Arial"/>
              </a:rPr>
              <a:t>EOS</a:t>
            </a:r>
            <a:endParaRPr sz="699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8" name="object 15"/>
          <p:cNvSpPr txBox="1"/>
          <p:nvPr/>
        </p:nvSpPr>
        <p:spPr>
          <a:xfrm>
            <a:off x="673100" y="1962945"/>
            <a:ext cx="468349" cy="345280"/>
          </a:xfrm>
          <a:prstGeom prst="rect">
            <a:avLst/>
          </a:prstGeom>
        </p:spPr>
        <p:txBody>
          <a:bodyPr vert="horz" wrap="square" lIns="0" tIns="3803" rIns="0" bIns="0" rtlCol="0">
            <a:spAutoFit/>
          </a:bodyPr>
          <a:lstStyle/>
          <a:p>
            <a:pPr marL="4224" marR="1690">
              <a:lnSpc>
                <a:spcPct val="101299"/>
              </a:lnSpc>
              <a:spcBef>
                <a:spcPts val="30"/>
              </a:spcBef>
            </a:pPr>
            <a:r>
              <a:rPr sz="732" b="1" spc="2" dirty="0">
                <a:solidFill>
                  <a:prstClr val="black"/>
                </a:solidFill>
                <a:latin typeface="Arial"/>
                <a:cs typeface="Arial"/>
              </a:rPr>
              <a:t>Predictin</a:t>
            </a:r>
            <a:r>
              <a:rPr sz="732" b="1" spc="3" dirty="0">
                <a:solidFill>
                  <a:prstClr val="black"/>
                </a:solidFill>
                <a:latin typeface="Arial"/>
                <a:cs typeface="Arial"/>
              </a:rPr>
              <a:t>g  </a:t>
            </a:r>
            <a:r>
              <a:rPr sz="732" b="1" spc="2" dirty="0">
                <a:solidFill>
                  <a:prstClr val="black"/>
                </a:solidFill>
                <a:latin typeface="Arial"/>
                <a:cs typeface="Arial"/>
              </a:rPr>
              <a:t>next  character:</a:t>
            </a:r>
            <a:endParaRPr sz="7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9" name="object 16"/>
          <p:cNvSpPr txBox="1"/>
          <p:nvPr/>
        </p:nvSpPr>
        <p:spPr>
          <a:xfrm>
            <a:off x="729581" y="1102394"/>
            <a:ext cx="243786" cy="117992"/>
          </a:xfrm>
          <a:prstGeom prst="rect">
            <a:avLst/>
          </a:prstGeom>
        </p:spPr>
        <p:txBody>
          <a:bodyPr vert="horz" wrap="square" lIns="0" tIns="5281" rIns="0" bIns="0" rtlCol="0">
            <a:spAutoFit/>
          </a:bodyPr>
          <a:lstStyle/>
          <a:p>
            <a:pPr marL="4224">
              <a:spcBef>
                <a:spcPts val="42"/>
              </a:spcBef>
            </a:pPr>
            <a:r>
              <a:rPr sz="732" b="1" spc="2" dirty="0">
                <a:solidFill>
                  <a:prstClr val="black"/>
                </a:solidFill>
                <a:latin typeface="Arial"/>
                <a:cs typeface="Arial"/>
              </a:rPr>
              <a:t>Data:</a:t>
            </a:r>
            <a:endParaRPr sz="7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17"/>
          <p:cNvSpPr txBox="1"/>
          <p:nvPr/>
        </p:nvSpPr>
        <p:spPr>
          <a:xfrm>
            <a:off x="1042989" y="1102394"/>
            <a:ext cx="640520" cy="117992"/>
          </a:xfrm>
          <a:prstGeom prst="rect">
            <a:avLst/>
          </a:prstGeom>
        </p:spPr>
        <p:txBody>
          <a:bodyPr vert="horz" wrap="square" lIns="0" tIns="5281" rIns="0" bIns="0" rtlCol="0">
            <a:spAutoFit/>
          </a:bodyPr>
          <a:lstStyle/>
          <a:p>
            <a:pPr marL="4224">
              <a:spcBef>
                <a:spcPts val="42"/>
              </a:spcBef>
            </a:pPr>
            <a:r>
              <a:rPr sz="732" b="1" spc="3" dirty="0">
                <a:solidFill>
                  <a:prstClr val="black"/>
                </a:solidFill>
                <a:latin typeface="Arial"/>
                <a:cs typeface="Arial"/>
              </a:rPr>
              <a:t>“Hello</a:t>
            </a:r>
            <a:r>
              <a:rPr sz="732" b="1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732" b="1" spc="3" dirty="0">
                <a:solidFill>
                  <a:prstClr val="black"/>
                </a:solidFill>
                <a:latin typeface="Arial"/>
                <a:cs typeface="Arial"/>
              </a:rPr>
              <a:t>world!”</a:t>
            </a:r>
            <a:endParaRPr sz="7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object 18"/>
          <p:cNvSpPr txBox="1"/>
          <p:nvPr/>
        </p:nvSpPr>
        <p:spPr>
          <a:xfrm>
            <a:off x="2298330" y="1054154"/>
            <a:ext cx="1122811" cy="230651"/>
          </a:xfrm>
          <a:prstGeom prst="rect">
            <a:avLst/>
          </a:prstGeom>
        </p:spPr>
        <p:txBody>
          <a:bodyPr vert="horz" wrap="square" lIns="0" tIns="5281" rIns="0" bIns="0" rtlCol="0">
            <a:spAutoFit/>
          </a:bodyPr>
          <a:lstStyle/>
          <a:p>
            <a:pPr marR="2112" algn="r">
              <a:spcBef>
                <a:spcPts val="42"/>
              </a:spcBef>
            </a:pPr>
            <a:r>
              <a:rPr sz="732" spc="3" dirty="0">
                <a:solidFill>
                  <a:prstClr val="black"/>
                </a:solidFill>
                <a:latin typeface="Arial"/>
                <a:cs typeface="Arial"/>
              </a:rPr>
              <a:t>Break </a:t>
            </a:r>
            <a:r>
              <a:rPr sz="732" dirty="0">
                <a:solidFill>
                  <a:prstClr val="black"/>
                </a:solidFill>
                <a:latin typeface="Arial"/>
                <a:cs typeface="Arial"/>
              </a:rPr>
              <a:t>it </a:t>
            </a:r>
            <a:r>
              <a:rPr sz="732" spc="2" dirty="0">
                <a:solidFill>
                  <a:prstClr val="black"/>
                </a:solidFill>
                <a:latin typeface="Arial"/>
                <a:cs typeface="Arial"/>
              </a:rPr>
              <a:t>into </a:t>
            </a:r>
            <a:r>
              <a:rPr sz="732" spc="5" dirty="0">
                <a:solidFill>
                  <a:prstClr val="black"/>
                </a:solidFill>
                <a:latin typeface="Arial"/>
                <a:cs typeface="Arial"/>
              </a:rPr>
              <a:t>a sequence</a:t>
            </a:r>
            <a:r>
              <a:rPr sz="732" spc="-2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732" spc="2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endParaRPr sz="732">
              <a:solidFill>
                <a:prstClr val="black"/>
              </a:solidFill>
              <a:latin typeface="Arial"/>
              <a:cs typeface="Arial"/>
            </a:endParaRPr>
          </a:p>
          <a:p>
            <a:pPr marR="1690" algn="r">
              <a:spcBef>
                <a:spcPts val="12"/>
              </a:spcBef>
            </a:pPr>
            <a:r>
              <a:rPr sz="732" spc="3" dirty="0">
                <a:solidFill>
                  <a:prstClr val="black"/>
                </a:solidFill>
                <a:latin typeface="Arial"/>
                <a:cs typeface="Arial"/>
              </a:rPr>
              <a:t>charac</a:t>
            </a:r>
            <a:r>
              <a:rPr sz="732" spc="2" dirty="0">
                <a:solidFill>
                  <a:prstClr val="black"/>
                </a:solidFill>
                <a:latin typeface="Arial"/>
                <a:cs typeface="Arial"/>
              </a:rPr>
              <a:t>ters</a:t>
            </a:r>
            <a:endParaRPr sz="7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2" name="object 13"/>
          <p:cNvSpPr txBox="1"/>
          <p:nvPr/>
        </p:nvSpPr>
        <p:spPr>
          <a:xfrm>
            <a:off x="4551570" y="2013234"/>
            <a:ext cx="483981" cy="224413"/>
          </a:xfrm>
          <a:prstGeom prst="rect">
            <a:avLst/>
          </a:prstGeom>
        </p:spPr>
        <p:txBody>
          <a:bodyPr vert="horz" wrap="square" lIns="0" tIns="3803" rIns="0" bIns="0" rtlCol="0">
            <a:spAutoFit/>
          </a:bodyPr>
          <a:lstStyle/>
          <a:p>
            <a:pPr marL="4224" marR="1690">
              <a:lnSpc>
                <a:spcPct val="101299"/>
              </a:lnSpc>
              <a:spcBef>
                <a:spcPts val="30"/>
              </a:spcBef>
            </a:pPr>
            <a:r>
              <a:rPr lang="en-IN" sz="732" b="1" spc="2" dirty="0" smtClean="0">
                <a:solidFill>
                  <a:prstClr val="black"/>
                </a:solidFill>
                <a:latin typeface="Arial"/>
                <a:cs typeface="Arial"/>
              </a:rPr>
              <a:t>Out</a:t>
            </a:r>
            <a:r>
              <a:rPr sz="732" b="1" spc="2" dirty="0" smtClean="0">
                <a:solidFill>
                  <a:prstClr val="black"/>
                </a:solidFill>
                <a:latin typeface="Arial"/>
                <a:cs typeface="Arial"/>
              </a:rPr>
              <a:t>put  </a:t>
            </a:r>
            <a:r>
              <a:rPr sz="732" b="1" spc="3" dirty="0" smtClean="0">
                <a:solidFill>
                  <a:prstClr val="black"/>
                </a:solidFill>
                <a:latin typeface="Arial"/>
                <a:cs typeface="Arial"/>
              </a:rPr>
              <a:t>Sequence</a:t>
            </a:r>
            <a:endParaRPr sz="732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16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297" y="95854"/>
            <a:ext cx="5215204" cy="286682"/>
          </a:xfrm>
        </p:spPr>
        <p:txBody>
          <a:bodyPr/>
          <a:lstStyle/>
          <a:p>
            <a:r>
              <a:rPr lang="en-IN" sz="1800" spc="-33" dirty="0"/>
              <a:t>Data </a:t>
            </a:r>
            <a:r>
              <a:rPr lang="en-IN" sz="1800" spc="-100" dirty="0"/>
              <a:t>Processing </a:t>
            </a:r>
            <a:r>
              <a:rPr lang="en-IN" sz="1800" spc="-32" dirty="0"/>
              <a:t>for </a:t>
            </a:r>
            <a:r>
              <a:rPr lang="en-IN" sz="1800" spc="-143" dirty="0"/>
              <a:t>a </a:t>
            </a:r>
            <a:r>
              <a:rPr lang="en-IN" sz="1800" spc="-78" dirty="0"/>
              <a:t>Character </a:t>
            </a:r>
            <a:r>
              <a:rPr lang="en-IN" sz="1800" spc="-67" dirty="0"/>
              <a:t>RNN</a:t>
            </a:r>
            <a:endParaRPr lang="en-IN" dirty="0"/>
          </a:p>
        </p:txBody>
      </p:sp>
      <p:sp>
        <p:nvSpPr>
          <p:cNvPr id="3" name="object 2"/>
          <p:cNvSpPr txBox="1">
            <a:spLocks/>
          </p:cNvSpPr>
          <p:nvPr/>
        </p:nvSpPr>
        <p:spPr>
          <a:xfrm>
            <a:off x="1462661" y="546969"/>
            <a:ext cx="2509477" cy="203873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224">
              <a:spcBef>
                <a:spcPts val="33"/>
              </a:spcBef>
            </a:pPr>
            <a:r>
              <a:rPr lang="en-US" sz="1297" kern="0" spc="-60" dirty="0" smtClean="0">
                <a:solidFill>
                  <a:schemeClr val="tx1"/>
                </a:solidFill>
              </a:rPr>
              <a:t>Step </a:t>
            </a:r>
            <a:r>
              <a:rPr lang="en-US" sz="1297" kern="0" spc="-36" dirty="0" smtClean="0">
                <a:solidFill>
                  <a:schemeClr val="tx1"/>
                </a:solidFill>
              </a:rPr>
              <a:t>2: </a:t>
            </a:r>
            <a:r>
              <a:rPr lang="en-US" sz="1297" kern="0" spc="-50" dirty="0" smtClean="0">
                <a:solidFill>
                  <a:schemeClr val="tx1"/>
                </a:solidFill>
              </a:rPr>
              <a:t>Define </a:t>
            </a:r>
            <a:r>
              <a:rPr lang="en-US" sz="1297" kern="0" spc="-36" dirty="0" smtClean="0">
                <a:solidFill>
                  <a:schemeClr val="tx1"/>
                </a:solidFill>
              </a:rPr>
              <a:t>Mapping</a:t>
            </a:r>
            <a:r>
              <a:rPr lang="en-US" sz="1297" kern="0" spc="-180" dirty="0" smtClean="0">
                <a:solidFill>
                  <a:schemeClr val="tx1"/>
                </a:solidFill>
              </a:rPr>
              <a:t> </a:t>
            </a:r>
            <a:r>
              <a:rPr lang="en-US" sz="1297" kern="0" spc="-38" dirty="0" smtClean="0">
                <a:solidFill>
                  <a:schemeClr val="tx1"/>
                </a:solidFill>
              </a:rPr>
              <a:t>Dictionaries</a:t>
            </a:r>
            <a:endParaRPr lang="en-US" sz="1297" kern="0" dirty="0">
              <a:solidFill>
                <a:schemeClr val="tx1"/>
              </a:solidFill>
            </a:endParaRPr>
          </a:p>
        </p:txBody>
      </p:sp>
      <p:sp>
        <p:nvSpPr>
          <p:cNvPr id="4" name="object 3"/>
          <p:cNvSpPr/>
          <p:nvPr/>
        </p:nvSpPr>
        <p:spPr>
          <a:xfrm>
            <a:off x="749300" y="1205609"/>
            <a:ext cx="1620128" cy="11788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5" name="object 4"/>
          <p:cNvSpPr/>
          <p:nvPr/>
        </p:nvSpPr>
        <p:spPr>
          <a:xfrm>
            <a:off x="3067441" y="1205609"/>
            <a:ext cx="1620128" cy="11788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6836" y="932307"/>
            <a:ext cx="1321812" cy="120002"/>
          </a:xfrm>
          <a:prstGeom prst="rect">
            <a:avLst/>
          </a:prstGeom>
        </p:spPr>
        <p:txBody>
          <a:bodyPr vert="horz" wrap="square" lIns="0" tIns="4858" rIns="0" bIns="0" rtlCol="0">
            <a:spAutoFit/>
          </a:bodyPr>
          <a:lstStyle/>
          <a:p>
            <a:pPr marL="4224">
              <a:spcBef>
                <a:spcPts val="38"/>
              </a:spcBef>
            </a:pPr>
            <a:r>
              <a:rPr sz="748" spc="2" dirty="0">
                <a:solidFill>
                  <a:prstClr val="black"/>
                </a:solidFill>
                <a:latin typeface="Arial"/>
                <a:cs typeface="Arial"/>
              </a:rPr>
              <a:t>Mapping characters </a:t>
            </a:r>
            <a:r>
              <a:rPr sz="748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748" spc="-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748" dirty="0">
                <a:solidFill>
                  <a:prstClr val="black"/>
                </a:solidFill>
                <a:latin typeface="Arial"/>
                <a:cs typeface="Arial"/>
              </a:rPr>
              <a:t>integers</a:t>
            </a:r>
            <a:endParaRPr sz="74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8464" y="939764"/>
            <a:ext cx="1321600" cy="120002"/>
          </a:xfrm>
          <a:prstGeom prst="rect">
            <a:avLst/>
          </a:prstGeom>
        </p:spPr>
        <p:txBody>
          <a:bodyPr vert="horz" wrap="square" lIns="0" tIns="4858" rIns="0" bIns="0" rtlCol="0">
            <a:spAutoFit/>
          </a:bodyPr>
          <a:lstStyle/>
          <a:p>
            <a:pPr marL="4224">
              <a:spcBef>
                <a:spcPts val="38"/>
              </a:spcBef>
            </a:pPr>
            <a:r>
              <a:rPr sz="748" spc="2" dirty="0">
                <a:solidFill>
                  <a:prstClr val="black"/>
                </a:solidFill>
                <a:latin typeface="Arial"/>
                <a:cs typeface="Arial"/>
              </a:rPr>
              <a:t>Mapping </a:t>
            </a:r>
            <a:r>
              <a:rPr sz="748" dirty="0">
                <a:solidFill>
                  <a:prstClr val="black"/>
                </a:solidFill>
                <a:latin typeface="Arial"/>
                <a:cs typeface="Arial"/>
              </a:rPr>
              <a:t>integers to</a:t>
            </a:r>
            <a:r>
              <a:rPr sz="748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748" spc="2" dirty="0">
                <a:solidFill>
                  <a:prstClr val="black"/>
                </a:solidFill>
                <a:latin typeface="Arial"/>
                <a:cs typeface="Arial"/>
              </a:rPr>
              <a:t>characters</a:t>
            </a:r>
            <a:endParaRPr sz="74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76255" y="1644741"/>
            <a:ext cx="603050" cy="23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46" b="1" dirty="0">
                <a:solidFill>
                  <a:prstClr val="black"/>
                </a:solidFill>
              </a:rPr>
              <a:t>char2int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55705" y="1644741"/>
            <a:ext cx="603050" cy="23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46" b="1" dirty="0">
                <a:solidFill>
                  <a:prstClr val="black"/>
                </a:solidFill>
              </a:rPr>
              <a:t>int2char</a:t>
            </a:r>
          </a:p>
        </p:txBody>
      </p:sp>
    </p:spTree>
    <p:extLst>
      <p:ext uri="{BB962C8B-B14F-4D97-AF65-F5344CB8AC3E}">
        <p14:creationId xmlns:p14="http://schemas.microsoft.com/office/powerpoint/2010/main" val="39751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2650225" y="1650337"/>
            <a:ext cx="1683688" cy="979793"/>
          </a:xfrm>
          <a:custGeom>
            <a:avLst/>
            <a:gdLst/>
            <a:ahLst/>
            <a:cxnLst/>
            <a:rect l="l" t="t" r="r" b="b"/>
            <a:pathLst>
              <a:path w="5060950" h="2945129">
                <a:moveTo>
                  <a:pt x="0" y="74297"/>
                </a:moveTo>
                <a:lnTo>
                  <a:pt x="5838" y="45377"/>
                </a:lnTo>
                <a:lnTo>
                  <a:pt x="21761" y="21761"/>
                </a:lnTo>
                <a:lnTo>
                  <a:pt x="45377" y="5838"/>
                </a:lnTo>
                <a:lnTo>
                  <a:pt x="74297" y="0"/>
                </a:lnTo>
                <a:lnTo>
                  <a:pt x="4986402" y="0"/>
                </a:lnTo>
                <a:lnTo>
                  <a:pt x="5027622" y="12482"/>
                </a:lnTo>
                <a:lnTo>
                  <a:pt x="5055044" y="45864"/>
                </a:lnTo>
                <a:lnTo>
                  <a:pt x="5060699" y="74297"/>
                </a:lnTo>
                <a:lnTo>
                  <a:pt x="5060699" y="2870502"/>
                </a:lnTo>
                <a:lnTo>
                  <a:pt x="5054861" y="2899422"/>
                </a:lnTo>
                <a:lnTo>
                  <a:pt x="5038938" y="2923038"/>
                </a:lnTo>
                <a:lnTo>
                  <a:pt x="5015322" y="2938961"/>
                </a:lnTo>
                <a:lnTo>
                  <a:pt x="4986402" y="2944799"/>
                </a:lnTo>
                <a:lnTo>
                  <a:pt x="74297" y="2944799"/>
                </a:lnTo>
                <a:lnTo>
                  <a:pt x="45377" y="2938961"/>
                </a:lnTo>
                <a:lnTo>
                  <a:pt x="21761" y="2923038"/>
                </a:lnTo>
                <a:lnTo>
                  <a:pt x="5838" y="2899422"/>
                </a:lnTo>
                <a:lnTo>
                  <a:pt x="0" y="2870502"/>
                </a:lnTo>
                <a:lnTo>
                  <a:pt x="0" y="74297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grpSp>
        <p:nvGrpSpPr>
          <p:cNvPr id="4" name="object 3"/>
          <p:cNvGrpSpPr/>
          <p:nvPr/>
        </p:nvGrpSpPr>
        <p:grpSpPr>
          <a:xfrm>
            <a:off x="2665657" y="555625"/>
            <a:ext cx="1650310" cy="293219"/>
            <a:chOff x="5849394" y="2128737"/>
            <a:chExt cx="4960620" cy="881380"/>
          </a:xfrm>
        </p:grpSpPr>
        <p:sp>
          <p:nvSpPr>
            <p:cNvPr id="5" name="object 4"/>
            <p:cNvSpPr/>
            <p:nvPr/>
          </p:nvSpPr>
          <p:spPr>
            <a:xfrm>
              <a:off x="5854157" y="2133499"/>
              <a:ext cx="4951095" cy="871855"/>
            </a:xfrm>
            <a:custGeom>
              <a:avLst/>
              <a:gdLst/>
              <a:ahLst/>
              <a:cxnLst/>
              <a:rect l="l" t="t" r="r" b="b"/>
              <a:pathLst>
                <a:path w="4951095" h="871855">
                  <a:moveTo>
                    <a:pt x="4805297" y="0"/>
                  </a:moveTo>
                  <a:lnTo>
                    <a:pt x="0" y="0"/>
                  </a:lnTo>
                  <a:lnTo>
                    <a:pt x="0" y="871800"/>
                  </a:lnTo>
                  <a:lnTo>
                    <a:pt x="4950599" y="871800"/>
                  </a:lnTo>
                  <a:lnTo>
                    <a:pt x="4950599" y="145303"/>
                  </a:lnTo>
                  <a:lnTo>
                    <a:pt x="4805297" y="0"/>
                  </a:lnTo>
                  <a:close/>
                </a:path>
              </a:pathLst>
            </a:custGeom>
            <a:solidFill>
              <a:srgbClr val="CFE2F3">
                <a:alpha val="31149"/>
              </a:srgbClr>
            </a:solid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6" name="object 5"/>
            <p:cNvSpPr/>
            <p:nvPr/>
          </p:nvSpPr>
          <p:spPr>
            <a:xfrm>
              <a:off x="5854157" y="2133500"/>
              <a:ext cx="4951095" cy="871855"/>
            </a:xfrm>
            <a:custGeom>
              <a:avLst/>
              <a:gdLst/>
              <a:ahLst/>
              <a:cxnLst/>
              <a:rect l="l" t="t" r="r" b="b"/>
              <a:pathLst>
                <a:path w="4951095" h="871855">
                  <a:moveTo>
                    <a:pt x="0" y="0"/>
                  </a:moveTo>
                  <a:lnTo>
                    <a:pt x="4805297" y="0"/>
                  </a:lnTo>
                  <a:lnTo>
                    <a:pt x="4950599" y="145302"/>
                  </a:lnTo>
                  <a:lnTo>
                    <a:pt x="4950599" y="871799"/>
                  </a:lnTo>
                  <a:lnTo>
                    <a:pt x="0" y="8717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7" name="object 6"/>
          <p:cNvSpPr txBox="1"/>
          <p:nvPr/>
        </p:nvSpPr>
        <p:spPr>
          <a:xfrm>
            <a:off x="3228026" y="656005"/>
            <a:ext cx="501093" cy="106602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665" b="1" spc="-2" dirty="0">
                <a:solidFill>
                  <a:prstClr val="black"/>
                </a:solidFill>
                <a:latin typeface="Arial"/>
                <a:cs typeface="Arial"/>
              </a:rPr>
              <a:t>Text</a:t>
            </a:r>
            <a:r>
              <a:rPr sz="665" b="1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665" b="1" spc="-2" dirty="0">
                <a:solidFill>
                  <a:prstClr val="black"/>
                </a:solidFill>
                <a:latin typeface="Arial"/>
                <a:cs typeface="Arial"/>
              </a:rPr>
              <a:t>Corpus</a:t>
            </a:r>
            <a:endParaRPr sz="665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8" name="object 7"/>
          <p:cNvGrpSpPr/>
          <p:nvPr/>
        </p:nvGrpSpPr>
        <p:grpSpPr>
          <a:xfrm>
            <a:off x="3470275" y="847243"/>
            <a:ext cx="40983" cy="300613"/>
            <a:chOff x="8267972" y="3005300"/>
            <a:chExt cx="123189" cy="903605"/>
          </a:xfrm>
        </p:grpSpPr>
        <p:sp>
          <p:nvSpPr>
            <p:cNvPr id="9" name="object 8"/>
            <p:cNvSpPr/>
            <p:nvPr/>
          </p:nvSpPr>
          <p:spPr>
            <a:xfrm>
              <a:off x="8329457" y="3005300"/>
              <a:ext cx="0" cy="759460"/>
            </a:xfrm>
            <a:custGeom>
              <a:avLst/>
              <a:gdLst/>
              <a:ahLst/>
              <a:cxnLst/>
              <a:rect l="l" t="t" r="r" b="b"/>
              <a:pathLst>
                <a:path h="759460">
                  <a:moveTo>
                    <a:pt x="0" y="0"/>
                  </a:moveTo>
                  <a:lnTo>
                    <a:pt x="0" y="759149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  <p:sp>
          <p:nvSpPr>
            <p:cNvPr id="10" name="object 9"/>
            <p:cNvSpPr/>
            <p:nvPr/>
          </p:nvSpPr>
          <p:spPr>
            <a:xfrm>
              <a:off x="8267972" y="3750162"/>
              <a:ext cx="122969" cy="1582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sz="599">
                <a:solidFill>
                  <a:prstClr val="black"/>
                </a:solidFill>
              </a:endParaRPr>
            </a:p>
          </p:txBody>
        </p:sp>
      </p:grpSp>
      <p:sp>
        <p:nvSpPr>
          <p:cNvPr id="11" name="object 10"/>
          <p:cNvSpPr txBox="1"/>
          <p:nvPr/>
        </p:nvSpPr>
        <p:spPr>
          <a:xfrm>
            <a:off x="2667241" y="1156804"/>
            <a:ext cx="1647142" cy="334816"/>
          </a:xfrm>
          <a:prstGeom prst="rect">
            <a:avLst/>
          </a:prstGeom>
          <a:solidFill>
            <a:srgbClr val="CFE2F3">
              <a:alpha val="3114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9506" rIns="0" bIns="0" rtlCol="0">
            <a:spAutoFit/>
          </a:bodyPr>
          <a:lstStyle/>
          <a:p>
            <a:pPr marL="28515">
              <a:spcBef>
                <a:spcPts val="75"/>
              </a:spcBef>
            </a:pP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49, 29, 29, 29,  5, 19, 27,  0,  7,  3, 36, 65,</a:t>
            </a:r>
            <a:r>
              <a:rPr sz="466" b="1" spc="-7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27,</a:t>
            </a:r>
            <a:endParaRPr sz="466">
              <a:solidFill>
                <a:prstClr val="black"/>
              </a:solidFill>
              <a:latin typeface="Verdana"/>
              <a:cs typeface="Verdana"/>
            </a:endParaRPr>
          </a:p>
          <a:p>
            <a:pPr marL="28515">
              <a:spcBef>
                <a:spcPts val="90"/>
              </a:spcBef>
            </a:pP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41, 31,  0, 26, 4, 31, 27, 86, 10, 27,  3, 84,</a:t>
            </a:r>
            <a:r>
              <a:rPr sz="466" b="1" spc="-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67,</a:t>
            </a:r>
            <a:endParaRPr sz="466">
              <a:solidFill>
                <a:prstClr val="black"/>
              </a:solidFill>
              <a:latin typeface="Verdana"/>
              <a:cs typeface="Verdana"/>
            </a:endParaRPr>
          </a:p>
          <a:p>
            <a:pPr marL="28515">
              <a:spcBef>
                <a:spcPts val="90"/>
              </a:spcBef>
            </a:pP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12, 0, 80, 31, 27, 58, 31, 0, 36, 28, 0, 75,</a:t>
            </a:r>
            <a:r>
              <a:rPr sz="466" b="1" spc="-7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19,</a:t>
            </a:r>
            <a:endParaRPr sz="466">
              <a:solidFill>
                <a:prstClr val="black"/>
              </a:solidFill>
              <a:latin typeface="Verdana"/>
              <a:cs typeface="Verdana"/>
            </a:endParaRPr>
          </a:p>
          <a:p>
            <a:pPr marL="28515">
              <a:spcBef>
                <a:spcPts val="90"/>
              </a:spcBef>
            </a:pP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22, </a:t>
            </a:r>
            <a:r>
              <a:rPr sz="466" b="1" dirty="0">
                <a:solidFill>
                  <a:prstClr val="black"/>
                </a:solidFill>
                <a:latin typeface="Verdana"/>
                <a:cs typeface="Verdana"/>
              </a:rPr>
              <a:t>. . . , </a:t>
            </a: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52, 84, 19, 31, 0,</a:t>
            </a:r>
            <a:r>
              <a:rPr sz="466" b="1"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22</a:t>
            </a:r>
            <a:endParaRPr sz="466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2" name="object 11"/>
          <p:cNvSpPr txBox="1"/>
          <p:nvPr/>
        </p:nvSpPr>
        <p:spPr>
          <a:xfrm>
            <a:off x="2698929" y="911540"/>
            <a:ext cx="703051" cy="170084"/>
          </a:xfrm>
          <a:prstGeom prst="rect">
            <a:avLst/>
          </a:prstGeom>
        </p:spPr>
        <p:txBody>
          <a:bodyPr vert="horz" wrap="square" lIns="0" tIns="2958" rIns="0" bIns="0" rtlCol="0">
            <a:spAutoFit/>
          </a:bodyPr>
          <a:lstStyle/>
          <a:p>
            <a:pPr marL="4224" marR="1690">
              <a:lnSpc>
                <a:spcPct val="101600"/>
              </a:lnSpc>
              <a:spcBef>
                <a:spcPts val="23"/>
              </a:spcBef>
            </a:pPr>
            <a:r>
              <a:rPr sz="532" spc="-2" dirty="0">
                <a:solidFill>
                  <a:prstClr val="black"/>
                </a:solidFill>
                <a:latin typeface="Arial"/>
                <a:cs typeface="Arial"/>
              </a:rPr>
              <a:t>Convert text into </a:t>
            </a:r>
            <a:r>
              <a:rPr sz="532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532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532" spc="-2" dirty="0">
                <a:solidFill>
                  <a:prstClr val="black"/>
                </a:solidFill>
                <a:latin typeface="Arial"/>
                <a:cs typeface="Arial"/>
              </a:rPr>
              <a:t>long  </a:t>
            </a:r>
            <a:r>
              <a:rPr sz="532" dirty="0">
                <a:solidFill>
                  <a:prstClr val="black"/>
                </a:solidFill>
                <a:latin typeface="Arial"/>
                <a:cs typeface="Arial"/>
              </a:rPr>
              <a:t>sequence </a:t>
            </a:r>
            <a:r>
              <a:rPr sz="532" spc="-2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532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532" spc="-2" dirty="0">
                <a:solidFill>
                  <a:prstClr val="black"/>
                </a:solidFill>
                <a:latin typeface="Arial"/>
                <a:cs typeface="Arial"/>
              </a:rPr>
              <a:t>integers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2"/>
          <p:cNvSpPr txBox="1"/>
          <p:nvPr/>
        </p:nvSpPr>
        <p:spPr>
          <a:xfrm>
            <a:off x="2667241" y="1750217"/>
            <a:ext cx="1647142" cy="334816"/>
          </a:xfrm>
          <a:prstGeom prst="rect">
            <a:avLst/>
          </a:prstGeom>
          <a:solidFill>
            <a:srgbClr val="CFE2F3">
              <a:alpha val="3114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9506" rIns="0" bIns="0" rtlCol="0">
            <a:spAutoFit/>
          </a:bodyPr>
          <a:lstStyle/>
          <a:p>
            <a:pPr marL="28515">
              <a:spcBef>
                <a:spcPts val="75"/>
              </a:spcBef>
            </a:pP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49, 29, 29, 29,  5, 19, 27,  0,  7,  3, 36, 65,</a:t>
            </a:r>
            <a:r>
              <a:rPr sz="466" b="1" spc="-7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27,</a:t>
            </a:r>
            <a:endParaRPr sz="466">
              <a:solidFill>
                <a:prstClr val="black"/>
              </a:solidFill>
              <a:latin typeface="Verdana"/>
              <a:cs typeface="Verdana"/>
            </a:endParaRPr>
          </a:p>
          <a:p>
            <a:pPr marL="28515">
              <a:spcBef>
                <a:spcPts val="90"/>
              </a:spcBef>
            </a:pP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41, 31,  0, 26, 4, 31, 27, 86, 10, 27,  3, 84,</a:t>
            </a:r>
            <a:r>
              <a:rPr sz="466" b="1" spc="-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67,</a:t>
            </a:r>
            <a:endParaRPr sz="466">
              <a:solidFill>
                <a:prstClr val="black"/>
              </a:solidFill>
              <a:latin typeface="Verdana"/>
              <a:cs typeface="Verdana"/>
            </a:endParaRPr>
          </a:p>
          <a:p>
            <a:pPr marL="28515">
              <a:spcBef>
                <a:spcPts val="90"/>
              </a:spcBef>
            </a:pP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12, 0, 80, 31, 27, 58, 31, 0, 36, 28, 0, 75,</a:t>
            </a:r>
            <a:r>
              <a:rPr sz="466" b="1" spc="-7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19,</a:t>
            </a:r>
            <a:endParaRPr sz="466">
              <a:solidFill>
                <a:prstClr val="black"/>
              </a:solidFill>
              <a:latin typeface="Verdana"/>
              <a:cs typeface="Verdana"/>
            </a:endParaRPr>
          </a:p>
          <a:p>
            <a:pPr marL="28515">
              <a:spcBef>
                <a:spcPts val="90"/>
              </a:spcBef>
            </a:pP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22, </a:t>
            </a:r>
            <a:r>
              <a:rPr sz="466" b="1" dirty="0">
                <a:solidFill>
                  <a:prstClr val="black"/>
                </a:solidFill>
                <a:latin typeface="Verdana"/>
                <a:cs typeface="Verdana"/>
              </a:rPr>
              <a:t>. . . , </a:t>
            </a: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52, 84, 19, 31, 0,</a:t>
            </a:r>
            <a:r>
              <a:rPr sz="466" b="1"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22</a:t>
            </a:r>
            <a:endParaRPr sz="466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4" name="object 13"/>
          <p:cNvSpPr/>
          <p:nvPr/>
        </p:nvSpPr>
        <p:spPr>
          <a:xfrm>
            <a:off x="3470275" y="1510111"/>
            <a:ext cx="40910" cy="128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599">
              <a:solidFill>
                <a:prstClr val="black"/>
              </a:solidFill>
            </a:endParaRPr>
          </a:p>
        </p:txBody>
      </p:sp>
      <p:sp>
        <p:nvSpPr>
          <p:cNvPr id="15" name="object 14"/>
          <p:cNvSpPr txBox="1"/>
          <p:nvPr/>
        </p:nvSpPr>
        <p:spPr>
          <a:xfrm>
            <a:off x="2667241" y="2252159"/>
            <a:ext cx="1647142" cy="334816"/>
          </a:xfrm>
          <a:prstGeom prst="rect">
            <a:avLst/>
          </a:prstGeom>
          <a:solidFill>
            <a:srgbClr val="CFE2F3">
              <a:alpha val="31149"/>
            </a:srgbClr>
          </a:solidFill>
          <a:ln w="9524">
            <a:solidFill>
              <a:srgbClr val="000000"/>
            </a:solidFill>
          </a:ln>
        </p:spPr>
        <p:txBody>
          <a:bodyPr vert="horz" wrap="square" lIns="0" tIns="9506" rIns="0" bIns="0" rtlCol="0">
            <a:spAutoFit/>
          </a:bodyPr>
          <a:lstStyle/>
          <a:p>
            <a:pPr marL="28515">
              <a:spcBef>
                <a:spcPts val="75"/>
              </a:spcBef>
            </a:pP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49, 29, 29, 29,  5, 19, 27,  0,  7,  3, 36, 65,</a:t>
            </a:r>
            <a:r>
              <a:rPr sz="466" b="1" spc="-7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27,</a:t>
            </a:r>
            <a:endParaRPr sz="466">
              <a:solidFill>
                <a:prstClr val="black"/>
              </a:solidFill>
              <a:latin typeface="Verdana"/>
              <a:cs typeface="Verdana"/>
            </a:endParaRPr>
          </a:p>
          <a:p>
            <a:pPr marL="28515">
              <a:spcBef>
                <a:spcPts val="90"/>
              </a:spcBef>
            </a:pP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41, 31,  0, 26, 4, 31, 27, 86, 10, 27,  3, 84,</a:t>
            </a:r>
            <a:r>
              <a:rPr sz="466" b="1" spc="-1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67,</a:t>
            </a:r>
            <a:endParaRPr sz="466">
              <a:solidFill>
                <a:prstClr val="black"/>
              </a:solidFill>
              <a:latin typeface="Verdana"/>
              <a:cs typeface="Verdana"/>
            </a:endParaRPr>
          </a:p>
          <a:p>
            <a:pPr marL="28515">
              <a:spcBef>
                <a:spcPts val="90"/>
              </a:spcBef>
            </a:pP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12, 0, 80, 31, 27, 58, 31, 0, 36, 28, 0, 75,</a:t>
            </a:r>
            <a:r>
              <a:rPr sz="466" b="1" spc="-7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19,</a:t>
            </a:r>
            <a:endParaRPr sz="466">
              <a:solidFill>
                <a:prstClr val="black"/>
              </a:solidFill>
              <a:latin typeface="Verdana"/>
              <a:cs typeface="Verdana"/>
            </a:endParaRPr>
          </a:p>
          <a:p>
            <a:pPr marL="28515">
              <a:spcBef>
                <a:spcPts val="90"/>
              </a:spcBef>
            </a:pP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22, </a:t>
            </a:r>
            <a:r>
              <a:rPr sz="466" b="1" dirty="0">
                <a:solidFill>
                  <a:prstClr val="black"/>
                </a:solidFill>
                <a:latin typeface="Verdana"/>
                <a:cs typeface="Verdana"/>
              </a:rPr>
              <a:t>. . . , </a:t>
            </a: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52, 84, 19, 31, 0,</a:t>
            </a:r>
            <a:r>
              <a:rPr sz="466" b="1" spc="-1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466" b="1" spc="-2" dirty="0">
                <a:solidFill>
                  <a:prstClr val="black"/>
                </a:solidFill>
                <a:latin typeface="Verdana"/>
                <a:cs typeface="Verdana"/>
              </a:rPr>
              <a:t>22</a:t>
            </a:r>
            <a:endParaRPr sz="466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16" name="object 15"/>
          <p:cNvSpPr txBox="1"/>
          <p:nvPr/>
        </p:nvSpPr>
        <p:spPr>
          <a:xfrm>
            <a:off x="3287430" y="2150998"/>
            <a:ext cx="406451" cy="86148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>
              <a:spcBef>
                <a:spcPts val="33"/>
              </a:spcBef>
            </a:pP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Sequence</a:t>
            </a:r>
            <a:r>
              <a:rPr sz="532" b="1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y: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6"/>
          <p:cNvSpPr txBox="1"/>
          <p:nvPr/>
        </p:nvSpPr>
        <p:spPr>
          <a:xfrm>
            <a:off x="2660479" y="1497083"/>
            <a:ext cx="1040422" cy="241058"/>
          </a:xfrm>
          <a:prstGeom prst="rect">
            <a:avLst/>
          </a:prstGeom>
        </p:spPr>
        <p:txBody>
          <a:bodyPr vert="horz" wrap="square" lIns="0" tIns="38448" rIns="0" bIns="0" rtlCol="0">
            <a:spAutoFit/>
          </a:bodyPr>
          <a:lstStyle/>
          <a:p>
            <a:pPr marL="4224">
              <a:spcBef>
                <a:spcPts val="303"/>
              </a:spcBef>
            </a:pPr>
            <a:r>
              <a:rPr sz="532" spc="-2" dirty="0">
                <a:solidFill>
                  <a:prstClr val="black"/>
                </a:solidFill>
                <a:latin typeface="Arial"/>
                <a:cs typeface="Arial"/>
              </a:rPr>
              <a:t>Create </a:t>
            </a:r>
            <a:r>
              <a:rPr sz="532" dirty="0">
                <a:solidFill>
                  <a:prstClr val="black"/>
                </a:solidFill>
                <a:latin typeface="Arial"/>
                <a:cs typeface="Arial"/>
              </a:rPr>
              <a:t>sequences x </a:t>
            </a:r>
            <a:r>
              <a:rPr sz="532" spc="-2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532" spc="-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532" dirty="0">
                <a:solidFill>
                  <a:prstClr val="black"/>
                </a:solidFill>
                <a:latin typeface="Arial"/>
                <a:cs typeface="Arial"/>
              </a:rPr>
              <a:t>y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  <a:p>
            <a:pPr marL="638108">
              <a:spcBef>
                <a:spcPts val="268"/>
              </a:spcBef>
            </a:pP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Sequence</a:t>
            </a:r>
            <a:r>
              <a:rPr sz="532" b="1" spc="-2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532" b="1" spc="-2" dirty="0">
                <a:solidFill>
                  <a:prstClr val="black"/>
                </a:solidFill>
                <a:latin typeface="Arial"/>
                <a:cs typeface="Arial"/>
              </a:rPr>
              <a:t>x:</a:t>
            </a:r>
            <a:endParaRPr sz="53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7"/>
          <p:cNvSpPr txBox="1">
            <a:spLocks/>
          </p:cNvSpPr>
          <p:nvPr/>
        </p:nvSpPr>
        <p:spPr>
          <a:xfrm>
            <a:off x="215900" y="555625"/>
            <a:ext cx="2391598" cy="203873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>
            <a:lvl1pPr>
              <a:defRPr sz="17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4224">
              <a:spcBef>
                <a:spcPts val="33"/>
              </a:spcBef>
            </a:pPr>
            <a:r>
              <a:rPr lang="en-US" sz="1297" kern="0" spc="-60" dirty="0" smtClean="0">
                <a:solidFill>
                  <a:schemeClr val="tx1"/>
                </a:solidFill>
              </a:rPr>
              <a:t>Step </a:t>
            </a:r>
            <a:r>
              <a:rPr lang="en-US" sz="1297" kern="0" spc="-36" dirty="0" smtClean="0">
                <a:solidFill>
                  <a:schemeClr val="tx1"/>
                </a:solidFill>
              </a:rPr>
              <a:t>3: </a:t>
            </a:r>
            <a:r>
              <a:rPr lang="en-US" sz="1297" kern="0" spc="-50" dirty="0" smtClean="0">
                <a:solidFill>
                  <a:schemeClr val="tx1"/>
                </a:solidFill>
              </a:rPr>
              <a:t>Define </a:t>
            </a:r>
            <a:r>
              <a:rPr lang="en-US" sz="1297" kern="0" spc="-33" dirty="0" smtClean="0">
                <a:solidFill>
                  <a:schemeClr val="tx1"/>
                </a:solidFill>
              </a:rPr>
              <a:t>Inputs </a:t>
            </a:r>
            <a:r>
              <a:rPr lang="en-US" sz="1297" kern="0" spc="-68" dirty="0" smtClean="0">
                <a:solidFill>
                  <a:schemeClr val="tx1"/>
                </a:solidFill>
              </a:rPr>
              <a:t>and</a:t>
            </a:r>
            <a:r>
              <a:rPr lang="en-US" sz="1297" kern="0" spc="-81" dirty="0" smtClean="0">
                <a:solidFill>
                  <a:schemeClr val="tx1"/>
                </a:solidFill>
              </a:rPr>
              <a:t> </a:t>
            </a:r>
            <a:r>
              <a:rPr lang="en-US" sz="1297" kern="0" spc="-22" dirty="0" smtClean="0">
                <a:solidFill>
                  <a:schemeClr val="tx1"/>
                </a:solidFill>
              </a:rPr>
              <a:t>Outputs</a:t>
            </a:r>
            <a:endParaRPr lang="en-US" sz="1297" kern="0" dirty="0">
              <a:solidFill>
                <a:schemeClr val="tx1"/>
              </a:solidFill>
            </a:endParaRPr>
          </a:p>
        </p:txBody>
      </p:sp>
      <p:sp>
        <p:nvSpPr>
          <p:cNvPr id="19" name="object 18"/>
          <p:cNvSpPr txBox="1"/>
          <p:nvPr/>
        </p:nvSpPr>
        <p:spPr>
          <a:xfrm>
            <a:off x="1011141" y="978905"/>
            <a:ext cx="1506447" cy="1132139"/>
          </a:xfrm>
          <a:prstGeom prst="rect">
            <a:avLst/>
          </a:prstGeom>
        </p:spPr>
        <p:txBody>
          <a:bodyPr vert="horz" wrap="square" lIns="0" tIns="4225" rIns="0" bIns="0" rtlCol="0">
            <a:spAutoFit/>
          </a:bodyPr>
          <a:lstStyle/>
          <a:p>
            <a:pPr marL="4224" marR="1690" indent="-52595" algn="ctr">
              <a:lnSpc>
                <a:spcPct val="113199"/>
              </a:lnSpc>
              <a:spcBef>
                <a:spcPts val="33"/>
              </a:spcBef>
            </a:pPr>
            <a:r>
              <a:rPr sz="1297" spc="-22" dirty="0">
                <a:solidFill>
                  <a:prstClr val="black"/>
                </a:solidFill>
                <a:latin typeface="Arial"/>
                <a:cs typeface="Arial"/>
              </a:rPr>
              <a:t>Outputs </a:t>
            </a:r>
            <a:r>
              <a:rPr sz="1297" spc="-90" dirty="0">
                <a:solidFill>
                  <a:prstClr val="black"/>
                </a:solidFill>
                <a:latin typeface="Arial"/>
                <a:cs typeface="Arial"/>
              </a:rPr>
              <a:t>are </a:t>
            </a:r>
            <a:r>
              <a:rPr sz="1297" spc="-30" dirty="0">
                <a:solidFill>
                  <a:prstClr val="black"/>
                </a:solidFill>
                <a:latin typeface="Arial"/>
                <a:cs typeface="Arial"/>
              </a:rPr>
              <a:t>the  </a:t>
            </a:r>
            <a:r>
              <a:rPr sz="1297" spc="-60" dirty="0">
                <a:solidFill>
                  <a:prstClr val="black"/>
                </a:solidFill>
                <a:latin typeface="Arial"/>
                <a:cs typeface="Arial"/>
              </a:rPr>
              <a:t>characters </a:t>
            </a:r>
            <a:r>
              <a:rPr sz="1297" spc="-35" dirty="0">
                <a:solidFill>
                  <a:prstClr val="black"/>
                </a:solidFill>
                <a:latin typeface="Arial"/>
                <a:cs typeface="Arial"/>
              </a:rPr>
              <a:t>shifted </a:t>
            </a:r>
            <a:r>
              <a:rPr sz="1297" spc="-70" dirty="0">
                <a:solidFill>
                  <a:prstClr val="black"/>
                </a:solidFill>
                <a:latin typeface="Arial"/>
                <a:cs typeface="Arial"/>
              </a:rPr>
              <a:t>by  </a:t>
            </a:r>
            <a:r>
              <a:rPr sz="1297" spc="-73" dirty="0">
                <a:solidFill>
                  <a:prstClr val="black"/>
                </a:solidFill>
                <a:latin typeface="Arial"/>
                <a:cs typeface="Arial"/>
              </a:rPr>
              <a:t>1 </a:t>
            </a:r>
            <a:r>
              <a:rPr sz="1297" spc="-26" dirty="0">
                <a:solidFill>
                  <a:prstClr val="black"/>
                </a:solidFill>
                <a:latin typeface="Arial"/>
                <a:cs typeface="Arial"/>
              </a:rPr>
              <a:t>position </a:t>
            </a:r>
            <a:r>
              <a:rPr sz="1297" spc="-126" dirty="0">
                <a:solidFill>
                  <a:prstClr val="black"/>
                </a:solidFill>
                <a:latin typeface="Arial"/>
                <a:cs typeface="Arial"/>
              </a:rPr>
              <a:t>as</a:t>
            </a:r>
            <a:r>
              <a:rPr sz="1297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97" spc="-118" dirty="0">
                <a:solidFill>
                  <a:prstClr val="black"/>
                </a:solidFill>
                <a:latin typeface="Arial"/>
                <a:cs typeface="Arial"/>
              </a:rPr>
              <a:t>we</a:t>
            </a:r>
            <a:r>
              <a:rPr sz="1297" spc="6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97" spc="-33" dirty="0">
                <a:solidFill>
                  <a:prstClr val="black"/>
                </a:solidFill>
                <a:latin typeface="Arial"/>
                <a:cs typeface="Arial"/>
              </a:rPr>
              <a:t>want </a:t>
            </a:r>
            <a:r>
              <a:rPr sz="1297" spc="-1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297" spc="17" dirty="0">
                <a:solidFill>
                  <a:prstClr val="black"/>
                </a:solidFill>
                <a:latin typeface="Arial"/>
                <a:cs typeface="Arial"/>
              </a:rPr>
              <a:t>to </a:t>
            </a:r>
            <a:r>
              <a:rPr sz="1297" spc="-32" dirty="0">
                <a:solidFill>
                  <a:prstClr val="black"/>
                </a:solidFill>
                <a:latin typeface="Arial"/>
                <a:cs typeface="Arial"/>
              </a:rPr>
              <a:t>predict </a:t>
            </a:r>
            <a:r>
              <a:rPr sz="1297" spc="-30" dirty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297" spc="-35" dirty="0">
                <a:solidFill>
                  <a:prstClr val="black"/>
                </a:solidFill>
                <a:latin typeface="Arial"/>
                <a:cs typeface="Arial"/>
              </a:rPr>
              <a:t>next  </a:t>
            </a:r>
            <a:r>
              <a:rPr sz="1297" spc="-50" dirty="0">
                <a:solidFill>
                  <a:prstClr val="black"/>
                </a:solidFill>
                <a:latin typeface="Arial"/>
                <a:cs typeface="Arial"/>
              </a:rPr>
              <a:t>character</a:t>
            </a:r>
            <a:endParaRPr sz="129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73100" y="2765425"/>
            <a:ext cx="4841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Letters/words can be represented by one-hot encoding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 smtClean="0">
                <a:latin typeface="Helvetica" panose="020B0604020202020204" pitchFamily="34" charset="0"/>
                <a:cs typeface="Helvetica" panose="020B0604020202020204" pitchFamily="34" charset="0"/>
              </a:rPr>
              <a:t>For words, semantic encodings available, e.g., word2vec, GLOVE etc.</a:t>
            </a:r>
            <a:endParaRPr lang="en-IN" sz="11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215900" y="98425"/>
            <a:ext cx="5215204" cy="261610"/>
          </a:xfrm>
        </p:spPr>
        <p:txBody>
          <a:bodyPr/>
          <a:lstStyle/>
          <a:p>
            <a:r>
              <a:rPr lang="en-IN" dirty="0" smtClean="0"/>
              <a:t>Data Processing for a Character RNN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51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"/>
            <a:ext cx="5759866" cy="32399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39298" y="2666789"/>
            <a:ext cx="14871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95"/>
              </a:spcBef>
            </a:pPr>
            <a:r>
              <a:rPr lang="en-IN" sz="1000" spc="-10" dirty="0" err="1" smtClean="0">
                <a:solidFill>
                  <a:srgbClr val="7F7F7F"/>
                </a:solidFill>
                <a:latin typeface="Trebuchet MS"/>
                <a:cs typeface="Trebuchet MS"/>
              </a:rPr>
              <a:t>FAccT</a:t>
            </a:r>
            <a:r>
              <a:rPr lang="en-IN" sz="1000" spc="-10" dirty="0" smtClean="0">
                <a:solidFill>
                  <a:srgbClr val="7F7F7F"/>
                </a:solidFill>
                <a:latin typeface="Trebuchet MS"/>
                <a:cs typeface="Trebuchet MS"/>
              </a:rPr>
              <a:t> Machine Learning</a:t>
            </a:r>
            <a:endParaRPr sz="1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837326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297" y="95854"/>
            <a:ext cx="21888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" dirty="0"/>
              <a:t>Convolution</a:t>
            </a:r>
            <a:r>
              <a:rPr spc="-85" dirty="0"/>
              <a:t> </a:t>
            </a:r>
            <a:r>
              <a:rPr spc="-5" dirty="0"/>
              <a:t>Operation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155" y="618462"/>
            <a:ext cx="122428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rebuchet MS"/>
                <a:cs typeface="Trebuchet MS"/>
              </a:rPr>
              <a:t>Input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Image</a:t>
            </a:r>
            <a:r>
              <a:rPr sz="1200" spc="-50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6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50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6</a:t>
            </a:r>
            <a:endParaRPr sz="1200" dirty="0">
              <a:latin typeface="Trebuchet MS"/>
              <a:cs typeface="Trebuchet MS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885291" y="865543"/>
          <a:ext cx="1577337" cy="16815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845"/>
                <a:gridCol w="283845"/>
                <a:gridCol w="283845"/>
                <a:gridCol w="241934"/>
                <a:gridCol w="241934"/>
                <a:gridCol w="241934"/>
              </a:tblGrid>
              <a:tr h="280263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marL="41910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7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6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8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4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5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2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3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9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494330" y="1444673"/>
            <a:ext cx="850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20" dirty="0">
                <a:latin typeface="Trebuchet MS"/>
                <a:cs typeface="Trebuchet MS"/>
              </a:rPr>
              <a:t>*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66020"/>
              </p:ext>
            </p:extLst>
          </p:nvPr>
        </p:nvGraphicFramePr>
        <p:xfrm>
          <a:off x="2608300" y="1285925"/>
          <a:ext cx="979805" cy="8407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300"/>
                <a:gridCol w="338100"/>
                <a:gridCol w="400405"/>
              </a:tblGrid>
              <a:tr h="280250"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 marR="70485" algn="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1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dirty="0">
                          <a:latin typeface="Trebuchet MS"/>
                          <a:cs typeface="Trebuchet MS"/>
                        </a:rPr>
                        <a:t>0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5" dirty="0">
                          <a:latin typeface="Trebuchet MS"/>
                          <a:cs typeface="Trebuchet MS"/>
                        </a:rPr>
                        <a:t>-1</a:t>
                      </a:r>
                      <a:endParaRPr sz="1200" dirty="0">
                        <a:latin typeface="Trebuchet MS"/>
                        <a:cs typeface="Trebuchet MS"/>
                      </a:endParaRPr>
                    </a:p>
                  </a:txBody>
                  <a:tcPr marL="0" marR="0" marT="425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3622763" y="1444673"/>
            <a:ext cx="1143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65" dirty="0">
                <a:latin typeface="Trebuchet MS"/>
                <a:cs typeface="Trebuchet MS"/>
              </a:rPr>
              <a:t>=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8821" y="898712"/>
            <a:ext cx="25253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183005" algn="l"/>
              </a:tabLst>
            </a:pPr>
            <a:r>
              <a:rPr sz="1800" spc="-15" baseline="-50925" dirty="0">
                <a:latin typeface="Trebuchet MS"/>
                <a:cs typeface="Trebuchet MS"/>
              </a:rPr>
              <a:t>Kernel </a:t>
            </a:r>
            <a:r>
              <a:rPr sz="1800" spc="52" baseline="-50925" dirty="0">
                <a:latin typeface="Trebuchet MS"/>
                <a:cs typeface="Trebuchet MS"/>
              </a:rPr>
              <a:t>3</a:t>
            </a:r>
            <a:r>
              <a:rPr sz="1800" spc="-179" baseline="-50925" dirty="0">
                <a:latin typeface="Trebuchet MS"/>
                <a:cs typeface="Trebuchet MS"/>
              </a:rPr>
              <a:t> </a:t>
            </a:r>
            <a:r>
              <a:rPr sz="1800" i="1" spc="-7" baseline="-50925" dirty="0">
                <a:latin typeface="LM Roman Demi 10"/>
                <a:cs typeface="LM Roman Demi 10"/>
              </a:rPr>
              <a:t>×</a:t>
            </a:r>
            <a:r>
              <a:rPr sz="1800" i="1" spc="-195" baseline="-50925" dirty="0">
                <a:latin typeface="LM Roman Demi 10"/>
                <a:cs typeface="LM Roman Demi 10"/>
              </a:rPr>
              <a:t> </a:t>
            </a:r>
            <a:r>
              <a:rPr sz="1800" spc="52" baseline="-50925" dirty="0">
                <a:latin typeface="Trebuchet MS"/>
                <a:cs typeface="Trebuchet MS"/>
              </a:rPr>
              <a:t>3	</a:t>
            </a:r>
            <a:r>
              <a:rPr sz="1200" spc="-30" dirty="0">
                <a:latin typeface="Trebuchet MS"/>
                <a:cs typeface="Trebuchet MS"/>
              </a:rPr>
              <a:t>Output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20" dirty="0">
                <a:latin typeface="Trebuchet MS"/>
                <a:cs typeface="Trebuchet MS"/>
              </a:rPr>
              <a:t>Image</a:t>
            </a:r>
            <a:r>
              <a:rPr sz="1200" spc="-45" dirty="0">
                <a:latin typeface="Trebuchet MS"/>
                <a:cs typeface="Trebuchet MS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4</a:t>
            </a:r>
            <a:r>
              <a:rPr sz="1200" spc="-114" dirty="0">
                <a:latin typeface="Trebuchet MS"/>
                <a:cs typeface="Trebuchet MS"/>
              </a:rPr>
              <a:t> </a:t>
            </a:r>
            <a:r>
              <a:rPr sz="1200" i="1" spc="-5" dirty="0">
                <a:latin typeface="LM Roman Demi 10"/>
                <a:cs typeface="LM Roman Demi 10"/>
              </a:rPr>
              <a:t>×</a:t>
            </a:r>
            <a:r>
              <a:rPr sz="1200" i="1" spc="-145" dirty="0">
                <a:latin typeface="LM Roman Demi 10"/>
                <a:cs typeface="LM Roman Demi 10"/>
              </a:rPr>
              <a:t> </a:t>
            </a:r>
            <a:r>
              <a:rPr sz="1200" spc="35" dirty="0">
                <a:latin typeface="Trebuchet MS"/>
                <a:cs typeface="Trebuchet MS"/>
              </a:rPr>
              <a:t>4</a:t>
            </a:r>
            <a:endParaRPr sz="1200">
              <a:latin typeface="Trebuchet MS"/>
              <a:cs typeface="Trebuchet MS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766337" y="1145806"/>
          <a:ext cx="1464310" cy="11210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7185"/>
                <a:gridCol w="337185"/>
                <a:gridCol w="337185"/>
                <a:gridCol w="452755"/>
              </a:tblGrid>
              <a:tr h="280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BFB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80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707301" y="2630995"/>
            <a:ext cx="4966970" cy="46863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i="1" spc="-85" dirty="0">
                <a:latin typeface="Verdana"/>
                <a:cs typeface="Verdana"/>
              </a:rPr>
              <a:t>value</a:t>
            </a:r>
            <a:r>
              <a:rPr sz="1200" i="1" spc="-70" dirty="0">
                <a:latin typeface="Verdana"/>
                <a:cs typeface="Verdana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60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3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2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1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0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0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0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5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15" dirty="0">
                <a:latin typeface="Trebuchet MS"/>
                <a:cs typeface="Trebuchet MS"/>
              </a:rPr>
              <a:t>7</a:t>
            </a:r>
            <a:r>
              <a:rPr sz="1200" spc="15" dirty="0">
                <a:latin typeface="LM Roman 12"/>
                <a:cs typeface="LM Roman 12"/>
              </a:rPr>
              <a:t>(</a:t>
            </a:r>
            <a:r>
              <a:rPr sz="1200" spc="15" dirty="0">
                <a:latin typeface="Trebuchet MS"/>
                <a:cs typeface="Trebuchet MS"/>
              </a:rPr>
              <a:t>0</a:t>
            </a:r>
            <a:r>
              <a:rPr sz="1200" spc="15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1</a:t>
            </a:r>
            <a:r>
              <a:rPr sz="1200" spc="10" dirty="0">
                <a:latin typeface="LM Roman 12"/>
                <a:cs typeface="LM Roman 12"/>
              </a:rPr>
              <a:t>(</a:t>
            </a:r>
            <a:r>
              <a:rPr sz="1200" i="1" spc="10" dirty="0">
                <a:latin typeface="LM Roman Demi 10"/>
                <a:cs typeface="LM Roman Demi 10"/>
              </a:rPr>
              <a:t>−</a:t>
            </a:r>
            <a:r>
              <a:rPr sz="1200" spc="10" dirty="0">
                <a:latin typeface="Trebuchet MS"/>
                <a:cs typeface="Trebuchet MS"/>
              </a:rPr>
              <a:t>1</a:t>
            </a:r>
            <a:r>
              <a:rPr sz="1200" spc="10" dirty="0">
                <a:latin typeface="LM Roman 12"/>
                <a:cs typeface="LM Roman 12"/>
              </a:rPr>
              <a:t>)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8</a:t>
            </a:r>
            <a:r>
              <a:rPr sz="1200" spc="10" dirty="0">
                <a:latin typeface="LM Roman 12"/>
                <a:cs typeface="LM Roman 12"/>
              </a:rPr>
              <a:t>(</a:t>
            </a:r>
            <a:r>
              <a:rPr sz="1200" i="1" spc="10" dirty="0">
                <a:latin typeface="LM Roman Demi 10"/>
                <a:cs typeface="LM Roman Demi 10"/>
              </a:rPr>
              <a:t>−</a:t>
            </a:r>
            <a:r>
              <a:rPr sz="1200" spc="10" dirty="0">
                <a:latin typeface="Trebuchet MS"/>
                <a:cs typeface="Trebuchet MS"/>
              </a:rPr>
              <a:t>1</a:t>
            </a:r>
            <a:r>
              <a:rPr sz="1200" spc="10" dirty="0">
                <a:latin typeface="LM Roman 12"/>
                <a:cs typeface="LM Roman 12"/>
              </a:rPr>
              <a:t>)</a:t>
            </a:r>
            <a:r>
              <a:rPr sz="1200" spc="-130" dirty="0">
                <a:latin typeface="LM Roman 12"/>
                <a:cs typeface="LM Roman 12"/>
              </a:rPr>
              <a:t> </a:t>
            </a:r>
            <a:r>
              <a:rPr sz="1200" spc="-5" dirty="0">
                <a:latin typeface="LM Roman 12"/>
                <a:cs typeface="LM Roman 12"/>
              </a:rPr>
              <a:t>+</a:t>
            </a:r>
            <a:r>
              <a:rPr sz="1200" spc="-125" dirty="0">
                <a:latin typeface="LM Roman 12"/>
                <a:cs typeface="LM Roman 12"/>
              </a:rPr>
              <a:t> </a:t>
            </a:r>
            <a:r>
              <a:rPr sz="1200" spc="10" dirty="0">
                <a:latin typeface="Trebuchet MS"/>
                <a:cs typeface="Trebuchet MS"/>
              </a:rPr>
              <a:t>2</a:t>
            </a:r>
            <a:r>
              <a:rPr sz="1200" spc="10" dirty="0">
                <a:latin typeface="LM Roman 12"/>
                <a:cs typeface="LM Roman 12"/>
              </a:rPr>
              <a:t>(</a:t>
            </a:r>
            <a:r>
              <a:rPr sz="1200" i="1" spc="10" dirty="0">
                <a:latin typeface="LM Roman Demi 10"/>
                <a:cs typeface="LM Roman Demi 10"/>
              </a:rPr>
              <a:t>−</a:t>
            </a:r>
            <a:r>
              <a:rPr sz="1200" spc="10" dirty="0">
                <a:latin typeface="Trebuchet MS"/>
                <a:cs typeface="Trebuchet MS"/>
              </a:rPr>
              <a:t>1</a:t>
            </a:r>
            <a:r>
              <a:rPr sz="1200" spc="10" dirty="0">
                <a:latin typeface="LM Roman 12"/>
                <a:cs typeface="LM Roman 12"/>
              </a:rPr>
              <a:t>)</a:t>
            </a:r>
            <a:endParaRPr sz="1200">
              <a:latin typeface="LM Roman 12"/>
              <a:cs typeface="LM Roman 12"/>
            </a:endParaRPr>
          </a:p>
          <a:p>
            <a:pPr marL="417195">
              <a:lnSpc>
                <a:spcPct val="100000"/>
              </a:lnSpc>
              <a:spcBef>
                <a:spcPts val="300"/>
              </a:spcBef>
            </a:pPr>
            <a:r>
              <a:rPr sz="1200" spc="-5" dirty="0">
                <a:latin typeface="LM Roman 12"/>
                <a:cs typeface="LM Roman 12"/>
              </a:rPr>
              <a:t>=</a:t>
            </a:r>
            <a:r>
              <a:rPr sz="1200" spc="-65" dirty="0">
                <a:latin typeface="LM Roman 12"/>
                <a:cs typeface="LM Roman 12"/>
              </a:rPr>
              <a:t> </a:t>
            </a:r>
            <a:r>
              <a:rPr sz="1200" i="1" spc="15" dirty="0">
                <a:latin typeface="LM Roman Demi 10"/>
                <a:cs typeface="LM Roman Demi 10"/>
              </a:rPr>
              <a:t>−</a:t>
            </a:r>
            <a:r>
              <a:rPr sz="1200" spc="15" dirty="0">
                <a:latin typeface="Trebuchet MS"/>
                <a:cs typeface="Trebuchet MS"/>
              </a:rPr>
              <a:t>5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</TotalTime>
  <Words>3477</Words>
  <Application>Microsoft Office PowerPoint</Application>
  <PresentationFormat>Custom</PresentationFormat>
  <Paragraphs>1366</Paragraphs>
  <Slides>85</Slides>
  <Notes>67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101" baseType="lpstr">
      <vt:lpstr>Arial</vt:lpstr>
      <vt:lpstr>Arial Narrow</vt:lpstr>
      <vt:lpstr>Bookman Old Style</vt:lpstr>
      <vt:lpstr>Calibri</vt:lpstr>
      <vt:lpstr>Cambria Math</vt:lpstr>
      <vt:lpstr>Helvetica</vt:lpstr>
      <vt:lpstr>Latin Modern Math</vt:lpstr>
      <vt:lpstr>LM Roman 12</vt:lpstr>
      <vt:lpstr>LM Roman 8</vt:lpstr>
      <vt:lpstr>LM Roman Demi 10</vt:lpstr>
      <vt:lpstr>Lucida Sans Unicode</vt:lpstr>
      <vt:lpstr>Tahoma</vt:lpstr>
      <vt:lpstr>Times New Roman</vt:lpstr>
      <vt:lpstr>Trebuchet MS</vt:lpstr>
      <vt:lpstr>Verdana</vt:lpstr>
      <vt:lpstr>Office Theme</vt:lpstr>
      <vt:lpstr>PowerPoint Presentation</vt:lpstr>
      <vt:lpstr>In This Session</vt:lpstr>
      <vt:lpstr>Convolutional Neural Networks (CNN)</vt:lpstr>
      <vt:lpstr>PowerPoint Presentation</vt:lpstr>
      <vt:lpstr>PowerPoint Presentation</vt:lpstr>
      <vt:lpstr>Convolution (Conv) Layer</vt:lpstr>
      <vt:lpstr>Convolution Operation</vt:lpstr>
      <vt:lpstr>PowerPoint Presentation</vt:lpstr>
      <vt:lpstr>Convolution Operation</vt:lpstr>
      <vt:lpstr>Convolution Operation</vt:lpstr>
      <vt:lpstr>Convolution Operation</vt:lpstr>
      <vt:lpstr>Fully Connected (FC) Layer</vt:lpstr>
      <vt:lpstr>PowerPoint Presentation</vt:lpstr>
      <vt:lpstr>PowerPoint Presentation</vt:lpstr>
      <vt:lpstr>Edge Detectors</vt:lpstr>
      <vt:lpstr>PowerPoint Presentation</vt:lpstr>
      <vt:lpstr>PowerPoint Presentation</vt:lpstr>
      <vt:lpstr>In This Session</vt:lpstr>
      <vt:lpstr>PowerPoint Presentation</vt:lpstr>
      <vt:lpstr>Padding</vt:lpstr>
      <vt:lpstr>PowerPoint Presentation</vt:lpstr>
      <vt:lpstr>Padding</vt:lpstr>
      <vt:lpstr>Padding</vt:lpstr>
      <vt:lpstr>Striding</vt:lpstr>
      <vt:lpstr>PowerPoint Presentation</vt:lpstr>
      <vt:lpstr>PowerPoint Presentation</vt:lpstr>
      <vt:lpstr>PowerPoint Presentation</vt:lpstr>
      <vt:lpstr>PowerPoint Presentation</vt:lpstr>
      <vt:lpstr>Number of Parameters</vt:lpstr>
      <vt:lpstr>PowerPoint Presentation</vt:lpstr>
      <vt:lpstr>Pooling</vt:lpstr>
      <vt:lpstr>PowerPoint Presentation</vt:lpstr>
      <vt:lpstr>Max Pooling</vt:lpstr>
      <vt:lpstr>Average Pooling</vt:lpstr>
      <vt:lpstr>PowerPoint Presentation</vt:lpstr>
      <vt:lpstr>PowerPoint Presentation</vt:lpstr>
      <vt:lpstr>In This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This Session</vt:lpstr>
      <vt:lpstr>Recurrent Neural Networks</vt:lpstr>
      <vt:lpstr>Overview</vt:lpstr>
      <vt:lpstr>Applications</vt:lpstr>
      <vt:lpstr>RNN Architecture</vt:lpstr>
      <vt:lpstr>Weights in RNN</vt:lpstr>
      <vt:lpstr>Loss Function in RNN</vt:lpstr>
      <vt:lpstr>PowerPoint Presentation</vt:lpstr>
      <vt:lpstr>PowerPoint Presentation</vt:lpstr>
      <vt:lpstr>In This Session</vt:lpstr>
      <vt:lpstr>Backpropagation Through Time</vt:lpstr>
      <vt:lpstr>Issues with BPTT</vt:lpstr>
      <vt:lpstr>Long Short-term Memory Cell</vt:lpstr>
      <vt:lpstr>Long Short-term Memory Network</vt:lpstr>
      <vt:lpstr>Cell State</vt:lpstr>
      <vt:lpstr>Hidden State</vt:lpstr>
      <vt:lpstr>Gates</vt:lpstr>
      <vt:lpstr>Gates</vt:lpstr>
      <vt:lpstr>Gates</vt:lpstr>
      <vt:lpstr>Cell State Calculation</vt:lpstr>
      <vt:lpstr>Output Gates</vt:lpstr>
      <vt:lpstr>Gated recurrent Unit (GRU)</vt:lpstr>
      <vt:lpstr>Bidirectional RNN</vt:lpstr>
      <vt:lpstr>PowerPoint Presentation</vt:lpstr>
      <vt:lpstr>PowerPoint Presentation</vt:lpstr>
      <vt:lpstr>In This Session</vt:lpstr>
      <vt:lpstr>Types of Sequence Modeling</vt:lpstr>
      <vt:lpstr>Many-to-One Modeling</vt:lpstr>
      <vt:lpstr>One-to-Many Modeling</vt:lpstr>
      <vt:lpstr>Many-to-Many Modeling</vt:lpstr>
      <vt:lpstr>Example: One-to-Many</vt:lpstr>
      <vt:lpstr>Generating Names</vt:lpstr>
      <vt:lpstr>Generating Names</vt:lpstr>
      <vt:lpstr>Generating Names</vt:lpstr>
      <vt:lpstr>Language Translation</vt:lpstr>
      <vt:lpstr>Data Processing for a Character RNN</vt:lpstr>
      <vt:lpstr>Data Processing for a Character RNN</vt:lpstr>
      <vt:lpstr>Data Processing for a Character RNN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Varaints of Convolutional Neural Network</dc:title>
  <dc:creator>Seetha Parameswaran</dc:creator>
  <cp:lastModifiedBy>bits</cp:lastModifiedBy>
  <cp:revision>35</cp:revision>
  <dcterms:created xsi:type="dcterms:W3CDTF">2021-01-04T10:10:35Z</dcterms:created>
  <dcterms:modified xsi:type="dcterms:W3CDTF">2021-01-17T13:25:40Z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2021-01-04T00:00:00Z</vt:filetime>
  </property>
</Properties>
</file>