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66" d="100"/>
          <a:sy n="66" d="100"/>
        </p:scale>
        <p:origin x="-1608" y="-4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5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15E06E91-102C-401F-B6A4-0ECC6D4D2196}"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B6B1651B-1977-47D3-A105-3FE1DFE6A95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40" name="Title 1"/>
          <p:cNvSpPr>
            <a:spLocks noGrp="1"/>
          </p:cNvSpPr>
          <p:nvPr>
            <p:ph type="title"/>
          </p:nvPr>
        </p:nvSpPr>
        <p:spPr/>
        <p:txBody>
          <a:bodyPr/>
          <a:p>
            <a:r>
              <a:rPr lang="en-US" smtClean="0"/>
              <a:t>Click to edit Master title style</a:t>
            </a:r>
            <a:endParaRPr lang="en-US"/>
          </a:p>
        </p:txBody>
      </p:sp>
      <p:sp>
        <p:nvSpPr>
          <p:cNvPr id="104864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2" name="Date Placeholder 3"/>
          <p:cNvSpPr>
            <a:spLocks noGrp="1"/>
          </p:cNvSpPr>
          <p:nvPr>
            <p:ph type="dt" sz="half" idx="10"/>
          </p:nvPr>
        </p:nvSpPr>
        <p:spPr/>
        <p:txBody>
          <a:bodyPr/>
          <a:p>
            <a:fld id="{15E06E91-102C-401F-B6A4-0ECC6D4D2196}" type="datetimeFigureOut">
              <a:rPr lang="en-US" smtClean="0"/>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B6B1651B-1977-47D3-A105-3FE1DFE6A95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1"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22"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3" name="Date Placeholder 3"/>
          <p:cNvSpPr>
            <a:spLocks noGrp="1"/>
          </p:cNvSpPr>
          <p:nvPr>
            <p:ph type="dt" sz="half" idx="10"/>
          </p:nvPr>
        </p:nvSpPr>
        <p:spPr/>
        <p:txBody>
          <a:bodyPr/>
          <a:p>
            <a:fld id="{15E06E91-102C-401F-B6A4-0ECC6D4D2196}" type="datetimeFigureOut">
              <a:rPr lang="en-US" smtClean="0"/>
            </a:fld>
            <a:endParaRPr lang="en-US"/>
          </a:p>
        </p:txBody>
      </p:sp>
      <p:sp>
        <p:nvSpPr>
          <p:cNvPr id="1048624" name="Footer Placeholder 4"/>
          <p:cNvSpPr>
            <a:spLocks noGrp="1"/>
          </p:cNvSpPr>
          <p:nvPr>
            <p:ph type="ftr" sz="quarter" idx="11"/>
          </p:nvPr>
        </p:nvSpPr>
        <p:spPr/>
        <p:txBody>
          <a:bodyPr/>
          <a:p>
            <a:endParaRPr lang="en-US"/>
          </a:p>
        </p:txBody>
      </p:sp>
      <p:sp>
        <p:nvSpPr>
          <p:cNvPr id="1048625" name="Slide Number Placeholder 5"/>
          <p:cNvSpPr>
            <a:spLocks noGrp="1"/>
          </p:cNvSpPr>
          <p:nvPr>
            <p:ph type="sldNum" sz="quarter" idx="12"/>
          </p:nvPr>
        </p:nvSpPr>
        <p:spPr/>
        <p:txBody>
          <a:bodyPr/>
          <a:p>
            <a:fld id="{B6B1651B-1977-47D3-A105-3FE1DFE6A95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15E06E91-102C-401F-B6A4-0ECC6D4D2196}" type="datetimeFigureOut">
              <a:rPr lang="en-US" smtClean="0"/>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B6B1651B-1977-47D3-A105-3FE1DFE6A95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3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3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7" name="Date Placeholder 3"/>
          <p:cNvSpPr>
            <a:spLocks noGrp="1"/>
          </p:cNvSpPr>
          <p:nvPr>
            <p:ph type="dt" sz="half" idx="10"/>
          </p:nvPr>
        </p:nvSpPr>
        <p:spPr/>
        <p:txBody>
          <a:bodyPr/>
          <a:p>
            <a:fld id="{15E06E91-102C-401F-B6A4-0ECC6D4D2196}" type="datetimeFigureOut">
              <a:rPr lang="en-US" smtClean="0"/>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B6B1651B-1977-47D3-A105-3FE1DFE6A95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03" name="Title 1"/>
          <p:cNvSpPr>
            <a:spLocks noGrp="1"/>
          </p:cNvSpPr>
          <p:nvPr>
            <p:ph type="title"/>
          </p:nvPr>
        </p:nvSpPr>
        <p:spPr/>
        <p:txBody>
          <a:bodyPr/>
          <a:p>
            <a:r>
              <a:rPr lang="en-US" smtClean="0"/>
              <a:t>Click to edit Master title style</a:t>
            </a:r>
            <a:endParaRPr lang="en-US"/>
          </a:p>
        </p:txBody>
      </p:sp>
      <p:sp>
        <p:nvSpPr>
          <p:cNvPr id="104860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6" name="Date Placeholder 4"/>
          <p:cNvSpPr>
            <a:spLocks noGrp="1"/>
          </p:cNvSpPr>
          <p:nvPr>
            <p:ph type="dt" sz="half" idx="10"/>
          </p:nvPr>
        </p:nvSpPr>
        <p:spPr/>
        <p:txBody>
          <a:bodyPr/>
          <a:p>
            <a:fld id="{15E06E91-102C-401F-B6A4-0ECC6D4D2196}" type="datetimeFigureOut">
              <a:rPr lang="en-US" smtClean="0"/>
            </a:fld>
            <a:endParaRPr lang="en-US"/>
          </a:p>
        </p:txBody>
      </p:sp>
      <p:sp>
        <p:nvSpPr>
          <p:cNvPr id="1048607" name="Footer Placeholder 5"/>
          <p:cNvSpPr>
            <a:spLocks noGrp="1"/>
          </p:cNvSpPr>
          <p:nvPr>
            <p:ph type="ftr" sz="quarter" idx="11"/>
          </p:nvPr>
        </p:nvSpPr>
        <p:spPr/>
        <p:txBody>
          <a:bodyPr/>
          <a:p>
            <a:endParaRPr lang="en-US"/>
          </a:p>
        </p:txBody>
      </p:sp>
      <p:sp>
        <p:nvSpPr>
          <p:cNvPr id="1048608" name="Slide Number Placeholder 6"/>
          <p:cNvSpPr>
            <a:spLocks noGrp="1"/>
          </p:cNvSpPr>
          <p:nvPr>
            <p:ph type="sldNum" sz="quarter" idx="12"/>
          </p:nvPr>
        </p:nvSpPr>
        <p:spPr/>
        <p:txBody>
          <a:bodyPr/>
          <a:p>
            <a:fld id="{B6B1651B-1977-47D3-A105-3FE1DFE6A95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 name=""/>
        <p:cNvGrpSpPr/>
        <p:nvPr/>
      </p:nvGrpSpPr>
      <p:grpSpPr>
        <a:xfrm>
          <a:off x="0" y="0"/>
          <a:ext cx="0" cy="0"/>
          <a:chOff x="0" y="0"/>
          <a:chExt cx="0" cy="0"/>
        </a:xfrm>
      </p:grpSpPr>
      <p:sp>
        <p:nvSpPr>
          <p:cNvPr id="1048609" name="Title 1"/>
          <p:cNvSpPr>
            <a:spLocks noGrp="1"/>
          </p:cNvSpPr>
          <p:nvPr>
            <p:ph type="title"/>
          </p:nvPr>
        </p:nvSpPr>
        <p:spPr/>
        <p:txBody>
          <a:bodyPr/>
          <a:p>
            <a:r>
              <a:rPr lang="en-US" smtClean="0"/>
              <a:t>Click to edit Master title style</a:t>
            </a:r>
            <a:endParaRPr lang="en-US"/>
          </a:p>
        </p:txBody>
      </p:sp>
      <p:sp>
        <p:nvSpPr>
          <p:cNvPr id="1048610"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1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2"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1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4" name="Date Placeholder 6"/>
          <p:cNvSpPr>
            <a:spLocks noGrp="1"/>
          </p:cNvSpPr>
          <p:nvPr>
            <p:ph type="dt" sz="half" idx="10"/>
          </p:nvPr>
        </p:nvSpPr>
        <p:spPr/>
        <p:txBody>
          <a:bodyPr/>
          <a:p>
            <a:fld id="{15E06E91-102C-401F-B6A4-0ECC6D4D2196}" type="datetimeFigureOut">
              <a:rPr lang="en-US" smtClean="0"/>
            </a:fld>
            <a:endParaRPr lang="en-US"/>
          </a:p>
        </p:txBody>
      </p:sp>
      <p:sp>
        <p:nvSpPr>
          <p:cNvPr id="1048615" name="Footer Placeholder 7"/>
          <p:cNvSpPr>
            <a:spLocks noGrp="1"/>
          </p:cNvSpPr>
          <p:nvPr>
            <p:ph type="ftr" sz="quarter" idx="11"/>
          </p:nvPr>
        </p:nvSpPr>
        <p:spPr/>
        <p:txBody>
          <a:bodyPr/>
          <a:p>
            <a:endParaRPr lang="en-US"/>
          </a:p>
        </p:txBody>
      </p:sp>
      <p:sp>
        <p:nvSpPr>
          <p:cNvPr id="1048616" name="Slide Number Placeholder 8"/>
          <p:cNvSpPr>
            <a:spLocks noGrp="1"/>
          </p:cNvSpPr>
          <p:nvPr>
            <p:ph type="sldNum" sz="quarter" idx="12"/>
          </p:nvPr>
        </p:nvSpPr>
        <p:spPr/>
        <p:txBody>
          <a:bodyPr/>
          <a:p>
            <a:fld id="{B6B1651B-1977-47D3-A105-3FE1DFE6A95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US"/>
          </a:p>
        </p:txBody>
      </p:sp>
      <p:sp>
        <p:nvSpPr>
          <p:cNvPr id="1048618" name="Date Placeholder 2"/>
          <p:cNvSpPr>
            <a:spLocks noGrp="1"/>
          </p:cNvSpPr>
          <p:nvPr>
            <p:ph type="dt" sz="half" idx="10"/>
          </p:nvPr>
        </p:nvSpPr>
        <p:spPr/>
        <p:txBody>
          <a:bodyPr/>
          <a:p>
            <a:fld id="{15E06E91-102C-401F-B6A4-0ECC6D4D2196}" type="datetimeFigureOut">
              <a:rPr lang="en-US" smtClean="0"/>
            </a:fld>
            <a:endParaRPr lang="en-US"/>
          </a:p>
        </p:txBody>
      </p:sp>
      <p:sp>
        <p:nvSpPr>
          <p:cNvPr id="1048619" name="Footer Placeholder 3"/>
          <p:cNvSpPr>
            <a:spLocks noGrp="1"/>
          </p:cNvSpPr>
          <p:nvPr>
            <p:ph type="ftr" sz="quarter" idx="11"/>
          </p:nvPr>
        </p:nvSpPr>
        <p:spPr/>
        <p:txBody>
          <a:bodyPr/>
          <a:p>
            <a:endParaRPr lang="en-US"/>
          </a:p>
        </p:txBody>
      </p:sp>
      <p:sp>
        <p:nvSpPr>
          <p:cNvPr id="1048620" name="Slide Number Placeholder 4"/>
          <p:cNvSpPr>
            <a:spLocks noGrp="1"/>
          </p:cNvSpPr>
          <p:nvPr>
            <p:ph type="sldNum" sz="quarter" idx="12"/>
          </p:nvPr>
        </p:nvSpPr>
        <p:spPr/>
        <p:txBody>
          <a:bodyPr/>
          <a:p>
            <a:fld id="{B6B1651B-1977-47D3-A105-3FE1DFE6A95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26" name="Date Placeholder 1"/>
          <p:cNvSpPr>
            <a:spLocks noGrp="1"/>
          </p:cNvSpPr>
          <p:nvPr>
            <p:ph type="dt" sz="half" idx="10"/>
          </p:nvPr>
        </p:nvSpPr>
        <p:spPr/>
        <p:txBody>
          <a:bodyPr/>
          <a:p>
            <a:fld id="{15E06E91-102C-401F-B6A4-0ECC6D4D2196}" type="datetimeFigureOut">
              <a:rPr lang="en-US" smtClean="0"/>
            </a:fld>
            <a:endParaRPr lang="en-US"/>
          </a:p>
        </p:txBody>
      </p:sp>
      <p:sp>
        <p:nvSpPr>
          <p:cNvPr id="1048627" name="Footer Placeholder 2"/>
          <p:cNvSpPr>
            <a:spLocks noGrp="1"/>
          </p:cNvSpPr>
          <p:nvPr>
            <p:ph type="ftr" sz="quarter" idx="11"/>
          </p:nvPr>
        </p:nvSpPr>
        <p:spPr/>
        <p:txBody>
          <a:bodyPr/>
          <a:p>
            <a:endParaRPr lang="en-US"/>
          </a:p>
        </p:txBody>
      </p:sp>
      <p:sp>
        <p:nvSpPr>
          <p:cNvPr id="1048628" name="Slide Number Placeholder 3"/>
          <p:cNvSpPr>
            <a:spLocks noGrp="1"/>
          </p:cNvSpPr>
          <p:nvPr>
            <p:ph type="sldNum" sz="quarter" idx="12"/>
          </p:nvPr>
        </p:nvSpPr>
        <p:spPr/>
        <p:txBody>
          <a:bodyPr/>
          <a:p>
            <a:fld id="{B6B1651B-1977-47D3-A105-3FE1DFE6A95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45"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4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7"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48" name="Date Placeholder 4"/>
          <p:cNvSpPr>
            <a:spLocks noGrp="1"/>
          </p:cNvSpPr>
          <p:nvPr>
            <p:ph type="dt" sz="half" idx="10"/>
          </p:nvPr>
        </p:nvSpPr>
        <p:spPr/>
        <p:txBody>
          <a:bodyPr/>
          <a:p>
            <a:fld id="{15E06E91-102C-401F-B6A4-0ECC6D4D2196}" type="datetimeFigureOut">
              <a:rPr lang="en-US" smtClean="0"/>
            </a:fld>
            <a:endParaRPr lang="en-US"/>
          </a:p>
        </p:txBody>
      </p:sp>
      <p:sp>
        <p:nvSpPr>
          <p:cNvPr id="1048649" name="Footer Placeholder 5"/>
          <p:cNvSpPr>
            <a:spLocks noGrp="1"/>
          </p:cNvSpPr>
          <p:nvPr>
            <p:ph type="ftr" sz="quarter" idx="11"/>
          </p:nvPr>
        </p:nvSpPr>
        <p:spPr/>
        <p:txBody>
          <a:bodyPr/>
          <a:p>
            <a:endParaRPr lang="en-US"/>
          </a:p>
        </p:txBody>
      </p:sp>
      <p:sp>
        <p:nvSpPr>
          <p:cNvPr id="1048650" name="Slide Number Placeholder 6"/>
          <p:cNvSpPr>
            <a:spLocks noGrp="1"/>
          </p:cNvSpPr>
          <p:nvPr>
            <p:ph type="sldNum" sz="quarter" idx="12"/>
          </p:nvPr>
        </p:nvSpPr>
        <p:spPr/>
        <p:txBody>
          <a:bodyPr/>
          <a:p>
            <a:fld id="{B6B1651B-1977-47D3-A105-3FE1DFE6A95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29"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30"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1"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2" name="Date Placeholder 4"/>
          <p:cNvSpPr>
            <a:spLocks noGrp="1"/>
          </p:cNvSpPr>
          <p:nvPr>
            <p:ph type="dt" sz="half" idx="10"/>
          </p:nvPr>
        </p:nvSpPr>
        <p:spPr/>
        <p:txBody>
          <a:bodyPr/>
          <a:p>
            <a:fld id="{15E06E91-102C-401F-B6A4-0ECC6D4D2196}" type="datetimeFigureOut">
              <a:rPr lang="en-US" smtClean="0"/>
            </a:fld>
            <a:endParaRPr lang="en-US"/>
          </a:p>
        </p:txBody>
      </p:sp>
      <p:sp>
        <p:nvSpPr>
          <p:cNvPr id="1048633" name="Footer Placeholder 5"/>
          <p:cNvSpPr>
            <a:spLocks noGrp="1"/>
          </p:cNvSpPr>
          <p:nvPr>
            <p:ph type="ftr" sz="quarter" idx="11"/>
          </p:nvPr>
        </p:nvSpPr>
        <p:spPr/>
        <p:txBody>
          <a:bodyPr/>
          <a:p>
            <a:endParaRPr lang="en-US"/>
          </a:p>
        </p:txBody>
      </p:sp>
      <p:sp>
        <p:nvSpPr>
          <p:cNvPr id="1048634" name="Slide Number Placeholder 6"/>
          <p:cNvSpPr>
            <a:spLocks noGrp="1"/>
          </p:cNvSpPr>
          <p:nvPr>
            <p:ph type="sldNum" sz="quarter" idx="12"/>
          </p:nvPr>
        </p:nvSpPr>
        <p:spPr/>
        <p:txBody>
          <a:bodyPr/>
          <a:p>
            <a:fld id="{B6B1651B-1977-47D3-A105-3FE1DFE6A95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5E06E91-102C-401F-B6A4-0ECC6D4D2196}"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B1651B-1977-47D3-A105-3FE1DFE6A95B}"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6" name="Title 1"/>
          <p:cNvSpPr>
            <a:spLocks noGrp="1"/>
          </p:cNvSpPr>
          <p:nvPr>
            <p:ph type="ctrTitle"/>
          </p:nvPr>
        </p:nvSpPr>
        <p:spPr/>
        <p:txBody>
          <a:bodyPr>
            <a:normAutofit fontScale="90000"/>
          </a:bodyPr>
          <a:p>
            <a:r>
              <a:rPr dirty="0" sz="4000" lang="en-US" smtClean="0"/>
              <a:t>HOW TO MANAGE GEMS ACCOUT</a:t>
            </a:r>
            <a:br>
              <a:rPr dirty="0" sz="4000" lang="en-US" smtClean="0"/>
            </a:br>
            <a:r>
              <a:rPr dirty="0" sz="4000" lang="en-US" smtClean="0"/>
              <a:t>(PLACEMENT)</a:t>
            </a:r>
            <a:endParaRPr dirty="0" sz="4000" lang="en-US"/>
          </a:p>
        </p:txBody>
      </p:sp>
      <p:sp>
        <p:nvSpPr>
          <p:cNvPr id="1048587" name="Subtitle 2"/>
          <p:cNvSpPr>
            <a:spLocks noGrp="1"/>
          </p:cNvSpPr>
          <p:nvPr>
            <p:ph type="subTitle" idx="1"/>
          </p:nvPr>
        </p:nvSpPr>
        <p:spPr/>
        <p:txBody>
          <a:bodyPr/>
          <a:p>
            <a:r>
              <a:rPr dirty="0" lang="en-US" err="1" smtClean="0"/>
              <a:t>Abhishek</a:t>
            </a:r>
            <a:r>
              <a:rPr dirty="0" lang="en-US" smtClean="0"/>
              <a:t> </a:t>
            </a:r>
            <a:r>
              <a:rPr dirty="0" lang="en-US" err="1" smtClean="0"/>
              <a:t>Pandey</a:t>
            </a:r>
            <a:endParaRPr dirty="0" lang="en-US" smtClean="0"/>
          </a:p>
          <a:p>
            <a:r>
              <a:rPr dirty="0" lang="en-US" smtClean="0"/>
              <a:t>TPO NBNSSOE</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7" name="Picture 2"/>
          <p:cNvPicPr>
            <a:picLocks noChangeAspect="1" noChangeArrowheads="1"/>
          </p:cNvPicPr>
          <p:nvPr/>
        </p:nvPicPr>
        <p:blipFill>
          <a:blip xmlns:r="http://schemas.openxmlformats.org/officeDocument/2006/relationships" r:embed="rId1"/>
          <a:srcRect/>
          <a:stretch>
            <a:fillRect/>
          </a:stretch>
        </p:blipFill>
        <p:spPr bwMode="auto">
          <a:xfrm>
            <a:off x="0" y="0"/>
            <a:ext cx="9144000" cy="6858000"/>
          </a:xfrm>
          <a:prstGeom prst="rect"/>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8" name="Picture 3"/>
          <p:cNvPicPr>
            <a:picLocks noChangeAspect="1" noChangeArrowheads="1"/>
          </p:cNvPicPr>
          <p:nvPr/>
        </p:nvPicPr>
        <p:blipFill>
          <a:blip xmlns:r="http://schemas.openxmlformats.org/officeDocument/2006/relationships" r:embed="rId1"/>
          <a:srcRect/>
          <a:stretch>
            <a:fillRect/>
          </a:stretch>
        </p:blipFill>
        <p:spPr bwMode="auto">
          <a:xfrm>
            <a:off x="0" y="0"/>
            <a:ext cx="9144000" cy="6858000"/>
          </a:xfrm>
          <a:prstGeom prst="rect"/>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9" name="Picture 2"/>
          <p:cNvPicPr>
            <a:picLocks noChangeAspect="1" noChangeArrowheads="1"/>
          </p:cNvPicPr>
          <p:nvPr/>
        </p:nvPicPr>
        <p:blipFill>
          <a:blip xmlns:r="http://schemas.openxmlformats.org/officeDocument/2006/relationships" r:embed="rId1"/>
          <a:srcRect/>
          <a:stretch>
            <a:fillRect/>
          </a:stretch>
        </p:blipFill>
        <p:spPr bwMode="auto">
          <a:xfrm>
            <a:off x="0" y="0"/>
            <a:ext cx="9144000" cy="6858000"/>
          </a:xfrm>
          <a:prstGeom prst="rect"/>
          <a:noFill/>
          <a:ln w="9525">
            <a:noFill/>
            <a:miter lim="800000"/>
            <a:headEnd/>
            <a:tailEnd/>
          </a:ln>
          <a:effectLst/>
        </p:spPr>
      </p:pic>
      <p:sp>
        <p:nvSpPr>
          <p:cNvPr id="1048602" name="TextBox 4"/>
          <p:cNvSpPr txBox="1"/>
          <p:nvPr/>
        </p:nvSpPr>
        <p:spPr>
          <a:xfrm>
            <a:off x="-76200" y="1524000"/>
            <a:ext cx="1524000" cy="1472565"/>
          </a:xfrm>
          <a:prstGeom prst="rect"/>
          <a:noFill/>
        </p:spPr>
        <p:txBody>
          <a:bodyPr rtlCol="0" wrap="square">
            <a:spAutoFit/>
          </a:bodyPr>
          <a:p>
            <a:r>
              <a:rPr dirty="0" sz="1600" lang="en-US" smtClean="0">
                <a:solidFill>
                  <a:srgbClr val="FF0000"/>
                </a:solidFill>
              </a:rPr>
              <a:t>Keeps checking announcement 2-3 times a day.</a:t>
            </a:r>
            <a:endParaRPr dirty="0" sz="1600" lang="en-US">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3" name="Title 1"/>
          <p:cNvSpPr>
            <a:spLocks noGrp="1"/>
          </p:cNvSpPr>
          <p:nvPr>
            <p:ph type="title"/>
          </p:nvPr>
        </p:nvSpPr>
        <p:spPr/>
        <p:txBody>
          <a:bodyPr>
            <a:noAutofit/>
          </a:bodyPr>
          <a:p>
            <a:r>
              <a:rPr b="1" dirty="0" sz="3200" lang="en-US" smtClean="0"/>
              <a:t>ENGINEERING STUDENTS</a:t>
            </a:r>
            <a:r>
              <a:rPr dirty="0" sz="3200" lang="en-US" smtClean="0"/>
              <a:t/>
            </a:r>
            <a:br>
              <a:rPr dirty="0" sz="3200" lang="en-US" smtClean="0"/>
            </a:br>
            <a:r>
              <a:rPr b="1" dirty="0" sz="3200" lang="en-US" smtClean="0"/>
              <a:t>How to complete your profile for PLACEMENTS</a:t>
            </a:r>
            <a:r>
              <a:rPr dirty="0" sz="3200" lang="en-US" smtClean="0"/>
              <a:t/>
            </a:r>
            <a:br>
              <a:rPr dirty="0" sz="3200" lang="en-US" smtClean="0"/>
            </a:br>
            <a:endParaRPr dirty="0" sz="3200" lang="en-US"/>
          </a:p>
        </p:txBody>
      </p:sp>
      <p:sp>
        <p:nvSpPr>
          <p:cNvPr id="1048594" name="Content Placeholder 2"/>
          <p:cNvSpPr>
            <a:spLocks noGrp="1"/>
          </p:cNvSpPr>
          <p:nvPr>
            <p:ph idx="1"/>
          </p:nvPr>
        </p:nvSpPr>
        <p:spPr/>
        <p:txBody>
          <a:bodyPr>
            <a:normAutofit fontScale="77031" lnSpcReduction="20000"/>
          </a:bodyPr>
          <a:p>
            <a:pPr indent="-514350" marL="514350">
              <a:spcBef>
                <a:spcPts val="1200"/>
              </a:spcBef>
              <a:spcAft>
                <a:spcPts val="1200"/>
              </a:spcAft>
              <a:buFont typeface="+mj-lt"/>
              <a:buAutoNum type="arabicPeriod"/>
            </a:pPr>
            <a:r>
              <a:rPr dirty="0" lang="en-US" smtClean="0"/>
              <a:t>Mozilla </a:t>
            </a:r>
            <a:r>
              <a:rPr dirty="0" lang="en-US"/>
              <a:t>( DO NOT USE IE ) </a:t>
            </a:r>
          </a:p>
          <a:p>
            <a:pPr indent="-514350" marL="514350">
              <a:spcBef>
                <a:spcPts val="1200"/>
              </a:spcBef>
              <a:spcAft>
                <a:spcPts val="1200"/>
              </a:spcAft>
              <a:buFont typeface="+mj-lt"/>
              <a:buAutoNum type="arabicPeriod"/>
            </a:pPr>
            <a:r>
              <a:rPr dirty="0" lang="en-US" smtClean="0"/>
              <a:t>Go </a:t>
            </a:r>
            <a:r>
              <a:rPr dirty="0" lang="en-US"/>
              <a:t>to the </a:t>
            </a:r>
            <a:r>
              <a:rPr dirty="0" lang="en-US" smtClean="0"/>
              <a:t>URL(myecampus.info)</a:t>
            </a:r>
            <a:endParaRPr dirty="0" lang="en-US"/>
          </a:p>
          <a:p>
            <a:pPr indent="-514350" marL="514350">
              <a:spcBef>
                <a:spcPts val="1200"/>
              </a:spcBef>
              <a:spcAft>
                <a:spcPts val="1200"/>
              </a:spcAft>
              <a:buFont typeface="+mj-lt"/>
              <a:buAutoNum type="arabicPeriod"/>
            </a:pPr>
            <a:r>
              <a:rPr dirty="0" lang="en-US" smtClean="0"/>
              <a:t>Login–you </a:t>
            </a:r>
            <a:r>
              <a:rPr dirty="0" lang="en-US"/>
              <a:t>must know your </a:t>
            </a:r>
            <a:r>
              <a:rPr dirty="0" lang="en-US" smtClean="0"/>
              <a:t>username(your email id) </a:t>
            </a:r>
            <a:r>
              <a:rPr dirty="0" lang="en-US"/>
              <a:t>and </a:t>
            </a:r>
            <a:r>
              <a:rPr dirty="0" lang="en-US" smtClean="0"/>
              <a:t>password(Default-123456)</a:t>
            </a:r>
          </a:p>
          <a:p>
            <a:pPr indent="-514350" marL="514350">
              <a:spcBef>
                <a:spcPts val="1200"/>
              </a:spcBef>
              <a:spcAft>
                <a:spcPts val="1200"/>
              </a:spcAft>
              <a:buFont typeface="+mj-lt"/>
              <a:buAutoNum type="arabicPeriod"/>
            </a:pPr>
            <a:r>
              <a:rPr dirty="0" lang="en-US" smtClean="0"/>
              <a:t>Accept the license agreement by pressing “I Accept”.</a:t>
            </a:r>
          </a:p>
          <a:p>
            <a:pPr indent="-514350" marL="514350">
              <a:spcBef>
                <a:spcPts val="1200"/>
              </a:spcBef>
              <a:spcAft>
                <a:spcPts val="1200"/>
              </a:spcAft>
              <a:buFont typeface="+mj-lt"/>
              <a:buAutoNum type="arabicPeriod"/>
            </a:pPr>
            <a:r>
              <a:rPr dirty="0" lang="en-US" smtClean="0"/>
              <a:t>Go </a:t>
            </a:r>
            <a:r>
              <a:rPr dirty="0" lang="en-US"/>
              <a:t>to option button </a:t>
            </a:r>
            <a:r>
              <a:rPr dirty="0" lang="en-US" smtClean="0"/>
              <a:t>left </a:t>
            </a:r>
            <a:r>
              <a:rPr dirty="0" lang="en-US"/>
              <a:t>hand </a:t>
            </a:r>
            <a:r>
              <a:rPr dirty="0" lang="en-US" smtClean="0"/>
              <a:t>side corner click on “Profile”.</a:t>
            </a:r>
          </a:p>
          <a:p>
            <a:pPr indent="-514350" marL="514350">
              <a:spcBef>
                <a:spcPts val="1200"/>
              </a:spcBef>
              <a:spcAft>
                <a:spcPts val="1200"/>
              </a:spcAft>
              <a:buFont typeface="+mj-lt"/>
              <a:buAutoNum type="arabicPeriod"/>
            </a:pPr>
            <a:r>
              <a:rPr dirty="0" lang="en-US" smtClean="0"/>
              <a:t>Personal </a:t>
            </a:r>
            <a:r>
              <a:rPr dirty="0" lang="en-US"/>
              <a:t>Details</a:t>
            </a:r>
            <a:r>
              <a:rPr dirty="0" lang="en-US" smtClean="0"/>
              <a:t>.</a:t>
            </a:r>
          </a:p>
          <a:p>
            <a:pPr indent="-514350" marL="514350">
              <a:spcBef>
                <a:spcPts val="1200"/>
              </a:spcBef>
              <a:spcAft>
                <a:spcPts val="1200"/>
              </a:spcAft>
              <a:buFont typeface="+mj-lt"/>
              <a:buAutoNum type="arabicPeriod"/>
            </a:pPr>
            <a:r>
              <a:rPr dirty="0" lang="en-US" smtClean="0"/>
              <a:t>Contact </a:t>
            </a:r>
            <a:r>
              <a:rPr dirty="0" lang="en-US"/>
              <a:t>Details.</a:t>
            </a:r>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p:txBody>
          <a:bodyPr>
            <a:noAutofit/>
          </a:bodyPr>
          <a:p>
            <a:r>
              <a:rPr b="1" dirty="0" sz="2800" lang="en-US" smtClean="0"/>
              <a:t>How to complete your profile for PLACEMENTS..</a:t>
            </a:r>
            <a:endParaRPr dirty="0" sz="2800" lang="en-US"/>
          </a:p>
        </p:txBody>
      </p:sp>
      <p:sp>
        <p:nvSpPr>
          <p:cNvPr id="1048596" name="Content Placeholder 2"/>
          <p:cNvSpPr>
            <a:spLocks noGrp="1"/>
          </p:cNvSpPr>
          <p:nvPr>
            <p:ph idx="1"/>
          </p:nvPr>
        </p:nvSpPr>
        <p:spPr>
          <a:xfrm>
            <a:off x="457200" y="1600200"/>
            <a:ext cx="8229600" cy="4876800"/>
          </a:xfrm>
        </p:spPr>
        <p:txBody>
          <a:bodyPr>
            <a:normAutofit fontScale="53281" lnSpcReduction="20000"/>
          </a:bodyPr>
          <a:p>
            <a:pPr>
              <a:spcBef>
                <a:spcPts val="600"/>
              </a:spcBef>
              <a:spcAft>
                <a:spcPts val="600"/>
              </a:spcAft>
              <a:buNone/>
            </a:pPr>
            <a:r>
              <a:rPr dirty="0" lang="en-US"/>
              <a:t>7. </a:t>
            </a:r>
            <a:r>
              <a:rPr dirty="0" lang="en-US" smtClean="0"/>
              <a:t>	10thwith </a:t>
            </a:r>
            <a:r>
              <a:rPr dirty="0" lang="en-US"/>
              <a:t>attached </a:t>
            </a:r>
            <a:r>
              <a:rPr dirty="0" lang="en-US" smtClean="0"/>
              <a:t>scanned copy </a:t>
            </a:r>
            <a:r>
              <a:rPr dirty="0" lang="en-US"/>
              <a:t>of Mark-sheet.</a:t>
            </a:r>
          </a:p>
          <a:p>
            <a:pPr>
              <a:spcBef>
                <a:spcPts val="600"/>
              </a:spcBef>
              <a:spcAft>
                <a:spcPts val="600"/>
              </a:spcAft>
              <a:buNone/>
            </a:pPr>
            <a:r>
              <a:rPr dirty="0" lang="en-US"/>
              <a:t>8. </a:t>
            </a:r>
            <a:r>
              <a:rPr dirty="0" lang="en-US" smtClean="0"/>
              <a:t>	12thwith </a:t>
            </a:r>
            <a:r>
              <a:rPr dirty="0" lang="en-US"/>
              <a:t>attached </a:t>
            </a:r>
            <a:r>
              <a:rPr dirty="0" lang="en-US" smtClean="0"/>
              <a:t>scanned copy </a:t>
            </a:r>
            <a:r>
              <a:rPr dirty="0" lang="en-US"/>
              <a:t>of Mark-sheet. </a:t>
            </a:r>
          </a:p>
          <a:p>
            <a:pPr>
              <a:spcBef>
                <a:spcPts val="600"/>
              </a:spcBef>
              <a:spcAft>
                <a:spcPts val="600"/>
              </a:spcAft>
              <a:buNone/>
            </a:pPr>
            <a:r>
              <a:rPr dirty="0" lang="en-US"/>
              <a:t> </a:t>
            </a:r>
            <a:r>
              <a:rPr dirty="0" lang="en-US" smtClean="0"/>
              <a:t>	</a:t>
            </a:r>
            <a:r>
              <a:rPr b="1" dirty="0" lang="en-US" smtClean="0"/>
              <a:t>Or</a:t>
            </a:r>
            <a:endParaRPr dirty="0" lang="en-US"/>
          </a:p>
          <a:p>
            <a:pPr>
              <a:spcBef>
                <a:spcPts val="600"/>
              </a:spcBef>
              <a:spcAft>
                <a:spcPts val="600"/>
              </a:spcAft>
              <a:buNone/>
            </a:pPr>
            <a:r>
              <a:rPr dirty="0" lang="en-US" smtClean="0"/>
              <a:t>	Diploma </a:t>
            </a:r>
            <a:r>
              <a:rPr dirty="0" lang="en-US"/>
              <a:t>with attached scan copy of Mark-sheet.</a:t>
            </a:r>
          </a:p>
          <a:p>
            <a:pPr>
              <a:spcBef>
                <a:spcPts val="600"/>
              </a:spcBef>
              <a:spcAft>
                <a:spcPts val="600"/>
              </a:spcAft>
              <a:buNone/>
            </a:pPr>
            <a:r>
              <a:rPr dirty="0" lang="en-US"/>
              <a:t>9. </a:t>
            </a:r>
            <a:r>
              <a:rPr dirty="0" lang="en-US" smtClean="0"/>
              <a:t>	UG </a:t>
            </a:r>
            <a:r>
              <a:rPr dirty="0" lang="en-US"/>
              <a:t>(Click on View )If the student a direct second year admission case ( after Diploma )</a:t>
            </a:r>
          </a:p>
          <a:p>
            <a:pPr>
              <a:spcBef>
                <a:spcPts val="600"/>
              </a:spcBef>
              <a:spcAft>
                <a:spcPts val="600"/>
              </a:spcAft>
              <a:buNone/>
            </a:pPr>
            <a:r>
              <a:rPr dirty="0" lang="en-US" smtClean="0"/>
              <a:t>	</a:t>
            </a:r>
            <a:r>
              <a:rPr dirty="0" lang="en-US" err="1" smtClean="0"/>
              <a:t>i</a:t>
            </a:r>
            <a:r>
              <a:rPr dirty="0" lang="en-US"/>
              <a:t>. Enter </a:t>
            </a:r>
            <a:r>
              <a:rPr dirty="0" lang="en-US" err="1"/>
              <a:t>sem</a:t>
            </a:r>
            <a:r>
              <a:rPr dirty="0" lang="en-US"/>
              <a:t> –1 and </a:t>
            </a:r>
            <a:r>
              <a:rPr dirty="0" lang="en-US" err="1"/>
              <a:t>sem</a:t>
            </a:r>
            <a:r>
              <a:rPr dirty="0" lang="en-US"/>
              <a:t> –2 total marks '0' ,out of '0' percentage '0'. </a:t>
            </a:r>
          </a:p>
          <a:p>
            <a:pPr>
              <a:spcBef>
                <a:spcPts val="600"/>
              </a:spcBef>
              <a:spcAft>
                <a:spcPts val="600"/>
              </a:spcAft>
              <a:buNone/>
            </a:pPr>
            <a:r>
              <a:rPr dirty="0" lang="en-US" smtClean="0"/>
              <a:t>	ii</a:t>
            </a:r>
            <a:r>
              <a:rPr dirty="0" lang="en-US"/>
              <a:t>. If normal admission –enter semester wise marks.</a:t>
            </a:r>
          </a:p>
          <a:p>
            <a:pPr>
              <a:spcBef>
                <a:spcPts val="600"/>
              </a:spcBef>
              <a:spcAft>
                <a:spcPts val="600"/>
              </a:spcAft>
              <a:buNone/>
            </a:pPr>
            <a:r>
              <a:rPr dirty="0" lang="en-US" smtClean="0"/>
              <a:t>	iii</a:t>
            </a:r>
            <a:r>
              <a:rPr dirty="0" lang="en-US"/>
              <a:t>. Click on upload button  attach </a:t>
            </a:r>
            <a:r>
              <a:rPr dirty="0" lang="en-US" err="1"/>
              <a:t>scannedcopy</a:t>
            </a:r>
            <a:r>
              <a:rPr dirty="0" lang="en-US"/>
              <a:t> of Mark-sheet current Semester  only. </a:t>
            </a:r>
          </a:p>
          <a:p>
            <a:pPr>
              <a:spcBef>
                <a:spcPts val="600"/>
              </a:spcBef>
              <a:spcAft>
                <a:spcPts val="600"/>
              </a:spcAft>
              <a:buNone/>
            </a:pPr>
            <a:r>
              <a:rPr dirty="0" lang="en-US"/>
              <a:t>10</a:t>
            </a:r>
            <a:r>
              <a:rPr dirty="0" lang="en-US" smtClean="0"/>
              <a:t>.	Certification details </a:t>
            </a:r>
            <a:r>
              <a:rPr dirty="0" lang="en-US"/>
              <a:t>if any</a:t>
            </a:r>
          </a:p>
          <a:p>
            <a:pPr>
              <a:spcBef>
                <a:spcPts val="600"/>
              </a:spcBef>
              <a:spcAft>
                <a:spcPts val="600"/>
              </a:spcAft>
              <a:buNone/>
            </a:pPr>
            <a:r>
              <a:rPr dirty="0" lang="en-US"/>
              <a:t>11. </a:t>
            </a:r>
            <a:r>
              <a:rPr dirty="0" lang="en-US" smtClean="0"/>
              <a:t>	Projects </a:t>
            </a:r>
            <a:r>
              <a:rPr dirty="0" lang="en-US"/>
              <a:t>undertaken if any</a:t>
            </a:r>
          </a:p>
          <a:p>
            <a:pPr>
              <a:spcBef>
                <a:spcPts val="600"/>
              </a:spcBef>
              <a:spcAft>
                <a:spcPts val="600"/>
              </a:spcAft>
              <a:buNone/>
            </a:pPr>
            <a:r>
              <a:rPr dirty="0" lang="en-US"/>
              <a:t>12. </a:t>
            </a:r>
            <a:r>
              <a:rPr dirty="0" lang="en-US" smtClean="0"/>
              <a:t>	Work </a:t>
            </a:r>
            <a:r>
              <a:rPr dirty="0" lang="en-US"/>
              <a:t>Experience if any</a:t>
            </a:r>
          </a:p>
          <a:p>
            <a:pPr>
              <a:spcBef>
                <a:spcPts val="600"/>
              </a:spcBef>
              <a:spcAft>
                <a:spcPts val="600"/>
              </a:spcAft>
              <a:buNone/>
            </a:pPr>
            <a:r>
              <a:rPr dirty="0" lang="en-US"/>
              <a:t>13. </a:t>
            </a:r>
            <a:r>
              <a:rPr dirty="0" lang="en-US" smtClean="0"/>
              <a:t>	GAP </a:t>
            </a:r>
            <a:r>
              <a:rPr dirty="0" lang="en-US"/>
              <a:t>–System automatically calculate your gap</a:t>
            </a:r>
            <a:r>
              <a:rPr dirty="0" lang="en-US" smtClean="0"/>
              <a:t>, only </a:t>
            </a:r>
            <a:r>
              <a:rPr dirty="0" lang="en-US"/>
              <a:t>select gap year and enter reason.</a:t>
            </a:r>
          </a:p>
          <a:p>
            <a:pPr>
              <a:spcBef>
                <a:spcPts val="600"/>
              </a:spcBef>
              <a:spcAft>
                <a:spcPts val="600"/>
              </a:spcAft>
              <a:buNone/>
            </a:pPr>
            <a:r>
              <a:rPr dirty="0" lang="en-US"/>
              <a:t>14. </a:t>
            </a:r>
            <a:r>
              <a:rPr dirty="0" lang="en-US" smtClean="0"/>
              <a:t>	Technical Skills </a:t>
            </a:r>
            <a:r>
              <a:rPr dirty="0" lang="en-US"/>
              <a:t>if you want to highlight something important</a:t>
            </a:r>
          </a:p>
          <a:p>
            <a:pPr>
              <a:spcBef>
                <a:spcPts val="600"/>
              </a:spcBef>
              <a:spcAft>
                <a:spcPts val="600"/>
              </a:spcAft>
              <a:buNone/>
            </a:pPr>
            <a:r>
              <a:rPr dirty="0" lang="en-US"/>
              <a:t>15. </a:t>
            </a:r>
            <a:r>
              <a:rPr dirty="0" lang="en-US" smtClean="0"/>
              <a:t>	Career </a:t>
            </a:r>
            <a:r>
              <a:rPr dirty="0" lang="en-US"/>
              <a:t>Objective </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itle 1"/>
          <p:cNvSpPr>
            <a:spLocks noGrp="1"/>
          </p:cNvSpPr>
          <p:nvPr>
            <p:ph type="title"/>
          </p:nvPr>
        </p:nvSpPr>
        <p:spPr/>
        <p:txBody>
          <a:bodyPr>
            <a:noAutofit/>
          </a:bodyPr>
          <a:p>
            <a:r>
              <a:rPr b="1" dirty="0" sz="2800" lang="en-US" smtClean="0"/>
              <a:t>How to complete your profile for PLACEMENTS..</a:t>
            </a:r>
            <a:endParaRPr dirty="0" sz="2800" lang="en-US"/>
          </a:p>
        </p:txBody>
      </p:sp>
      <p:sp>
        <p:nvSpPr>
          <p:cNvPr id="1048598" name="Content Placeholder 2"/>
          <p:cNvSpPr>
            <a:spLocks noGrp="1"/>
          </p:cNvSpPr>
          <p:nvPr>
            <p:ph idx="1"/>
          </p:nvPr>
        </p:nvSpPr>
        <p:spPr/>
        <p:txBody>
          <a:bodyPr>
            <a:normAutofit fontScale="81190" lnSpcReduction="20000"/>
          </a:bodyPr>
          <a:p>
            <a:pPr algn="just" indent="-463550" marL="463550">
              <a:spcBef>
                <a:spcPts val="600"/>
              </a:spcBef>
              <a:spcAft>
                <a:spcPts val="600"/>
              </a:spcAft>
              <a:buNone/>
            </a:pPr>
            <a:r>
              <a:rPr dirty="0" sz="2100" lang="en-US"/>
              <a:t>16. </a:t>
            </a:r>
            <a:r>
              <a:rPr dirty="0" sz="2100" lang="en-US" smtClean="0"/>
              <a:t>	After </a:t>
            </a:r>
            <a:r>
              <a:rPr dirty="0" sz="2100" lang="en-US"/>
              <a:t>you do all </a:t>
            </a:r>
            <a:r>
              <a:rPr dirty="0" sz="2100" lang="en-US" smtClean="0"/>
              <a:t>and save </a:t>
            </a:r>
            <a:r>
              <a:rPr dirty="0" sz="2100" lang="en-US"/>
              <a:t>–your profile MUST be approved by the TPO –Only after it is approved you will get placement notifications and will be able to register for companies. Approval means verification of the data you have entered by competent authority.</a:t>
            </a:r>
          </a:p>
          <a:p>
            <a:pPr algn="just" indent="-463550" marL="463550">
              <a:spcBef>
                <a:spcPts val="600"/>
              </a:spcBef>
              <a:spcAft>
                <a:spcPts val="600"/>
              </a:spcAft>
              <a:buNone/>
            </a:pPr>
            <a:r>
              <a:rPr dirty="0" sz="2100" lang="en-US"/>
              <a:t>17. </a:t>
            </a:r>
            <a:r>
              <a:rPr dirty="0" sz="2100" lang="en-US" smtClean="0"/>
              <a:t>	After </a:t>
            </a:r>
            <a:r>
              <a:rPr dirty="0" sz="2100" lang="en-US"/>
              <a:t>approval you cannot edit your marks. For subsequent results –the TPO would unfreeze your profile. You can edit/add marks and then again your TPO needs to verify and approve your profile.</a:t>
            </a:r>
          </a:p>
          <a:p>
            <a:pPr algn="just" indent="-463550" marL="463550">
              <a:spcBef>
                <a:spcPts val="600"/>
              </a:spcBef>
              <a:spcAft>
                <a:spcPts val="600"/>
              </a:spcAft>
              <a:buNone/>
            </a:pPr>
            <a:r>
              <a:rPr dirty="0" sz="2100" lang="en-US"/>
              <a:t>18. </a:t>
            </a:r>
            <a:r>
              <a:rPr dirty="0" sz="2100" lang="en-US" smtClean="0"/>
              <a:t>	For </a:t>
            </a:r>
            <a:r>
              <a:rPr dirty="0" sz="2100" lang="en-US"/>
              <a:t>Management students entering specialization is IMPORTANT as based on specialization the placement opportunities will be visible to you.</a:t>
            </a:r>
          </a:p>
          <a:p>
            <a:pPr algn="just">
              <a:buNone/>
            </a:pPr>
            <a:r>
              <a:rPr dirty="0" lang="en-US"/>
              <a:t> </a:t>
            </a:r>
          </a:p>
          <a:p>
            <a:pPr algn="ctr">
              <a:buNone/>
            </a:pPr>
            <a:r>
              <a:rPr b="1" dirty="0" lang="en-US">
                <a:solidFill>
                  <a:srgbClr val="FF0000"/>
                </a:solidFill>
              </a:rPr>
              <a:t>For Help either mail to helpdesk.gems@gmail.com</a:t>
            </a:r>
            <a:endParaRPr dirty="0" lang="en-US">
              <a:solidFill>
                <a:srgbClr val="FF0000"/>
              </a:solidFill>
            </a:endParaRPr>
          </a:p>
          <a:p>
            <a:pPr algn="ctr">
              <a:buNone/>
            </a:pPr>
            <a:r>
              <a:rPr b="1" dirty="0" lang="en-US">
                <a:solidFill>
                  <a:srgbClr val="FF0000"/>
                </a:solidFill>
              </a:rPr>
              <a:t>OR</a:t>
            </a:r>
            <a:endParaRPr dirty="0" lang="en-US">
              <a:solidFill>
                <a:srgbClr val="FF0000"/>
              </a:solidFill>
            </a:endParaRPr>
          </a:p>
          <a:p>
            <a:pPr algn="ctr">
              <a:buNone/>
            </a:pPr>
            <a:r>
              <a:rPr b="1" dirty="0" lang="en-US">
                <a:solidFill>
                  <a:srgbClr val="FF0000"/>
                </a:solidFill>
              </a:rPr>
              <a:t>Go To www.gems-on-line.comcreate an account and Raise a Ticket.</a:t>
            </a:r>
            <a:endParaRPr dirty="0" lang="en-US">
              <a:solidFill>
                <a:srgbClr val="FF0000"/>
              </a:solidFill>
            </a:endParaRPr>
          </a:p>
          <a:p>
            <a:pPr algn="just">
              <a:buNone/>
            </a:pP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2" name="Picture 2"/>
          <p:cNvPicPr>
            <a:picLocks noChangeAspect="1" noChangeArrowheads="1"/>
          </p:cNvPicPr>
          <p:nvPr/>
        </p:nvPicPr>
        <p:blipFill>
          <a:blip xmlns:r="http://schemas.openxmlformats.org/officeDocument/2006/relationships" r:embed="rId1"/>
          <a:srcRect/>
          <a:stretch>
            <a:fillRect/>
          </a:stretch>
        </p:blipFill>
        <p:spPr bwMode="auto">
          <a:xfrm>
            <a:off x="0" y="0"/>
            <a:ext cx="9144000" cy="6858000"/>
          </a:xfrm>
          <a:prstGeom prst="rect"/>
          <a:noFill/>
          <a:ln w="9525">
            <a:noFill/>
            <a:miter lim="800000"/>
            <a:headEnd/>
            <a:tailEnd/>
          </a:ln>
          <a:effectLst/>
        </p:spPr>
      </p:pic>
      <p:sp>
        <p:nvSpPr>
          <p:cNvPr id="1048599" name="Rectangle 4"/>
          <p:cNvSpPr/>
          <p:nvPr/>
        </p:nvSpPr>
        <p:spPr>
          <a:xfrm>
            <a:off x="4114800" y="2362200"/>
            <a:ext cx="1295400" cy="152400"/>
          </a:xfrm>
          <a:prstGeom prst="rect"/>
        </p:spPr>
        <p:style>
          <a:lnRef idx="2">
            <a:schemeClr val="accent2"/>
          </a:lnRef>
          <a:fillRef idx="1">
            <a:schemeClr val="lt1"/>
          </a:fillRef>
          <a:effectRef idx="0">
            <a:schemeClr val="accent2"/>
          </a:effectRef>
          <a:fontRef idx="minor">
            <a:schemeClr val="dk1"/>
          </a:fontRef>
        </p:style>
        <p:txBody>
          <a:bodyPr anchor="ctr" rtlCol="0"/>
          <a:p>
            <a:pPr algn="ctr"/>
            <a:r>
              <a:rPr dirty="0" sz="1400" lang="en-US" smtClean="0">
                <a:solidFill>
                  <a:srgbClr val="FF0000"/>
                </a:solidFill>
              </a:rPr>
              <a:t>Your email id</a:t>
            </a:r>
            <a:endParaRPr dirty="0" sz="1400" lang="en-US">
              <a:solidFill>
                <a:srgbClr val="FF0000"/>
              </a:solidFill>
            </a:endParaRPr>
          </a:p>
        </p:txBody>
      </p:sp>
      <p:sp>
        <p:nvSpPr>
          <p:cNvPr id="1048600" name="Rectangle 5"/>
          <p:cNvSpPr/>
          <p:nvPr/>
        </p:nvSpPr>
        <p:spPr>
          <a:xfrm>
            <a:off x="4114800" y="2667000"/>
            <a:ext cx="3276600" cy="152400"/>
          </a:xfrm>
          <a:prstGeom prst="rect"/>
        </p:spPr>
        <p:style>
          <a:lnRef idx="2">
            <a:schemeClr val="accent2"/>
          </a:lnRef>
          <a:fillRef idx="1">
            <a:schemeClr val="lt1"/>
          </a:fillRef>
          <a:effectRef idx="0">
            <a:schemeClr val="accent2"/>
          </a:effectRef>
          <a:fontRef idx="minor">
            <a:schemeClr val="dk1"/>
          </a:fontRef>
        </p:style>
        <p:txBody>
          <a:bodyPr anchor="ctr" rtlCol="0"/>
          <a:p>
            <a:r>
              <a:rPr dirty="0" sz="800" lang="en-US" smtClean="0">
                <a:solidFill>
                  <a:srgbClr val="FF0000"/>
                </a:solidFill>
              </a:rPr>
              <a:t>123456 is default password, you should change it afterwards for security</a:t>
            </a:r>
            <a:endParaRPr dirty="0" sz="800" 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3" name="Picture 2"/>
          <p:cNvPicPr>
            <a:picLocks noChangeAspect="1" noChangeArrowheads="1"/>
          </p:cNvPicPr>
          <p:nvPr/>
        </p:nvPicPr>
        <p:blipFill>
          <a:blip xmlns:r="http://schemas.openxmlformats.org/officeDocument/2006/relationships" r:embed="rId1"/>
          <a:srcRect/>
          <a:stretch>
            <a:fillRect/>
          </a:stretch>
        </p:blipFill>
        <p:spPr bwMode="auto">
          <a:xfrm>
            <a:off x="0" y="0"/>
            <a:ext cx="9144000" cy="6858000"/>
          </a:xfrm>
          <a:prstGeom prst="rect"/>
          <a:noFill/>
          <a:ln w="9525">
            <a:noFill/>
            <a:miter lim="800000"/>
            <a:headEnd/>
            <a:tailEnd/>
          </a:ln>
          <a:effectLst/>
        </p:spPr>
      </p:pic>
      <p:sp>
        <p:nvSpPr>
          <p:cNvPr id="1048601" name="Rectangle 4"/>
          <p:cNvSpPr/>
          <p:nvPr/>
        </p:nvSpPr>
        <p:spPr>
          <a:xfrm>
            <a:off x="2971800" y="5181600"/>
            <a:ext cx="1828800" cy="685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dirty="0" sz="1200" lang="en-US" smtClean="0">
                <a:solidFill>
                  <a:srgbClr val="FF0000"/>
                </a:solidFill>
              </a:rPr>
              <a:t>Logout and login again once you have accepted License agreement</a:t>
            </a:r>
            <a:endParaRPr dirty="0" sz="1200" lang="en-US">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54" name="Picture 2"/>
          <p:cNvPicPr>
            <a:picLocks noChangeAspect="1" noChangeArrowheads="1"/>
          </p:cNvPicPr>
          <p:nvPr/>
        </p:nvPicPr>
        <p:blipFill>
          <a:blip xmlns:r="http://schemas.openxmlformats.org/officeDocument/2006/relationships" r:embed="rId1"/>
          <a:srcRect/>
          <a:stretch>
            <a:fillRect/>
          </a:stretch>
        </p:blipFill>
        <p:spPr bwMode="auto">
          <a:xfrm>
            <a:off x="0" y="0"/>
            <a:ext cx="9144000" cy="6858000"/>
          </a:xfrm>
          <a:prstGeom prst="rect"/>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55" name="Picture 2"/>
          <p:cNvPicPr>
            <a:picLocks noChangeAspect="1" noChangeArrowheads="1"/>
          </p:cNvPicPr>
          <p:nvPr/>
        </p:nvPicPr>
        <p:blipFill>
          <a:blip xmlns:r="http://schemas.openxmlformats.org/officeDocument/2006/relationships" r:embed="rId1"/>
          <a:srcRect/>
          <a:stretch>
            <a:fillRect/>
          </a:stretch>
        </p:blipFill>
        <p:spPr bwMode="auto">
          <a:xfrm>
            <a:off x="0" y="0"/>
            <a:ext cx="9144000" cy="6858000"/>
          </a:xfrm>
          <a:prstGeom prst="rect"/>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6" name="Picture 3"/>
          <p:cNvPicPr>
            <a:picLocks noChangeAspect="1" noChangeArrowheads="1"/>
          </p:cNvPicPr>
          <p:nvPr/>
        </p:nvPicPr>
        <p:blipFill>
          <a:blip xmlns:r="http://schemas.openxmlformats.org/officeDocument/2006/relationships" r:embed="rId1"/>
          <a:srcRect/>
          <a:stretch>
            <a:fillRect/>
          </a:stretch>
        </p:blipFill>
        <p:spPr bwMode="auto">
          <a:xfrm>
            <a:off x="0" y="0"/>
            <a:ext cx="9144000" cy="6858000"/>
          </a:xfrm>
          <a:prstGeom prst="rect"/>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HOW TO MANAGE GEMS ACCOUT (PLACEMENT)</dc:title>
  <dc:creator>TPO</dc:creator>
  <cp:lastModifiedBy>TPO</cp:lastModifiedBy>
  <dcterms:created xsi:type="dcterms:W3CDTF">2017-02-08T16:51:46Z</dcterms:created>
  <dcterms:modified xsi:type="dcterms:W3CDTF">2017-02-09T05:22:47Z</dcterms:modified>
</cp:coreProperties>
</file>