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0D0"/>
    <a:srgbClr val="D7E5BF"/>
    <a:srgbClr val="C4DBE5"/>
    <a:srgbClr val="BDCEDB"/>
    <a:srgbClr val="BDD8D8"/>
    <a:srgbClr val="F0F1E6"/>
    <a:srgbClr val="E5D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2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07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07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4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2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4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70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44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16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BB02-2FC4-CD44-894F-0695734C1C28}" type="datetimeFigureOut">
              <a:rPr kumimoji="1" lang="ja-JP" altLang="en-US" smtClean="0"/>
              <a:t>2012/12/19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4934-019B-C14E-ACDA-DB144C011D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7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9149" y="113694"/>
            <a:ext cx="8717540" cy="1076187"/>
          </a:xfrm>
          <a:prstGeom prst="rect">
            <a:avLst/>
          </a:prstGeom>
          <a:solidFill>
            <a:srgbClr val="E5D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7848" y="468835"/>
            <a:ext cx="1179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tremble</a:t>
            </a:r>
            <a:endParaRPr kumimoji="1" lang="ja-JP" altLang="en-US" sz="2400" dirty="0"/>
          </a:p>
        </p:txBody>
      </p:sp>
      <p:sp>
        <p:nvSpPr>
          <p:cNvPr id="6" name="ストライプ矢印 5"/>
          <p:cNvSpPr/>
          <p:nvPr/>
        </p:nvSpPr>
        <p:spPr>
          <a:xfrm flipH="1">
            <a:off x="1908666" y="393502"/>
            <a:ext cx="1765033" cy="581141"/>
          </a:xfrm>
          <a:prstGeom prst="stripedRightArrow">
            <a:avLst>
              <a:gd name="adj1" fmla="val 100000"/>
              <a:gd name="adj2" fmla="val 50000"/>
            </a:avLst>
          </a:prstGeom>
          <a:solidFill>
            <a:srgbClr val="F0F1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69285" y="226489"/>
            <a:ext cx="462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chord = Integer ratio of frequencies</a:t>
            </a:r>
          </a:p>
          <a:p>
            <a:r>
              <a:rPr lang="en-US" altLang="ja-JP" sz="2400" dirty="0" smtClean="0"/>
              <a:t>12 tone temperament  F = F</a:t>
            </a:r>
            <a:r>
              <a:rPr lang="en-US" altLang="ja-JP" sz="2400" baseline="-25000" dirty="0" smtClean="0"/>
              <a:t>0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2</a:t>
            </a:r>
            <a:r>
              <a:rPr lang="en-US" altLang="ja-JP" sz="2400" baseline="30000" dirty="0" smtClean="0"/>
              <a:t>N/12</a:t>
            </a:r>
            <a:endParaRPr kumimoji="1" lang="ja-JP" altLang="en-US" sz="2400" baseline="30000" dirty="0"/>
          </a:p>
        </p:txBody>
      </p:sp>
      <p:sp>
        <p:nvSpPr>
          <p:cNvPr id="9" name="正方形/長方形 8"/>
          <p:cNvSpPr/>
          <p:nvPr/>
        </p:nvSpPr>
        <p:spPr>
          <a:xfrm>
            <a:off x="129149" y="1335543"/>
            <a:ext cx="8717540" cy="2068256"/>
          </a:xfrm>
          <a:prstGeom prst="rect">
            <a:avLst/>
          </a:prstGeom>
          <a:solidFill>
            <a:srgbClr val="C4DB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2668" y="13845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[do] frequency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2668" y="1870213"/>
            <a:ext cx="210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frequency ratio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2668" y="267091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12 tone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5760" y="2942134"/>
            <a:ext cx="1920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temperament</a:t>
            </a:r>
            <a:endParaRPr kumimoji="1"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6491939" y="1451116"/>
            <a:ext cx="2233315" cy="16814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33651" y="1451115"/>
            <a:ext cx="175706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difference in</a:t>
            </a:r>
          </a:p>
          <a:p>
            <a:r>
              <a:rPr lang="en-US" altLang="ja-JP" sz="2400" dirty="0" smtClean="0"/>
              <a:t>frequencies</a:t>
            </a:r>
          </a:p>
          <a:p>
            <a:r>
              <a:rPr kumimoji="1" lang="en-US" altLang="ja-JP" sz="2400" dirty="0" smtClean="0"/>
              <a:t>(tremble)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29149" y="3537001"/>
            <a:ext cx="8717540" cy="3185968"/>
          </a:xfrm>
          <a:prstGeom prst="rect">
            <a:avLst/>
          </a:prstGeom>
          <a:solidFill>
            <a:srgbClr val="E9F0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81252" y="3470806"/>
            <a:ext cx="156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one octave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40465" y="3635410"/>
            <a:ext cx="178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frequency ratio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6414" y="6261304"/>
            <a:ext cx="2951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12 tone temperament</a:t>
            </a:r>
            <a:endParaRPr kumimoji="1" lang="ja-JP" altLang="en-US" sz="2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744438" y="4563794"/>
            <a:ext cx="73295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393934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003945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613956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223967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833978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443989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054000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664011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274022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884033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494039" y="4267864"/>
            <a:ext cx="0" cy="624391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758105" y="5506627"/>
            <a:ext cx="732954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407601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159931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2550991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475586" y="5194431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3947389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6708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925348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536546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6187521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853908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7507706" y="5210697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80236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1.0</a:t>
            </a:r>
            <a:endParaRPr kumimoji="1" lang="ja-JP" altLang="en-US" sz="2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51336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1.1</a:t>
            </a:r>
            <a:endParaRPr kumimoji="1" lang="ja-JP" altLang="en-US" sz="2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353993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1.2</a:t>
            </a:r>
            <a:endParaRPr kumimoji="1" lang="ja-JP" altLang="en-US" sz="2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969267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1.3</a:t>
            </a:r>
            <a:endParaRPr kumimoji="1" lang="ja-JP" altLang="en-US" sz="20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9278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1.4</a:t>
            </a:r>
            <a:endParaRPr kumimoji="1" lang="ja-JP" altLang="en-US" sz="20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89289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1.5</a:t>
            </a:r>
            <a:endParaRPr kumimoji="1" lang="ja-JP" altLang="en-US" sz="2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99300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1.6</a:t>
            </a:r>
            <a:endParaRPr kumimoji="1" lang="ja-JP" altLang="en-US" sz="2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09311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1.7</a:t>
            </a:r>
            <a:endParaRPr kumimoji="1" lang="ja-JP" altLang="en-US" sz="20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32989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1.8</a:t>
            </a:r>
            <a:endParaRPr kumimoji="1" lang="ja-JP" altLang="en-US" sz="2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78951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1.9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239339" y="3953617"/>
            <a:ext cx="50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2.0</a:t>
            </a:r>
            <a:endParaRPr kumimoji="1" lang="ja-JP" altLang="en-US" sz="2000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1775615" y="5197301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2982984" y="5194431"/>
            <a:ext cx="0" cy="6243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213080" y="5846925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999220" y="5846925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d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22273" y="5846925"/>
            <a:ext cx="32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e</a:t>
            </a:r>
            <a:endParaRPr kumimoji="1" lang="ja-JP" altLang="en-US" sz="2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338369" y="5851523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f</a:t>
            </a:r>
            <a:endParaRPr kumimoji="1" lang="ja-JP" altLang="en-US" sz="2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95824" y="5851523"/>
            <a:ext cx="30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g</a:t>
            </a:r>
            <a:endParaRPr kumimoji="1" lang="ja-JP" altLang="en-US" sz="2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83850" y="5851523"/>
            <a:ext cx="30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a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701212" y="5846925"/>
            <a:ext cx="31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b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347997" y="5851523"/>
            <a:ext cx="29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7005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58</Words>
  <Application>Microsoft Macintosh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須田 宇宙</dc:creator>
  <cp:lastModifiedBy>須田 宇宙</cp:lastModifiedBy>
  <cp:revision>7</cp:revision>
  <dcterms:created xsi:type="dcterms:W3CDTF">2012-12-19T05:58:17Z</dcterms:created>
  <dcterms:modified xsi:type="dcterms:W3CDTF">2012-12-20T11:45:15Z</dcterms:modified>
</cp:coreProperties>
</file>