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07A-96B4-4522-BD87-FA78CB2AB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A31CF-7138-4527-98B5-C69E69AC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298D-0357-4746-8632-D0771C9E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CCE7-8603-48AB-8E6D-D3AD4E2D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A519-7F0E-452E-8C96-4BBE5569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9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E3D2-9DBF-408C-9AB8-F33D5DEC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E509C-15FB-4922-8593-CC3D61C4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8A48-41C0-49B7-8E2F-6C494795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64A2-1BD0-40A2-96F2-EDF7C15C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EB3E-AAB4-485E-B863-7F2485AF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845F1-A4F8-4BDB-AD70-A24D129DE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72431-1927-45F4-BA2A-EBEB026B2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6846-6B54-4E42-8578-43A28549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FA7C-E456-415F-83F4-7212E5B3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BA3F-2CE1-430C-A17A-EA1E9A88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DC05-66C4-4DDA-A1EE-083AA350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C2A3-C0B7-448C-B367-EF3E016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36B2-224B-4D5D-870F-A875CA9D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3ED4-E36E-4C9E-9E7C-0B942F15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8AB2-9ED8-48AC-92FE-F295004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D937-D017-42FA-8A6F-85B77809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8B27-DDA9-41D6-99E5-A55B07DE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C33B-DEFB-40AF-AE4B-AED2CD1E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9C54-7A2F-4DB2-8E9D-1C5C6E83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FBA4-8425-4C93-B1E1-4BA3FA88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2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78AC-3B67-437C-A661-87011B3B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F268-C5C0-4AF2-8952-31B2A7ED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1F95C-C03E-4E32-A63E-CB38F4DA9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D55F9-6337-4654-9D2C-FBE54596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624F8-ABA8-4239-A867-601AC659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16D9-8452-412B-867E-9884F7D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0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A6F7-C63A-4B16-89B9-5E613D91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B582-86A9-4B4B-A535-6F454DC2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4D75-8248-4122-A68F-1EE55A18A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BA33D-28C8-403F-B111-694B406CB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BAC79-B672-488B-A3B9-DD282CAA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526DB-FA3D-4963-9265-4DA94AB4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7AC01-9E0A-4CF4-AA27-7C189FF4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A51B2-D67D-435F-B523-0CCDA76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3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564-80A9-4278-8007-A3ED1770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EE287-2B73-477C-873A-5547D8D8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1CA82-9C86-4588-8FAD-43378FC3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1AC23-361E-43F4-AAE0-B9A19BD6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AEA89-610A-4373-A396-12F05B7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C9668-083F-41C9-BCC2-50135F6C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79013-FF60-4691-8FC6-44A05033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2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BF07-F27B-486E-B919-7693C62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F5B9-7836-4836-9CF6-5DBB6291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6351-5D1D-4AFE-8CE5-536222CB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B8773-CD50-49D8-99D8-3B5D8D73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D854A-361B-426B-A2CF-66AEB78D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ADDDC-9870-4E5D-8122-C2354CEE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7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4B0-4FD5-434E-831A-43FB6863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5E687-6ECD-400D-91FF-EBD286215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854C-C5FE-48E6-9819-9974B6BA9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6279-2050-4C6F-9A5D-07AC1C1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C4FD-6AD2-431E-8BAD-AB2CA4CE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62F08-864F-4630-BB7F-1019C4B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E36DF-61A1-44BB-8573-A25304EB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2ADCB-43DD-4182-B38E-E6A2819B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FFB7-B230-422B-A0F6-23B9F478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E958-7A9E-4106-B51A-453550020103}" type="datetimeFigureOut">
              <a:rPr lang="en-GB" smtClean="0"/>
              <a:t>07/08/2017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CEF7-E909-4300-8DEB-48378E6F7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E704-D66E-44BA-B095-D8408DCDC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CE46-60E9-492A-AFF3-251A986F5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Marcador de contenido">
            <a:extLst>
              <a:ext uri="{FF2B5EF4-FFF2-40B4-BE49-F238E27FC236}">
                <a16:creationId xmlns:a16="http://schemas.microsoft.com/office/drawing/2014/main" id="{95187E5B-7258-44CC-A7D7-1BC272355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91" y="2304334"/>
            <a:ext cx="1752600" cy="1943100"/>
          </a:xfrm>
          <a:prstGeom prst="rect">
            <a:avLst/>
          </a:prstGeom>
        </p:spPr>
      </p:pic>
      <p:sp>
        <p:nvSpPr>
          <p:cNvPr id="5" name="12 CuadroTexto">
            <a:extLst>
              <a:ext uri="{FF2B5EF4-FFF2-40B4-BE49-F238E27FC236}">
                <a16:creationId xmlns:a16="http://schemas.microsoft.com/office/drawing/2014/main" id="{4517A9C0-EBEA-470D-B313-BA93EAA6B436}"/>
              </a:ext>
            </a:extLst>
          </p:cNvPr>
          <p:cNvSpPr txBox="1"/>
          <p:nvPr/>
        </p:nvSpPr>
        <p:spPr>
          <a:xfrm>
            <a:off x="1570182" y="193500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DATA BASE TWEETS</a:t>
            </a:r>
          </a:p>
        </p:txBody>
      </p:sp>
      <p:sp>
        <p:nvSpPr>
          <p:cNvPr id="6" name="12 CuadroTexto">
            <a:extLst>
              <a:ext uri="{FF2B5EF4-FFF2-40B4-BE49-F238E27FC236}">
                <a16:creationId xmlns:a16="http://schemas.microsoft.com/office/drawing/2014/main" id="{B30FFF94-1214-498B-B2A1-C51727EF470C}"/>
              </a:ext>
            </a:extLst>
          </p:cNvPr>
          <p:cNvSpPr txBox="1"/>
          <p:nvPr/>
        </p:nvSpPr>
        <p:spPr>
          <a:xfrm>
            <a:off x="2359890" y="4062768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240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 Flecha derecha">
            <a:extLst>
              <a:ext uri="{FF2B5EF4-FFF2-40B4-BE49-F238E27FC236}">
                <a16:creationId xmlns:a16="http://schemas.microsoft.com/office/drawing/2014/main" id="{5B235313-DA23-443C-8149-D97F30D97989}"/>
              </a:ext>
            </a:extLst>
          </p:cNvPr>
          <p:cNvSpPr/>
          <p:nvPr/>
        </p:nvSpPr>
        <p:spPr>
          <a:xfrm>
            <a:off x="3751879" y="2897843"/>
            <a:ext cx="1080120" cy="75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" name="17 Conector recto">
            <a:extLst>
              <a:ext uri="{FF2B5EF4-FFF2-40B4-BE49-F238E27FC236}">
                <a16:creationId xmlns:a16="http://schemas.microsoft.com/office/drawing/2014/main" id="{6154C3E7-50DC-434E-AA53-F813121FDD10}"/>
              </a:ext>
            </a:extLst>
          </p:cNvPr>
          <p:cNvCxnSpPr/>
          <p:nvPr/>
        </p:nvCxnSpPr>
        <p:spPr>
          <a:xfrm>
            <a:off x="3968939" y="1025635"/>
            <a:ext cx="0" cy="4908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6 Marcador de contenido">
            <a:extLst>
              <a:ext uri="{FF2B5EF4-FFF2-40B4-BE49-F238E27FC236}">
                <a16:creationId xmlns:a16="http://schemas.microsoft.com/office/drawing/2014/main" id="{F6BCD98E-883E-432A-8F32-C63AA244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91" y="2304334"/>
            <a:ext cx="1752600" cy="1943100"/>
          </a:xfrm>
          <a:prstGeom prst="rect">
            <a:avLst/>
          </a:prstGeom>
        </p:spPr>
      </p:pic>
      <p:sp>
        <p:nvSpPr>
          <p:cNvPr id="7" name="12 CuadroTexto">
            <a:extLst>
              <a:ext uri="{FF2B5EF4-FFF2-40B4-BE49-F238E27FC236}">
                <a16:creationId xmlns:a16="http://schemas.microsoft.com/office/drawing/2014/main" id="{DC45AFF0-0FF5-4EE9-A7E7-DA6A58691DAA}"/>
              </a:ext>
            </a:extLst>
          </p:cNvPr>
          <p:cNvSpPr txBox="1"/>
          <p:nvPr/>
        </p:nvSpPr>
        <p:spPr>
          <a:xfrm>
            <a:off x="1570182" y="193500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DATA BASE TWEETS</a:t>
            </a:r>
          </a:p>
        </p:txBody>
      </p:sp>
      <p:sp>
        <p:nvSpPr>
          <p:cNvPr id="8" name="12 CuadroTexto">
            <a:extLst>
              <a:ext uri="{FF2B5EF4-FFF2-40B4-BE49-F238E27FC236}">
                <a16:creationId xmlns:a16="http://schemas.microsoft.com/office/drawing/2014/main" id="{D1906B54-97B6-48C9-8539-00EF973CC5A2}"/>
              </a:ext>
            </a:extLst>
          </p:cNvPr>
          <p:cNvSpPr txBox="1"/>
          <p:nvPr/>
        </p:nvSpPr>
        <p:spPr>
          <a:xfrm>
            <a:off x="2359890" y="4062768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2687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8 Imagen">
            <a:extLst>
              <a:ext uri="{FF2B5EF4-FFF2-40B4-BE49-F238E27FC236}">
                <a16:creationId xmlns:a16="http://schemas.microsoft.com/office/drawing/2014/main" id="{6017B902-9601-4C06-860C-3CF29A40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47" y="1025635"/>
            <a:ext cx="2160240" cy="2160240"/>
          </a:xfrm>
          <a:prstGeom prst="rect">
            <a:avLst/>
          </a:prstGeom>
        </p:spPr>
      </p:pic>
      <p:pic>
        <p:nvPicPr>
          <p:cNvPr id="3" name="9 Imagen">
            <a:extLst>
              <a:ext uri="{FF2B5EF4-FFF2-40B4-BE49-F238E27FC236}">
                <a16:creationId xmlns:a16="http://schemas.microsoft.com/office/drawing/2014/main" id="{71EC5AEB-A0D7-4061-ABE2-B689A716F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15" y="4192582"/>
            <a:ext cx="2322703" cy="1742027"/>
          </a:xfrm>
          <a:prstGeom prst="rect">
            <a:avLst/>
          </a:prstGeom>
        </p:spPr>
      </p:pic>
      <p:sp>
        <p:nvSpPr>
          <p:cNvPr id="4" name="10 Flecha arriba y abajo">
            <a:extLst>
              <a:ext uri="{FF2B5EF4-FFF2-40B4-BE49-F238E27FC236}">
                <a16:creationId xmlns:a16="http://schemas.microsoft.com/office/drawing/2014/main" id="{C1ADF111-A551-4372-87EC-0FBCDF5F2EEE}"/>
              </a:ext>
            </a:extLst>
          </p:cNvPr>
          <p:cNvSpPr/>
          <p:nvPr/>
        </p:nvSpPr>
        <p:spPr>
          <a:xfrm>
            <a:off x="5553115" y="2609811"/>
            <a:ext cx="936104" cy="13321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11 Flecha derecha">
            <a:extLst>
              <a:ext uri="{FF2B5EF4-FFF2-40B4-BE49-F238E27FC236}">
                <a16:creationId xmlns:a16="http://schemas.microsoft.com/office/drawing/2014/main" id="{BF5C082B-DA29-4908-B851-999BE80B93C1}"/>
              </a:ext>
            </a:extLst>
          </p:cNvPr>
          <p:cNvSpPr/>
          <p:nvPr/>
        </p:nvSpPr>
        <p:spPr>
          <a:xfrm>
            <a:off x="3751879" y="2897843"/>
            <a:ext cx="1080120" cy="75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17 Conector recto">
            <a:extLst>
              <a:ext uri="{FF2B5EF4-FFF2-40B4-BE49-F238E27FC236}">
                <a16:creationId xmlns:a16="http://schemas.microsoft.com/office/drawing/2014/main" id="{0B33F761-C4D5-4A71-8221-DF3FB3604336}"/>
              </a:ext>
            </a:extLst>
          </p:cNvPr>
          <p:cNvCxnSpPr/>
          <p:nvPr/>
        </p:nvCxnSpPr>
        <p:spPr>
          <a:xfrm>
            <a:off x="3968939" y="1025635"/>
            <a:ext cx="0" cy="4908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Marcador de contenido">
            <a:extLst>
              <a:ext uri="{FF2B5EF4-FFF2-40B4-BE49-F238E27FC236}">
                <a16:creationId xmlns:a16="http://schemas.microsoft.com/office/drawing/2014/main" id="{44B42C7B-F2F4-4966-B384-E3D9ABB6A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91" y="2304334"/>
            <a:ext cx="1752600" cy="1943100"/>
          </a:xfrm>
          <a:prstGeom prst="rect">
            <a:avLst/>
          </a:prstGeom>
        </p:spPr>
      </p:pic>
      <p:sp>
        <p:nvSpPr>
          <p:cNvPr id="8" name="12 CuadroTexto">
            <a:extLst>
              <a:ext uri="{FF2B5EF4-FFF2-40B4-BE49-F238E27FC236}">
                <a16:creationId xmlns:a16="http://schemas.microsoft.com/office/drawing/2014/main" id="{2F12BB0F-54BA-42F3-A5C9-BCE8C4D3FD48}"/>
              </a:ext>
            </a:extLst>
          </p:cNvPr>
          <p:cNvSpPr txBox="1"/>
          <p:nvPr/>
        </p:nvSpPr>
        <p:spPr>
          <a:xfrm>
            <a:off x="1570182" y="193500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DATA BASE TWEETS</a:t>
            </a:r>
          </a:p>
        </p:txBody>
      </p:sp>
      <p:sp>
        <p:nvSpPr>
          <p:cNvPr id="9" name="12 CuadroTexto">
            <a:extLst>
              <a:ext uri="{FF2B5EF4-FFF2-40B4-BE49-F238E27FC236}">
                <a16:creationId xmlns:a16="http://schemas.microsoft.com/office/drawing/2014/main" id="{959400E7-9EB6-473B-A4A8-E99CB1D46755}"/>
              </a:ext>
            </a:extLst>
          </p:cNvPr>
          <p:cNvSpPr txBox="1"/>
          <p:nvPr/>
        </p:nvSpPr>
        <p:spPr>
          <a:xfrm>
            <a:off x="2359890" y="4062768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SQL</a:t>
            </a:r>
          </a:p>
        </p:txBody>
      </p:sp>
      <p:sp>
        <p:nvSpPr>
          <p:cNvPr id="10" name="12 CuadroTexto">
            <a:extLst>
              <a:ext uri="{FF2B5EF4-FFF2-40B4-BE49-F238E27FC236}">
                <a16:creationId xmlns:a16="http://schemas.microsoft.com/office/drawing/2014/main" id="{DA28D472-ADEB-4938-A73C-197E07022899}"/>
              </a:ext>
            </a:extLst>
          </p:cNvPr>
          <p:cNvSpPr txBox="1"/>
          <p:nvPr/>
        </p:nvSpPr>
        <p:spPr>
          <a:xfrm>
            <a:off x="4717338" y="1025635"/>
            <a:ext cx="25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TWEETS CLASSIFICATION</a:t>
            </a:r>
          </a:p>
        </p:txBody>
      </p:sp>
      <p:sp>
        <p:nvSpPr>
          <p:cNvPr id="11" name="12 CuadroTexto">
            <a:extLst>
              <a:ext uri="{FF2B5EF4-FFF2-40B4-BE49-F238E27FC236}">
                <a16:creationId xmlns:a16="http://schemas.microsoft.com/office/drawing/2014/main" id="{ACAB66F0-129E-4542-BFCB-3332868FF4C5}"/>
              </a:ext>
            </a:extLst>
          </p:cNvPr>
          <p:cNvSpPr txBox="1"/>
          <p:nvPr/>
        </p:nvSpPr>
        <p:spPr>
          <a:xfrm>
            <a:off x="4712280" y="5934609"/>
            <a:ext cx="23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LEXICON DICTIONARY</a:t>
            </a:r>
          </a:p>
        </p:txBody>
      </p:sp>
    </p:spTree>
    <p:extLst>
      <p:ext uri="{BB962C8B-B14F-4D97-AF65-F5344CB8AC3E}">
        <p14:creationId xmlns:p14="http://schemas.microsoft.com/office/powerpoint/2010/main" val="33394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8 Imagen">
            <a:extLst>
              <a:ext uri="{FF2B5EF4-FFF2-40B4-BE49-F238E27FC236}">
                <a16:creationId xmlns:a16="http://schemas.microsoft.com/office/drawing/2014/main" id="{0098DEE3-5A46-46F6-843F-55CD182D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47" y="1025635"/>
            <a:ext cx="2160240" cy="2160240"/>
          </a:xfrm>
          <a:prstGeom prst="rect">
            <a:avLst/>
          </a:prstGeom>
        </p:spPr>
      </p:pic>
      <p:pic>
        <p:nvPicPr>
          <p:cNvPr id="3" name="9 Imagen">
            <a:extLst>
              <a:ext uri="{FF2B5EF4-FFF2-40B4-BE49-F238E27FC236}">
                <a16:creationId xmlns:a16="http://schemas.microsoft.com/office/drawing/2014/main" id="{3042B572-0D04-4DFD-B886-454EB775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15" y="4192582"/>
            <a:ext cx="2322703" cy="1742027"/>
          </a:xfrm>
          <a:prstGeom prst="rect">
            <a:avLst/>
          </a:prstGeom>
        </p:spPr>
      </p:pic>
      <p:sp>
        <p:nvSpPr>
          <p:cNvPr id="4" name="10 Flecha arriba y abajo">
            <a:extLst>
              <a:ext uri="{FF2B5EF4-FFF2-40B4-BE49-F238E27FC236}">
                <a16:creationId xmlns:a16="http://schemas.microsoft.com/office/drawing/2014/main" id="{AA79D6E2-33B9-4172-A32A-0EC329C823B9}"/>
              </a:ext>
            </a:extLst>
          </p:cNvPr>
          <p:cNvSpPr/>
          <p:nvPr/>
        </p:nvSpPr>
        <p:spPr>
          <a:xfrm>
            <a:off x="5553115" y="2609811"/>
            <a:ext cx="936104" cy="13321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11 Flecha derecha">
            <a:extLst>
              <a:ext uri="{FF2B5EF4-FFF2-40B4-BE49-F238E27FC236}">
                <a16:creationId xmlns:a16="http://schemas.microsoft.com/office/drawing/2014/main" id="{59191B8E-1990-4000-8165-FB5F81B7DBFD}"/>
              </a:ext>
            </a:extLst>
          </p:cNvPr>
          <p:cNvSpPr/>
          <p:nvPr/>
        </p:nvSpPr>
        <p:spPr>
          <a:xfrm>
            <a:off x="3751879" y="2897843"/>
            <a:ext cx="1080120" cy="75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15 Flecha derecha">
            <a:extLst>
              <a:ext uri="{FF2B5EF4-FFF2-40B4-BE49-F238E27FC236}">
                <a16:creationId xmlns:a16="http://schemas.microsoft.com/office/drawing/2014/main" id="{9E82124B-D530-4B1D-BD73-9B176C219984}"/>
              </a:ext>
            </a:extLst>
          </p:cNvPr>
          <p:cNvSpPr/>
          <p:nvPr/>
        </p:nvSpPr>
        <p:spPr>
          <a:xfrm>
            <a:off x="7182518" y="2897843"/>
            <a:ext cx="1080120" cy="75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17 Conector recto">
            <a:extLst>
              <a:ext uri="{FF2B5EF4-FFF2-40B4-BE49-F238E27FC236}">
                <a16:creationId xmlns:a16="http://schemas.microsoft.com/office/drawing/2014/main" id="{E558EBE4-9CBD-4D7B-A0BF-C43CC8EABC4B}"/>
              </a:ext>
            </a:extLst>
          </p:cNvPr>
          <p:cNvCxnSpPr/>
          <p:nvPr/>
        </p:nvCxnSpPr>
        <p:spPr>
          <a:xfrm>
            <a:off x="3968939" y="1025635"/>
            <a:ext cx="0" cy="4908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20 Conector recto">
            <a:extLst>
              <a:ext uri="{FF2B5EF4-FFF2-40B4-BE49-F238E27FC236}">
                <a16:creationId xmlns:a16="http://schemas.microsoft.com/office/drawing/2014/main" id="{7808591D-56F6-4CCA-AA0C-EC5ECA0C58F4}"/>
              </a:ext>
            </a:extLst>
          </p:cNvPr>
          <p:cNvCxnSpPr/>
          <p:nvPr/>
        </p:nvCxnSpPr>
        <p:spPr>
          <a:xfrm>
            <a:off x="7664212" y="1025635"/>
            <a:ext cx="0" cy="4908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6 Marcador de contenido">
            <a:extLst>
              <a:ext uri="{FF2B5EF4-FFF2-40B4-BE49-F238E27FC236}">
                <a16:creationId xmlns:a16="http://schemas.microsoft.com/office/drawing/2014/main" id="{CCB248B7-25F6-4326-A95E-F9F3E9459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91" y="2304334"/>
            <a:ext cx="1752600" cy="1943100"/>
          </a:xfrm>
          <a:prstGeom prst="rect">
            <a:avLst/>
          </a:prstGeom>
        </p:spPr>
      </p:pic>
      <p:sp>
        <p:nvSpPr>
          <p:cNvPr id="10" name="12 CuadroTexto">
            <a:extLst>
              <a:ext uri="{FF2B5EF4-FFF2-40B4-BE49-F238E27FC236}">
                <a16:creationId xmlns:a16="http://schemas.microsoft.com/office/drawing/2014/main" id="{BB1B6FA0-5328-49CE-A3E4-077CE299C277}"/>
              </a:ext>
            </a:extLst>
          </p:cNvPr>
          <p:cNvSpPr txBox="1"/>
          <p:nvPr/>
        </p:nvSpPr>
        <p:spPr>
          <a:xfrm>
            <a:off x="1570182" y="193500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DATA BASE TWEETS</a:t>
            </a:r>
          </a:p>
        </p:txBody>
      </p:sp>
      <p:sp>
        <p:nvSpPr>
          <p:cNvPr id="11" name="12 CuadroTexto">
            <a:extLst>
              <a:ext uri="{FF2B5EF4-FFF2-40B4-BE49-F238E27FC236}">
                <a16:creationId xmlns:a16="http://schemas.microsoft.com/office/drawing/2014/main" id="{055C23C0-905E-45F9-8204-3439A755E190}"/>
              </a:ext>
            </a:extLst>
          </p:cNvPr>
          <p:cNvSpPr txBox="1"/>
          <p:nvPr/>
        </p:nvSpPr>
        <p:spPr>
          <a:xfrm>
            <a:off x="2359890" y="4062768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SQL</a:t>
            </a:r>
          </a:p>
        </p:txBody>
      </p:sp>
      <p:sp>
        <p:nvSpPr>
          <p:cNvPr id="12" name="12 CuadroTexto">
            <a:extLst>
              <a:ext uri="{FF2B5EF4-FFF2-40B4-BE49-F238E27FC236}">
                <a16:creationId xmlns:a16="http://schemas.microsoft.com/office/drawing/2014/main" id="{4FEAA6DC-F948-448C-8531-0AE76C175FB7}"/>
              </a:ext>
            </a:extLst>
          </p:cNvPr>
          <p:cNvSpPr txBox="1"/>
          <p:nvPr/>
        </p:nvSpPr>
        <p:spPr>
          <a:xfrm>
            <a:off x="4717338" y="1025635"/>
            <a:ext cx="25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TWEETS CLASSIFICATION</a:t>
            </a:r>
          </a:p>
        </p:txBody>
      </p:sp>
      <p:sp>
        <p:nvSpPr>
          <p:cNvPr id="13" name="12 CuadroTexto">
            <a:extLst>
              <a:ext uri="{FF2B5EF4-FFF2-40B4-BE49-F238E27FC236}">
                <a16:creationId xmlns:a16="http://schemas.microsoft.com/office/drawing/2014/main" id="{A4E176F2-32C5-409F-BC70-532D79BBEA15}"/>
              </a:ext>
            </a:extLst>
          </p:cNvPr>
          <p:cNvSpPr txBox="1"/>
          <p:nvPr/>
        </p:nvSpPr>
        <p:spPr>
          <a:xfrm>
            <a:off x="4712280" y="5934609"/>
            <a:ext cx="23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LEXICON DICTIONARY</a:t>
            </a:r>
          </a:p>
        </p:txBody>
      </p:sp>
    </p:spTree>
    <p:extLst>
      <p:ext uri="{BB962C8B-B14F-4D97-AF65-F5344CB8AC3E}">
        <p14:creationId xmlns:p14="http://schemas.microsoft.com/office/powerpoint/2010/main" val="28825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>
            <a:extLst>
              <a:ext uri="{FF2B5EF4-FFF2-40B4-BE49-F238E27FC236}">
                <a16:creationId xmlns:a16="http://schemas.microsoft.com/office/drawing/2014/main" id="{40623328-7C31-459A-A3D1-805D91F19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47" y="1025635"/>
            <a:ext cx="2160240" cy="2160240"/>
          </a:xfrm>
          <a:prstGeom prst="rect">
            <a:avLst/>
          </a:prstGeom>
        </p:spPr>
      </p:pic>
      <p:pic>
        <p:nvPicPr>
          <p:cNvPr id="6" name="9 Imagen">
            <a:extLst>
              <a:ext uri="{FF2B5EF4-FFF2-40B4-BE49-F238E27FC236}">
                <a16:creationId xmlns:a16="http://schemas.microsoft.com/office/drawing/2014/main" id="{8479EEAA-E34D-45E0-85BC-BF6387AFA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15" y="4192582"/>
            <a:ext cx="2322703" cy="1742027"/>
          </a:xfrm>
          <a:prstGeom prst="rect">
            <a:avLst/>
          </a:prstGeom>
        </p:spPr>
      </p:pic>
      <p:sp>
        <p:nvSpPr>
          <p:cNvPr id="7" name="10 Flecha arriba y abajo">
            <a:extLst>
              <a:ext uri="{FF2B5EF4-FFF2-40B4-BE49-F238E27FC236}">
                <a16:creationId xmlns:a16="http://schemas.microsoft.com/office/drawing/2014/main" id="{5B005A6B-CB62-4CDB-9FA3-30899A4E6A20}"/>
              </a:ext>
            </a:extLst>
          </p:cNvPr>
          <p:cNvSpPr/>
          <p:nvPr/>
        </p:nvSpPr>
        <p:spPr>
          <a:xfrm>
            <a:off x="5553115" y="2609811"/>
            <a:ext cx="936104" cy="13321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11 Flecha derecha">
            <a:extLst>
              <a:ext uri="{FF2B5EF4-FFF2-40B4-BE49-F238E27FC236}">
                <a16:creationId xmlns:a16="http://schemas.microsoft.com/office/drawing/2014/main" id="{AD93AEC2-2F75-4C1F-8AB5-D6626A2E2EE1}"/>
              </a:ext>
            </a:extLst>
          </p:cNvPr>
          <p:cNvSpPr/>
          <p:nvPr/>
        </p:nvSpPr>
        <p:spPr>
          <a:xfrm>
            <a:off x="3751879" y="2897843"/>
            <a:ext cx="1080120" cy="75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14 Imagen">
            <a:extLst>
              <a:ext uri="{FF2B5EF4-FFF2-40B4-BE49-F238E27FC236}">
                <a16:creationId xmlns:a16="http://schemas.microsoft.com/office/drawing/2014/main" id="{7EB67416-EDAD-4CCD-B0AB-9E64F6279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43" y="2447792"/>
            <a:ext cx="1656184" cy="1656184"/>
          </a:xfrm>
          <a:prstGeom prst="rect">
            <a:avLst/>
          </a:prstGeom>
        </p:spPr>
      </p:pic>
      <p:sp>
        <p:nvSpPr>
          <p:cNvPr id="10" name="15 Flecha derecha">
            <a:extLst>
              <a:ext uri="{FF2B5EF4-FFF2-40B4-BE49-F238E27FC236}">
                <a16:creationId xmlns:a16="http://schemas.microsoft.com/office/drawing/2014/main" id="{214BB0AD-A2B4-4633-A96E-42505B63D3BA}"/>
              </a:ext>
            </a:extLst>
          </p:cNvPr>
          <p:cNvSpPr/>
          <p:nvPr/>
        </p:nvSpPr>
        <p:spPr>
          <a:xfrm>
            <a:off x="7182518" y="2897843"/>
            <a:ext cx="1080120" cy="756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17 Conector recto">
            <a:extLst>
              <a:ext uri="{FF2B5EF4-FFF2-40B4-BE49-F238E27FC236}">
                <a16:creationId xmlns:a16="http://schemas.microsoft.com/office/drawing/2014/main" id="{4257B016-1498-4619-955A-62C43D1AFB7B}"/>
              </a:ext>
            </a:extLst>
          </p:cNvPr>
          <p:cNvCxnSpPr/>
          <p:nvPr/>
        </p:nvCxnSpPr>
        <p:spPr>
          <a:xfrm>
            <a:off x="3968939" y="1025635"/>
            <a:ext cx="0" cy="4908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20 Conector recto">
            <a:extLst>
              <a:ext uri="{FF2B5EF4-FFF2-40B4-BE49-F238E27FC236}">
                <a16:creationId xmlns:a16="http://schemas.microsoft.com/office/drawing/2014/main" id="{DB6BD55C-1031-4F89-B665-8C15078CF9C3}"/>
              </a:ext>
            </a:extLst>
          </p:cNvPr>
          <p:cNvCxnSpPr/>
          <p:nvPr/>
        </p:nvCxnSpPr>
        <p:spPr>
          <a:xfrm>
            <a:off x="7664212" y="1025635"/>
            <a:ext cx="0" cy="490897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6 Marcador de contenido">
            <a:extLst>
              <a:ext uri="{FF2B5EF4-FFF2-40B4-BE49-F238E27FC236}">
                <a16:creationId xmlns:a16="http://schemas.microsoft.com/office/drawing/2014/main" id="{A535DF03-831E-42E3-8D84-FEDF076F9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91" y="2304334"/>
            <a:ext cx="1752600" cy="1943100"/>
          </a:xfrm>
          <a:prstGeom prst="rect">
            <a:avLst/>
          </a:prstGeom>
        </p:spPr>
      </p:pic>
      <p:sp>
        <p:nvSpPr>
          <p:cNvPr id="17" name="12 CuadroTexto">
            <a:extLst>
              <a:ext uri="{FF2B5EF4-FFF2-40B4-BE49-F238E27FC236}">
                <a16:creationId xmlns:a16="http://schemas.microsoft.com/office/drawing/2014/main" id="{696C8192-5A74-4514-8359-F5BC6F04294F}"/>
              </a:ext>
            </a:extLst>
          </p:cNvPr>
          <p:cNvSpPr txBox="1"/>
          <p:nvPr/>
        </p:nvSpPr>
        <p:spPr>
          <a:xfrm>
            <a:off x="1570182" y="193500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DATA BASE TWEETS</a:t>
            </a: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76AB7C3F-BDE5-46B8-800E-B9F8D6FA9D6A}"/>
              </a:ext>
            </a:extLst>
          </p:cNvPr>
          <p:cNvSpPr txBox="1"/>
          <p:nvPr/>
        </p:nvSpPr>
        <p:spPr>
          <a:xfrm>
            <a:off x="2359890" y="4062768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SQL</a:t>
            </a:r>
          </a:p>
        </p:txBody>
      </p:sp>
      <p:sp>
        <p:nvSpPr>
          <p:cNvPr id="19" name="12 CuadroTexto">
            <a:extLst>
              <a:ext uri="{FF2B5EF4-FFF2-40B4-BE49-F238E27FC236}">
                <a16:creationId xmlns:a16="http://schemas.microsoft.com/office/drawing/2014/main" id="{A3FBA69A-6189-41CA-AF31-6CFA52FD9DC3}"/>
              </a:ext>
            </a:extLst>
          </p:cNvPr>
          <p:cNvSpPr txBox="1"/>
          <p:nvPr/>
        </p:nvSpPr>
        <p:spPr>
          <a:xfrm>
            <a:off x="4717338" y="1025635"/>
            <a:ext cx="25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TWEETS CLASSIFICATION</a:t>
            </a:r>
          </a:p>
        </p:txBody>
      </p:sp>
      <p:sp>
        <p:nvSpPr>
          <p:cNvPr id="20" name="12 CuadroTexto">
            <a:extLst>
              <a:ext uri="{FF2B5EF4-FFF2-40B4-BE49-F238E27FC236}">
                <a16:creationId xmlns:a16="http://schemas.microsoft.com/office/drawing/2014/main" id="{D2BBE61E-1B0F-42D2-99D4-1C6E720CCA57}"/>
              </a:ext>
            </a:extLst>
          </p:cNvPr>
          <p:cNvSpPr txBox="1"/>
          <p:nvPr/>
        </p:nvSpPr>
        <p:spPr>
          <a:xfrm>
            <a:off x="4712280" y="5934609"/>
            <a:ext cx="23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LEXICON DICTIONARY</a:t>
            </a:r>
          </a:p>
        </p:txBody>
      </p:sp>
      <p:sp>
        <p:nvSpPr>
          <p:cNvPr id="21" name="12 CuadroTexto">
            <a:extLst>
              <a:ext uri="{FF2B5EF4-FFF2-40B4-BE49-F238E27FC236}">
                <a16:creationId xmlns:a16="http://schemas.microsoft.com/office/drawing/2014/main" id="{745101AF-4A85-4393-A432-C9DDA9F75317}"/>
              </a:ext>
            </a:extLst>
          </p:cNvPr>
          <p:cNvSpPr txBox="1"/>
          <p:nvPr/>
        </p:nvSpPr>
        <p:spPr>
          <a:xfrm>
            <a:off x="8013225" y="1909135"/>
            <a:ext cx="26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USERS VOTES PREDICTION</a:t>
            </a:r>
          </a:p>
        </p:txBody>
      </p:sp>
    </p:spTree>
    <p:extLst>
      <p:ext uri="{BB962C8B-B14F-4D97-AF65-F5344CB8AC3E}">
        <p14:creationId xmlns:p14="http://schemas.microsoft.com/office/powerpoint/2010/main" val="20040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3FF22-CC58-43FD-9713-67FADA6F2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19" y1="38889" x2="19219" y2="38889"/>
                        <a14:foregroundMark x1="35781" y1="46944" x2="35781" y2="46944"/>
                        <a14:foregroundMark x1="22500" y1="45000" x2="22500" y2="45000"/>
                        <a14:foregroundMark x1="49609" y1="45417" x2="49609" y2="45417"/>
                        <a14:foregroundMark x1="61719" y1="48056" x2="61719" y2="48056"/>
                        <a14:foregroundMark x1="65000" y1="43472" x2="65000" y2="43472"/>
                        <a14:foregroundMark x1="75781" y1="49167" x2="75781" y2="49167"/>
                        <a14:foregroundMark x1="76719" y1="45972" x2="76719" y2="45972"/>
                        <a14:foregroundMark x1="79063" y1="48750" x2="79063" y2="48750"/>
                        <a14:foregroundMark x1="75625" y1="58889" x2="75625" y2="58889"/>
                        <a14:foregroundMark x1="79609" y1="53472" x2="79609" y2="53472"/>
                        <a14:foregroundMark x1="73516" y1="56389" x2="73516" y2="56389"/>
                        <a14:foregroundMark x1="73359" y1="56250" x2="73359" y2="56250"/>
                        <a14:foregroundMark x1="52344" y1="28194" x2="52344" y2="28194"/>
                        <a14:foregroundMark x1="48750" y1="30694" x2="48750" y2="30694"/>
                        <a14:foregroundMark x1="48203" y1="30694" x2="48203" y2="30694"/>
                        <a14:foregroundMark x1="48359" y1="30417" x2="48359" y2="30417"/>
                        <a14:foregroundMark x1="46484" y1="30417" x2="46484" y2="30417"/>
                        <a14:foregroundMark x1="45469" y1="32222" x2="45469" y2="32222"/>
                        <a14:foregroundMark x1="53047" y1="27778" x2="53047" y2="27778"/>
                        <a14:foregroundMark x1="49922" y1="30139" x2="49922" y2="30139"/>
                        <a14:foregroundMark x1="24141" y1="50833" x2="24141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Montesinos</dc:creator>
  <cp:lastModifiedBy>Lucas Montesinos</cp:lastModifiedBy>
  <cp:revision>4</cp:revision>
  <dcterms:created xsi:type="dcterms:W3CDTF">2017-08-07T14:01:41Z</dcterms:created>
  <dcterms:modified xsi:type="dcterms:W3CDTF">2017-08-07T17:57:39Z</dcterms:modified>
</cp:coreProperties>
</file>