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81" r:id="rId3"/>
    <p:sldId id="551" r:id="rId4"/>
    <p:sldId id="562" r:id="rId5"/>
    <p:sldId id="269" r:id="rId6"/>
    <p:sldId id="550" r:id="rId7"/>
    <p:sldId id="257" r:id="rId8"/>
    <p:sldId id="529" r:id="rId9"/>
    <p:sldId id="457" r:id="rId10"/>
    <p:sldId id="288" r:id="rId11"/>
    <p:sldId id="362" r:id="rId12"/>
    <p:sldId id="364" r:id="rId13"/>
    <p:sldId id="363" r:id="rId14"/>
    <p:sldId id="365" r:id="rId15"/>
    <p:sldId id="367" r:id="rId16"/>
    <p:sldId id="530" r:id="rId17"/>
    <p:sldId id="552" r:id="rId18"/>
    <p:sldId id="549" r:id="rId19"/>
    <p:sldId id="561" r:id="rId20"/>
    <p:sldId id="263" r:id="rId21"/>
    <p:sldId id="5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43B1-667A-0D47-8472-F34A47E8E7B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1C5F4D-1C77-264D-9979-1B0A223BBAB6}">
      <dgm:prSet/>
      <dgm:spPr/>
      <dgm:t>
        <a:bodyPr/>
        <a:lstStyle/>
        <a:p>
          <a:r>
            <a:rPr lang="ru-RU" dirty="0"/>
            <a:t>Поиск решений (оптимизация)</a:t>
          </a:r>
        </a:p>
      </dgm:t>
    </dgm:pt>
    <dgm:pt modelId="{5C8ECA67-FFE7-5342-9CF7-A8EC86361014}" type="parTrans" cxnId="{797E2726-4DDF-2C49-B43C-B6C08B9DC48B}">
      <dgm:prSet/>
      <dgm:spPr/>
      <dgm:t>
        <a:bodyPr/>
        <a:lstStyle/>
        <a:p>
          <a:endParaRPr lang="ru-RU"/>
        </a:p>
      </dgm:t>
    </dgm:pt>
    <dgm:pt modelId="{CA533E2E-9CA5-034A-BFC1-16F92AE4ECA8}" type="sibTrans" cxnId="{797E2726-4DDF-2C49-B43C-B6C08B9DC48B}">
      <dgm:prSet/>
      <dgm:spPr/>
      <dgm:t>
        <a:bodyPr/>
        <a:lstStyle/>
        <a:p>
          <a:endParaRPr lang="ru-RU"/>
        </a:p>
      </dgm:t>
    </dgm:pt>
    <dgm:pt modelId="{007E524A-161E-C446-B837-41412C561FDD}">
      <dgm:prSet/>
      <dgm:spPr/>
      <dgm:t>
        <a:bodyPr/>
        <a:lstStyle/>
        <a:p>
          <a:r>
            <a:rPr lang="ru-RU" dirty="0"/>
            <a:t>ЛПР </a:t>
          </a:r>
        </a:p>
        <a:p>
          <a:r>
            <a:rPr lang="ru-RU" dirty="0"/>
            <a:t>СППР</a:t>
          </a:r>
        </a:p>
      </dgm:t>
    </dgm:pt>
    <dgm:pt modelId="{C103167E-0EAE-644C-8B0A-C972F604A95C}" type="parTrans" cxnId="{D5FA5CB5-6B6A-B54B-8B93-DD3CF43FA2B1}">
      <dgm:prSet/>
      <dgm:spPr/>
      <dgm:t>
        <a:bodyPr/>
        <a:lstStyle/>
        <a:p>
          <a:endParaRPr lang="ru-RU"/>
        </a:p>
      </dgm:t>
    </dgm:pt>
    <dgm:pt modelId="{1783FE23-17FD-A244-85DA-D7EF9A957185}" type="sibTrans" cxnId="{D5FA5CB5-6B6A-B54B-8B93-DD3CF43FA2B1}">
      <dgm:prSet/>
      <dgm:spPr/>
      <dgm:t>
        <a:bodyPr/>
        <a:lstStyle/>
        <a:p>
          <a:endParaRPr lang="ru-RU"/>
        </a:p>
      </dgm:t>
    </dgm:pt>
    <dgm:pt modelId="{7E3981B0-547E-9141-B9DA-723C379E8704}">
      <dgm:prSet/>
      <dgm:spPr/>
      <dgm:t>
        <a:bodyPr/>
        <a:lstStyle/>
        <a:p>
          <a:r>
            <a:rPr lang="ru-RU"/>
            <a:t>Машинное обучение</a:t>
          </a:r>
        </a:p>
      </dgm:t>
    </dgm:pt>
    <dgm:pt modelId="{3304BE19-4FB7-284F-A0ED-6CA4FAE7151B}" type="parTrans" cxnId="{23CE7F99-11AF-514D-A4A0-51EFF2B06D54}">
      <dgm:prSet/>
      <dgm:spPr/>
      <dgm:t>
        <a:bodyPr/>
        <a:lstStyle/>
        <a:p>
          <a:endParaRPr lang="ru-RU"/>
        </a:p>
      </dgm:t>
    </dgm:pt>
    <dgm:pt modelId="{F62FA80A-C984-A94C-B9C8-FC627E89DF81}" type="sibTrans" cxnId="{23CE7F99-11AF-514D-A4A0-51EFF2B06D54}">
      <dgm:prSet/>
      <dgm:spPr/>
      <dgm:t>
        <a:bodyPr/>
        <a:lstStyle/>
        <a:p>
          <a:endParaRPr lang="ru-RU"/>
        </a:p>
      </dgm:t>
    </dgm:pt>
    <dgm:pt modelId="{4F6759FC-B8AD-A546-A62E-8178E1037358}">
      <dgm:prSet/>
      <dgm:spPr/>
      <dgm:t>
        <a:bodyPr/>
        <a:lstStyle/>
        <a:p>
          <a:r>
            <a:rPr lang="ru-RU" dirty="0"/>
            <a:t>Эксперты ЭС</a:t>
          </a:r>
        </a:p>
      </dgm:t>
    </dgm:pt>
    <dgm:pt modelId="{45D1B241-B259-D047-A27A-DDBD5F314D91}" type="parTrans" cxnId="{4513F596-10DD-C34C-B6B7-8955FE7E26DB}">
      <dgm:prSet/>
      <dgm:spPr/>
      <dgm:t>
        <a:bodyPr/>
        <a:lstStyle/>
        <a:p>
          <a:endParaRPr lang="ru-RU"/>
        </a:p>
      </dgm:t>
    </dgm:pt>
    <dgm:pt modelId="{04B31202-FB37-034C-832D-46866B4EEA61}" type="sibTrans" cxnId="{4513F596-10DD-C34C-B6B7-8955FE7E26DB}">
      <dgm:prSet/>
      <dgm:spPr/>
      <dgm:t>
        <a:bodyPr/>
        <a:lstStyle/>
        <a:p>
          <a:endParaRPr lang="ru-RU"/>
        </a:p>
      </dgm:t>
    </dgm:pt>
    <dgm:pt modelId="{F664115F-0C8A-CE41-A372-CE45277D7D46}" type="pres">
      <dgm:prSet presAssocID="{202343B1-667A-0D47-8472-F34A47E8E7B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3DE858-03AD-684A-AB9A-F49E56D11B8F}" type="pres">
      <dgm:prSet presAssocID="{EE1C5F4D-1C77-264D-9979-1B0A223BBAB6}" presName="centerShape" presStyleLbl="node0" presStyleIdx="0" presStyleCnt="1"/>
      <dgm:spPr/>
    </dgm:pt>
    <dgm:pt modelId="{74148ABB-2276-0C4A-AF71-1C1DDA514857}" type="pres">
      <dgm:prSet presAssocID="{45D1B241-B259-D047-A27A-DDBD5F314D91}" presName="parTrans" presStyleLbl="bgSibTrans2D1" presStyleIdx="0" presStyleCnt="3"/>
      <dgm:spPr/>
    </dgm:pt>
    <dgm:pt modelId="{F1D2BDB6-BEBD-3949-91B2-DFC2409FB495}" type="pres">
      <dgm:prSet presAssocID="{4F6759FC-B8AD-A546-A62E-8178E1037358}" presName="node" presStyleLbl="node1" presStyleIdx="0" presStyleCnt="3">
        <dgm:presLayoutVars>
          <dgm:bulletEnabled val="1"/>
        </dgm:presLayoutVars>
      </dgm:prSet>
      <dgm:spPr/>
    </dgm:pt>
    <dgm:pt modelId="{08CA93C2-E7AB-944A-89E4-95437DAE86F8}" type="pres">
      <dgm:prSet presAssocID="{C103167E-0EAE-644C-8B0A-C972F604A95C}" presName="parTrans" presStyleLbl="bgSibTrans2D1" presStyleIdx="1" presStyleCnt="3"/>
      <dgm:spPr/>
    </dgm:pt>
    <dgm:pt modelId="{E483A487-FC0C-3F46-9267-27B28B2EF3AE}" type="pres">
      <dgm:prSet presAssocID="{007E524A-161E-C446-B837-41412C561FDD}" presName="node" presStyleLbl="node1" presStyleIdx="1" presStyleCnt="3">
        <dgm:presLayoutVars>
          <dgm:bulletEnabled val="1"/>
        </dgm:presLayoutVars>
      </dgm:prSet>
      <dgm:spPr/>
    </dgm:pt>
    <dgm:pt modelId="{FFDC4AAC-B597-AE4D-BF7C-DADE408762B4}" type="pres">
      <dgm:prSet presAssocID="{3304BE19-4FB7-284F-A0ED-6CA4FAE7151B}" presName="parTrans" presStyleLbl="bgSibTrans2D1" presStyleIdx="2" presStyleCnt="3"/>
      <dgm:spPr/>
    </dgm:pt>
    <dgm:pt modelId="{833A11BE-AA8B-2245-8A6C-E98A5D26194C}" type="pres">
      <dgm:prSet presAssocID="{7E3981B0-547E-9141-B9DA-723C379E8704}" presName="node" presStyleLbl="node1" presStyleIdx="2" presStyleCnt="3">
        <dgm:presLayoutVars>
          <dgm:bulletEnabled val="1"/>
        </dgm:presLayoutVars>
      </dgm:prSet>
      <dgm:spPr/>
    </dgm:pt>
  </dgm:ptLst>
  <dgm:cxnLst>
    <dgm:cxn modelId="{797E2726-4DDF-2C49-B43C-B6C08B9DC48B}" srcId="{202343B1-667A-0D47-8472-F34A47E8E7B9}" destId="{EE1C5F4D-1C77-264D-9979-1B0A223BBAB6}" srcOrd="0" destOrd="0" parTransId="{5C8ECA67-FFE7-5342-9CF7-A8EC86361014}" sibTransId="{CA533E2E-9CA5-034A-BFC1-16F92AE4ECA8}"/>
    <dgm:cxn modelId="{07D5A929-1796-5846-96AD-E4BCFAC76163}" type="presOf" srcId="{4F6759FC-B8AD-A546-A62E-8178E1037358}" destId="{F1D2BDB6-BEBD-3949-91B2-DFC2409FB495}" srcOrd="0" destOrd="0" presId="urn:microsoft.com/office/officeart/2005/8/layout/radial4"/>
    <dgm:cxn modelId="{7FFDD048-A1BD-6142-9C3A-9A34B9A88C6F}" type="presOf" srcId="{202343B1-667A-0D47-8472-F34A47E8E7B9}" destId="{F664115F-0C8A-CE41-A372-CE45277D7D46}" srcOrd="0" destOrd="0" presId="urn:microsoft.com/office/officeart/2005/8/layout/radial4"/>
    <dgm:cxn modelId="{2150667D-B18E-F449-B0A1-346DC517C8ED}" type="presOf" srcId="{EE1C5F4D-1C77-264D-9979-1B0A223BBAB6}" destId="{F73DE858-03AD-684A-AB9A-F49E56D11B8F}" srcOrd="0" destOrd="0" presId="urn:microsoft.com/office/officeart/2005/8/layout/radial4"/>
    <dgm:cxn modelId="{54F81894-09CC-264F-9A3F-B4FC4475D899}" type="presOf" srcId="{007E524A-161E-C446-B837-41412C561FDD}" destId="{E483A487-FC0C-3F46-9267-27B28B2EF3AE}" srcOrd="0" destOrd="0" presId="urn:microsoft.com/office/officeart/2005/8/layout/radial4"/>
    <dgm:cxn modelId="{4513F596-10DD-C34C-B6B7-8955FE7E26DB}" srcId="{EE1C5F4D-1C77-264D-9979-1B0A223BBAB6}" destId="{4F6759FC-B8AD-A546-A62E-8178E1037358}" srcOrd="0" destOrd="0" parTransId="{45D1B241-B259-D047-A27A-DDBD5F314D91}" sibTransId="{04B31202-FB37-034C-832D-46866B4EEA61}"/>
    <dgm:cxn modelId="{23CE7F99-11AF-514D-A4A0-51EFF2B06D54}" srcId="{EE1C5F4D-1C77-264D-9979-1B0A223BBAB6}" destId="{7E3981B0-547E-9141-B9DA-723C379E8704}" srcOrd="2" destOrd="0" parTransId="{3304BE19-4FB7-284F-A0ED-6CA4FAE7151B}" sibTransId="{F62FA80A-C984-A94C-B9C8-FC627E89DF81}"/>
    <dgm:cxn modelId="{8DACEB9A-4356-B64E-9AE0-DBEC646B6909}" type="presOf" srcId="{C103167E-0EAE-644C-8B0A-C972F604A95C}" destId="{08CA93C2-E7AB-944A-89E4-95437DAE86F8}" srcOrd="0" destOrd="0" presId="urn:microsoft.com/office/officeart/2005/8/layout/radial4"/>
    <dgm:cxn modelId="{AFE9869C-0D50-E948-9008-E0604998FFED}" type="presOf" srcId="{7E3981B0-547E-9141-B9DA-723C379E8704}" destId="{833A11BE-AA8B-2245-8A6C-E98A5D26194C}" srcOrd="0" destOrd="0" presId="urn:microsoft.com/office/officeart/2005/8/layout/radial4"/>
    <dgm:cxn modelId="{798C53A5-0643-B24C-B3D0-F97B45C577E3}" type="presOf" srcId="{3304BE19-4FB7-284F-A0ED-6CA4FAE7151B}" destId="{FFDC4AAC-B597-AE4D-BF7C-DADE408762B4}" srcOrd="0" destOrd="0" presId="urn:microsoft.com/office/officeart/2005/8/layout/radial4"/>
    <dgm:cxn modelId="{D5FA5CB5-6B6A-B54B-8B93-DD3CF43FA2B1}" srcId="{EE1C5F4D-1C77-264D-9979-1B0A223BBAB6}" destId="{007E524A-161E-C446-B837-41412C561FDD}" srcOrd="1" destOrd="0" parTransId="{C103167E-0EAE-644C-8B0A-C972F604A95C}" sibTransId="{1783FE23-17FD-A244-85DA-D7EF9A957185}"/>
    <dgm:cxn modelId="{ABF742E6-46E4-B140-AB55-4AF400FB4144}" type="presOf" srcId="{45D1B241-B259-D047-A27A-DDBD5F314D91}" destId="{74148ABB-2276-0C4A-AF71-1C1DDA514857}" srcOrd="0" destOrd="0" presId="urn:microsoft.com/office/officeart/2005/8/layout/radial4"/>
    <dgm:cxn modelId="{9B9E6270-8051-4742-9EBC-730BE0936840}" type="presParOf" srcId="{F664115F-0C8A-CE41-A372-CE45277D7D46}" destId="{F73DE858-03AD-684A-AB9A-F49E56D11B8F}" srcOrd="0" destOrd="0" presId="urn:microsoft.com/office/officeart/2005/8/layout/radial4"/>
    <dgm:cxn modelId="{72928C0F-9319-BC4D-A13A-01A6CB4FE3E2}" type="presParOf" srcId="{F664115F-0C8A-CE41-A372-CE45277D7D46}" destId="{74148ABB-2276-0C4A-AF71-1C1DDA514857}" srcOrd="1" destOrd="0" presId="urn:microsoft.com/office/officeart/2005/8/layout/radial4"/>
    <dgm:cxn modelId="{34A3A3ED-FE48-5B4A-B91B-9BF8A376B68D}" type="presParOf" srcId="{F664115F-0C8A-CE41-A372-CE45277D7D46}" destId="{F1D2BDB6-BEBD-3949-91B2-DFC2409FB495}" srcOrd="2" destOrd="0" presId="urn:microsoft.com/office/officeart/2005/8/layout/radial4"/>
    <dgm:cxn modelId="{43EA4CF8-8A4B-BF47-8465-E1D129E3CE58}" type="presParOf" srcId="{F664115F-0C8A-CE41-A372-CE45277D7D46}" destId="{08CA93C2-E7AB-944A-89E4-95437DAE86F8}" srcOrd="3" destOrd="0" presId="urn:microsoft.com/office/officeart/2005/8/layout/radial4"/>
    <dgm:cxn modelId="{82CE6389-AA24-954A-9292-58DEEB312987}" type="presParOf" srcId="{F664115F-0C8A-CE41-A372-CE45277D7D46}" destId="{E483A487-FC0C-3F46-9267-27B28B2EF3AE}" srcOrd="4" destOrd="0" presId="urn:microsoft.com/office/officeart/2005/8/layout/radial4"/>
    <dgm:cxn modelId="{1D856895-7369-7B48-8F4A-E62047FF6153}" type="presParOf" srcId="{F664115F-0C8A-CE41-A372-CE45277D7D46}" destId="{FFDC4AAC-B597-AE4D-BF7C-DADE408762B4}" srcOrd="5" destOrd="0" presId="urn:microsoft.com/office/officeart/2005/8/layout/radial4"/>
    <dgm:cxn modelId="{29F14FBA-1817-3646-B872-8C0515BC1895}" type="presParOf" srcId="{F664115F-0C8A-CE41-A372-CE45277D7D46}" destId="{833A11BE-AA8B-2245-8A6C-E98A5D2619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F7A45-4264-DE43-BEBA-75E0BC4D9ADA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A06B99-AA8A-A24B-9B07-0A4532ACDE17}">
      <dgm:prSet/>
      <dgm:spPr/>
      <dgm:t>
        <a:bodyPr/>
        <a:lstStyle/>
        <a:p>
          <a:r>
            <a:rPr lang="ru-RU" dirty="0"/>
            <a:t>Обучение с учителем</a:t>
          </a:r>
        </a:p>
      </dgm:t>
    </dgm:pt>
    <dgm:pt modelId="{EC0FA608-AF87-484E-AA12-299FA2D9513E}" type="parTrans" cxnId="{E47B96FE-2B31-014C-98C1-27B60F19AC7A}">
      <dgm:prSet/>
      <dgm:spPr/>
      <dgm:t>
        <a:bodyPr/>
        <a:lstStyle/>
        <a:p>
          <a:endParaRPr lang="ru-RU"/>
        </a:p>
      </dgm:t>
    </dgm:pt>
    <dgm:pt modelId="{52378872-94EC-2743-8294-C22BBD7D2E0A}" type="sibTrans" cxnId="{E47B96FE-2B31-014C-98C1-27B60F19AC7A}">
      <dgm:prSet/>
      <dgm:spPr/>
      <dgm:t>
        <a:bodyPr/>
        <a:lstStyle/>
        <a:p>
          <a:endParaRPr lang="ru-RU"/>
        </a:p>
      </dgm:t>
    </dgm:pt>
    <dgm:pt modelId="{15E1D399-6C73-6342-AC72-D14ED521A6F9}">
      <dgm:prSet/>
      <dgm:spPr/>
      <dgm:t>
        <a:bodyPr/>
        <a:lstStyle/>
        <a:p>
          <a:r>
            <a:rPr lang="ru-RU" dirty="0"/>
            <a:t>Обучение без учителя</a:t>
          </a:r>
        </a:p>
      </dgm:t>
    </dgm:pt>
    <dgm:pt modelId="{531C4935-A520-EA4F-AE98-3CD0069E6D96}" type="parTrans" cxnId="{F881E755-F132-244D-941B-D99D646F8FFE}">
      <dgm:prSet/>
      <dgm:spPr/>
      <dgm:t>
        <a:bodyPr/>
        <a:lstStyle/>
        <a:p>
          <a:endParaRPr lang="ru-RU"/>
        </a:p>
      </dgm:t>
    </dgm:pt>
    <dgm:pt modelId="{BD881E57-8807-6043-B859-F8F47A4F4657}" type="sibTrans" cxnId="{F881E755-F132-244D-941B-D99D646F8FFE}">
      <dgm:prSet/>
      <dgm:spPr/>
      <dgm:t>
        <a:bodyPr/>
        <a:lstStyle/>
        <a:p>
          <a:endParaRPr lang="ru-RU"/>
        </a:p>
      </dgm:t>
    </dgm:pt>
    <dgm:pt modelId="{3529F165-7EF8-0E4B-8145-13A11A8AEFAD}">
      <dgm:prSet/>
      <dgm:spPr/>
      <dgm:t>
        <a:bodyPr/>
        <a:lstStyle/>
        <a:p>
          <a:r>
            <a:rPr lang="ru-RU" dirty="0"/>
            <a:t>Обучение с подкреплением</a:t>
          </a:r>
        </a:p>
      </dgm:t>
    </dgm:pt>
    <dgm:pt modelId="{1719C98D-CE35-D249-817C-FCF160BC7C95}" type="parTrans" cxnId="{EE5F1B26-5A99-9F45-9BA1-BD6FEFEBC97D}">
      <dgm:prSet/>
      <dgm:spPr/>
      <dgm:t>
        <a:bodyPr/>
        <a:lstStyle/>
        <a:p>
          <a:endParaRPr lang="ru-RU"/>
        </a:p>
      </dgm:t>
    </dgm:pt>
    <dgm:pt modelId="{205DC6D4-B544-C84C-BF1E-A2F9CC07270E}" type="sibTrans" cxnId="{EE5F1B26-5A99-9F45-9BA1-BD6FEFEBC97D}">
      <dgm:prSet/>
      <dgm:spPr/>
      <dgm:t>
        <a:bodyPr/>
        <a:lstStyle/>
        <a:p>
          <a:endParaRPr lang="ru-RU"/>
        </a:p>
      </dgm:t>
    </dgm:pt>
    <dgm:pt modelId="{E7BCD49E-6E10-5247-863D-ABE9A526ACF5}">
      <dgm:prSet/>
      <dgm:spPr/>
      <dgm:t>
        <a:bodyPr/>
        <a:lstStyle/>
        <a:p>
          <a:r>
            <a:rPr lang="ru-RU" dirty="0"/>
            <a:t>Машинное обучение</a:t>
          </a:r>
        </a:p>
      </dgm:t>
    </dgm:pt>
    <dgm:pt modelId="{C517CAD2-C0F1-0141-BEF1-E76895605979}" type="parTrans" cxnId="{EB1FC8E1-AFB1-0D4B-A38D-B48220E2FDEE}">
      <dgm:prSet/>
      <dgm:spPr/>
      <dgm:t>
        <a:bodyPr/>
        <a:lstStyle/>
        <a:p>
          <a:endParaRPr lang="ru-RU"/>
        </a:p>
      </dgm:t>
    </dgm:pt>
    <dgm:pt modelId="{D2EA2017-E0B7-FE42-933B-151A0D967AC4}" type="sibTrans" cxnId="{EB1FC8E1-AFB1-0D4B-A38D-B48220E2FDEE}">
      <dgm:prSet/>
      <dgm:spPr/>
      <dgm:t>
        <a:bodyPr/>
        <a:lstStyle/>
        <a:p>
          <a:endParaRPr lang="ru-RU"/>
        </a:p>
      </dgm:t>
    </dgm:pt>
    <dgm:pt modelId="{11DBFB48-D84E-3A49-965C-0C4D6CC36E4F}" type="pres">
      <dgm:prSet presAssocID="{20AF7A45-4264-DE43-BEBA-75E0BC4D9A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ECF8D3-282A-9B4B-9EEE-33E2D5A34D2C}" type="pres">
      <dgm:prSet presAssocID="{E7BCD49E-6E10-5247-863D-ABE9A526ACF5}" presName="hierRoot1" presStyleCnt="0">
        <dgm:presLayoutVars>
          <dgm:hierBranch val="init"/>
        </dgm:presLayoutVars>
      </dgm:prSet>
      <dgm:spPr/>
    </dgm:pt>
    <dgm:pt modelId="{F8811C05-08C2-5841-8E6C-7AE1E13FBB23}" type="pres">
      <dgm:prSet presAssocID="{E7BCD49E-6E10-5247-863D-ABE9A526ACF5}" presName="rootComposite1" presStyleCnt="0"/>
      <dgm:spPr/>
    </dgm:pt>
    <dgm:pt modelId="{6908F0B9-8D06-4541-815C-7B1990E0F908}" type="pres">
      <dgm:prSet presAssocID="{E7BCD49E-6E10-5247-863D-ABE9A526ACF5}" presName="rootText1" presStyleLbl="node0" presStyleIdx="0" presStyleCnt="1">
        <dgm:presLayoutVars>
          <dgm:chPref val="3"/>
        </dgm:presLayoutVars>
      </dgm:prSet>
      <dgm:spPr/>
    </dgm:pt>
    <dgm:pt modelId="{D6566067-5C83-BA49-8A6A-484DB5A652E7}" type="pres">
      <dgm:prSet presAssocID="{E7BCD49E-6E10-5247-863D-ABE9A526ACF5}" presName="rootConnector1" presStyleLbl="node1" presStyleIdx="0" presStyleCnt="0"/>
      <dgm:spPr/>
    </dgm:pt>
    <dgm:pt modelId="{6569B52A-2798-0649-B129-09F7002D1109}" type="pres">
      <dgm:prSet presAssocID="{E7BCD49E-6E10-5247-863D-ABE9A526ACF5}" presName="hierChild2" presStyleCnt="0"/>
      <dgm:spPr/>
    </dgm:pt>
    <dgm:pt modelId="{043AE59E-97C2-464E-B037-FAEC4F81D1D1}" type="pres">
      <dgm:prSet presAssocID="{EC0FA608-AF87-484E-AA12-299FA2D9513E}" presName="Name37" presStyleLbl="parChTrans1D2" presStyleIdx="0" presStyleCnt="3"/>
      <dgm:spPr/>
    </dgm:pt>
    <dgm:pt modelId="{F7547E43-BB28-FF4E-90F9-A6D6E3319995}" type="pres">
      <dgm:prSet presAssocID="{51A06B99-AA8A-A24B-9B07-0A4532ACDE17}" presName="hierRoot2" presStyleCnt="0">
        <dgm:presLayoutVars>
          <dgm:hierBranch val="init"/>
        </dgm:presLayoutVars>
      </dgm:prSet>
      <dgm:spPr/>
    </dgm:pt>
    <dgm:pt modelId="{AF47D679-9697-9649-AF72-D4BA69DA3FAF}" type="pres">
      <dgm:prSet presAssocID="{51A06B99-AA8A-A24B-9B07-0A4532ACDE17}" presName="rootComposite" presStyleCnt="0"/>
      <dgm:spPr/>
    </dgm:pt>
    <dgm:pt modelId="{F97AE900-9DB1-4E42-9554-9580C6F9C767}" type="pres">
      <dgm:prSet presAssocID="{51A06B99-AA8A-A24B-9B07-0A4532ACDE17}" presName="rootText" presStyleLbl="node2" presStyleIdx="0" presStyleCnt="3">
        <dgm:presLayoutVars>
          <dgm:chPref val="3"/>
        </dgm:presLayoutVars>
      </dgm:prSet>
      <dgm:spPr/>
    </dgm:pt>
    <dgm:pt modelId="{02CCE573-E97D-7549-ABA2-51BE9C710CAB}" type="pres">
      <dgm:prSet presAssocID="{51A06B99-AA8A-A24B-9B07-0A4532ACDE17}" presName="rootConnector" presStyleLbl="node2" presStyleIdx="0" presStyleCnt="3"/>
      <dgm:spPr/>
    </dgm:pt>
    <dgm:pt modelId="{1F976D8E-74FC-E845-85BF-15A8262CA217}" type="pres">
      <dgm:prSet presAssocID="{51A06B99-AA8A-A24B-9B07-0A4532ACDE17}" presName="hierChild4" presStyleCnt="0"/>
      <dgm:spPr/>
    </dgm:pt>
    <dgm:pt modelId="{E1F442B5-EE17-C047-941C-48710819B269}" type="pres">
      <dgm:prSet presAssocID="{51A06B99-AA8A-A24B-9B07-0A4532ACDE17}" presName="hierChild5" presStyleCnt="0"/>
      <dgm:spPr/>
    </dgm:pt>
    <dgm:pt modelId="{F892CC60-F287-8D4B-9AB2-CECD026B3F59}" type="pres">
      <dgm:prSet presAssocID="{531C4935-A520-EA4F-AE98-3CD0069E6D96}" presName="Name37" presStyleLbl="parChTrans1D2" presStyleIdx="1" presStyleCnt="3"/>
      <dgm:spPr/>
    </dgm:pt>
    <dgm:pt modelId="{91968A88-940E-7948-BEE6-4D4DDDC0F451}" type="pres">
      <dgm:prSet presAssocID="{15E1D399-6C73-6342-AC72-D14ED521A6F9}" presName="hierRoot2" presStyleCnt="0">
        <dgm:presLayoutVars>
          <dgm:hierBranch val="init"/>
        </dgm:presLayoutVars>
      </dgm:prSet>
      <dgm:spPr/>
    </dgm:pt>
    <dgm:pt modelId="{4A496886-DDBA-0142-83AB-42242C2D58D8}" type="pres">
      <dgm:prSet presAssocID="{15E1D399-6C73-6342-AC72-D14ED521A6F9}" presName="rootComposite" presStyleCnt="0"/>
      <dgm:spPr/>
    </dgm:pt>
    <dgm:pt modelId="{EF33EFF4-6893-9A46-A244-D26FF86EEADF}" type="pres">
      <dgm:prSet presAssocID="{15E1D399-6C73-6342-AC72-D14ED521A6F9}" presName="rootText" presStyleLbl="node2" presStyleIdx="1" presStyleCnt="3">
        <dgm:presLayoutVars>
          <dgm:chPref val="3"/>
        </dgm:presLayoutVars>
      </dgm:prSet>
      <dgm:spPr/>
    </dgm:pt>
    <dgm:pt modelId="{C2122924-FC02-BC40-8433-5443D3A660E0}" type="pres">
      <dgm:prSet presAssocID="{15E1D399-6C73-6342-AC72-D14ED521A6F9}" presName="rootConnector" presStyleLbl="node2" presStyleIdx="1" presStyleCnt="3"/>
      <dgm:spPr/>
    </dgm:pt>
    <dgm:pt modelId="{98AEB150-8883-5442-9CCB-6061A59D9FCA}" type="pres">
      <dgm:prSet presAssocID="{15E1D399-6C73-6342-AC72-D14ED521A6F9}" presName="hierChild4" presStyleCnt="0"/>
      <dgm:spPr/>
    </dgm:pt>
    <dgm:pt modelId="{37BA6ABC-1D67-CE4C-94E2-97234939707F}" type="pres">
      <dgm:prSet presAssocID="{15E1D399-6C73-6342-AC72-D14ED521A6F9}" presName="hierChild5" presStyleCnt="0"/>
      <dgm:spPr/>
    </dgm:pt>
    <dgm:pt modelId="{6CA8A8C5-0D4A-0F48-8E4C-AD53371064C2}" type="pres">
      <dgm:prSet presAssocID="{1719C98D-CE35-D249-817C-FCF160BC7C95}" presName="Name37" presStyleLbl="parChTrans1D2" presStyleIdx="2" presStyleCnt="3"/>
      <dgm:spPr/>
    </dgm:pt>
    <dgm:pt modelId="{520F7C8A-4E61-C04D-8B6E-603524A8BDFE}" type="pres">
      <dgm:prSet presAssocID="{3529F165-7EF8-0E4B-8145-13A11A8AEFAD}" presName="hierRoot2" presStyleCnt="0">
        <dgm:presLayoutVars>
          <dgm:hierBranch val="init"/>
        </dgm:presLayoutVars>
      </dgm:prSet>
      <dgm:spPr/>
    </dgm:pt>
    <dgm:pt modelId="{23BC0F06-1BA2-C04D-80A2-91E3A5ED68B9}" type="pres">
      <dgm:prSet presAssocID="{3529F165-7EF8-0E4B-8145-13A11A8AEFAD}" presName="rootComposite" presStyleCnt="0"/>
      <dgm:spPr/>
    </dgm:pt>
    <dgm:pt modelId="{C7355EA6-372A-7C4B-A64A-BFA911CC8D09}" type="pres">
      <dgm:prSet presAssocID="{3529F165-7EF8-0E4B-8145-13A11A8AEFAD}" presName="rootText" presStyleLbl="node2" presStyleIdx="2" presStyleCnt="3">
        <dgm:presLayoutVars>
          <dgm:chPref val="3"/>
        </dgm:presLayoutVars>
      </dgm:prSet>
      <dgm:spPr/>
    </dgm:pt>
    <dgm:pt modelId="{58DE294D-2F8B-7047-87F0-63A96B4AD311}" type="pres">
      <dgm:prSet presAssocID="{3529F165-7EF8-0E4B-8145-13A11A8AEFAD}" presName="rootConnector" presStyleLbl="node2" presStyleIdx="2" presStyleCnt="3"/>
      <dgm:spPr/>
    </dgm:pt>
    <dgm:pt modelId="{5423C960-9739-5344-9703-F2CE4A3EF94C}" type="pres">
      <dgm:prSet presAssocID="{3529F165-7EF8-0E4B-8145-13A11A8AEFAD}" presName="hierChild4" presStyleCnt="0"/>
      <dgm:spPr/>
    </dgm:pt>
    <dgm:pt modelId="{EBFD4160-1A88-4B4E-BEAA-5530C9CEE154}" type="pres">
      <dgm:prSet presAssocID="{3529F165-7EF8-0E4B-8145-13A11A8AEFAD}" presName="hierChild5" presStyleCnt="0"/>
      <dgm:spPr/>
    </dgm:pt>
    <dgm:pt modelId="{30B69356-7BBB-5041-BEDB-95A4EB0999A4}" type="pres">
      <dgm:prSet presAssocID="{E7BCD49E-6E10-5247-863D-ABE9A526ACF5}" presName="hierChild3" presStyleCnt="0"/>
      <dgm:spPr/>
    </dgm:pt>
  </dgm:ptLst>
  <dgm:cxnLst>
    <dgm:cxn modelId="{EE5F1B26-5A99-9F45-9BA1-BD6FEFEBC97D}" srcId="{E7BCD49E-6E10-5247-863D-ABE9A526ACF5}" destId="{3529F165-7EF8-0E4B-8145-13A11A8AEFAD}" srcOrd="2" destOrd="0" parTransId="{1719C98D-CE35-D249-817C-FCF160BC7C95}" sibTransId="{205DC6D4-B544-C84C-BF1E-A2F9CC07270E}"/>
    <dgm:cxn modelId="{CBA59D3B-1C25-D446-9F2C-F8F01FDD7F8A}" type="presOf" srcId="{20AF7A45-4264-DE43-BEBA-75E0BC4D9ADA}" destId="{11DBFB48-D84E-3A49-965C-0C4D6CC36E4F}" srcOrd="0" destOrd="0" presId="urn:microsoft.com/office/officeart/2005/8/layout/orgChart1"/>
    <dgm:cxn modelId="{1DD55844-A561-AF42-BADC-EFE28A5E20F9}" type="presOf" srcId="{E7BCD49E-6E10-5247-863D-ABE9A526ACF5}" destId="{D6566067-5C83-BA49-8A6A-484DB5A652E7}" srcOrd="1" destOrd="0" presId="urn:microsoft.com/office/officeart/2005/8/layout/orgChart1"/>
    <dgm:cxn modelId="{EE78C54D-52E0-B34A-A68D-F76FA832E1C0}" type="presOf" srcId="{51A06B99-AA8A-A24B-9B07-0A4532ACDE17}" destId="{02CCE573-E97D-7549-ABA2-51BE9C710CAB}" srcOrd="1" destOrd="0" presId="urn:microsoft.com/office/officeart/2005/8/layout/orgChart1"/>
    <dgm:cxn modelId="{AFE3EA4D-DDB7-A544-8854-B3A84026490F}" type="presOf" srcId="{531C4935-A520-EA4F-AE98-3CD0069E6D96}" destId="{F892CC60-F287-8D4B-9AB2-CECD026B3F59}" srcOrd="0" destOrd="0" presId="urn:microsoft.com/office/officeart/2005/8/layout/orgChart1"/>
    <dgm:cxn modelId="{7EA81052-418E-6D42-98B8-97C69028E04F}" type="presOf" srcId="{E7BCD49E-6E10-5247-863D-ABE9A526ACF5}" destId="{6908F0B9-8D06-4541-815C-7B1990E0F908}" srcOrd="0" destOrd="0" presId="urn:microsoft.com/office/officeart/2005/8/layout/orgChart1"/>
    <dgm:cxn modelId="{F881E755-F132-244D-941B-D99D646F8FFE}" srcId="{E7BCD49E-6E10-5247-863D-ABE9A526ACF5}" destId="{15E1D399-6C73-6342-AC72-D14ED521A6F9}" srcOrd="1" destOrd="0" parTransId="{531C4935-A520-EA4F-AE98-3CD0069E6D96}" sibTransId="{BD881E57-8807-6043-B859-F8F47A4F4657}"/>
    <dgm:cxn modelId="{05AE9B5E-38FF-1343-A5C2-0923F77344AE}" type="presOf" srcId="{3529F165-7EF8-0E4B-8145-13A11A8AEFAD}" destId="{C7355EA6-372A-7C4B-A64A-BFA911CC8D09}" srcOrd="0" destOrd="0" presId="urn:microsoft.com/office/officeart/2005/8/layout/orgChart1"/>
    <dgm:cxn modelId="{E11E9C72-8766-064B-B9BE-E4FFC44215AE}" type="presOf" srcId="{1719C98D-CE35-D249-817C-FCF160BC7C95}" destId="{6CA8A8C5-0D4A-0F48-8E4C-AD53371064C2}" srcOrd="0" destOrd="0" presId="urn:microsoft.com/office/officeart/2005/8/layout/orgChart1"/>
    <dgm:cxn modelId="{64EC3BA5-0B84-6341-A3F6-101105390993}" type="presOf" srcId="{51A06B99-AA8A-A24B-9B07-0A4532ACDE17}" destId="{F97AE900-9DB1-4E42-9554-9580C6F9C767}" srcOrd="0" destOrd="0" presId="urn:microsoft.com/office/officeart/2005/8/layout/orgChart1"/>
    <dgm:cxn modelId="{A78745B2-02D8-9840-A510-FF823C26BFEC}" type="presOf" srcId="{EC0FA608-AF87-484E-AA12-299FA2D9513E}" destId="{043AE59E-97C2-464E-B037-FAEC4F81D1D1}" srcOrd="0" destOrd="0" presId="urn:microsoft.com/office/officeart/2005/8/layout/orgChart1"/>
    <dgm:cxn modelId="{30F6CADB-C9B2-FE4C-A3B1-76BBA5212C73}" type="presOf" srcId="{15E1D399-6C73-6342-AC72-D14ED521A6F9}" destId="{EF33EFF4-6893-9A46-A244-D26FF86EEADF}" srcOrd="0" destOrd="0" presId="urn:microsoft.com/office/officeart/2005/8/layout/orgChart1"/>
    <dgm:cxn modelId="{EB1FC8E1-AFB1-0D4B-A38D-B48220E2FDEE}" srcId="{20AF7A45-4264-DE43-BEBA-75E0BC4D9ADA}" destId="{E7BCD49E-6E10-5247-863D-ABE9A526ACF5}" srcOrd="0" destOrd="0" parTransId="{C517CAD2-C0F1-0141-BEF1-E76895605979}" sibTransId="{D2EA2017-E0B7-FE42-933B-151A0D967AC4}"/>
    <dgm:cxn modelId="{A69DFDED-7BE2-6343-BCEF-4A8B7CAFD2F5}" type="presOf" srcId="{3529F165-7EF8-0E4B-8145-13A11A8AEFAD}" destId="{58DE294D-2F8B-7047-87F0-63A96B4AD311}" srcOrd="1" destOrd="0" presId="urn:microsoft.com/office/officeart/2005/8/layout/orgChart1"/>
    <dgm:cxn modelId="{73DAFBF8-4198-7447-8E76-214AAF824286}" type="presOf" srcId="{15E1D399-6C73-6342-AC72-D14ED521A6F9}" destId="{C2122924-FC02-BC40-8433-5443D3A660E0}" srcOrd="1" destOrd="0" presId="urn:microsoft.com/office/officeart/2005/8/layout/orgChart1"/>
    <dgm:cxn modelId="{E47B96FE-2B31-014C-98C1-27B60F19AC7A}" srcId="{E7BCD49E-6E10-5247-863D-ABE9A526ACF5}" destId="{51A06B99-AA8A-A24B-9B07-0A4532ACDE17}" srcOrd="0" destOrd="0" parTransId="{EC0FA608-AF87-484E-AA12-299FA2D9513E}" sibTransId="{52378872-94EC-2743-8294-C22BBD7D2E0A}"/>
    <dgm:cxn modelId="{7AAEE661-B5D2-EC4B-80D6-3C0756DBB452}" type="presParOf" srcId="{11DBFB48-D84E-3A49-965C-0C4D6CC36E4F}" destId="{57ECF8D3-282A-9B4B-9EEE-33E2D5A34D2C}" srcOrd="0" destOrd="0" presId="urn:microsoft.com/office/officeart/2005/8/layout/orgChart1"/>
    <dgm:cxn modelId="{B166AED6-7CD5-8D4F-BB91-8766ADC12A64}" type="presParOf" srcId="{57ECF8D3-282A-9B4B-9EEE-33E2D5A34D2C}" destId="{F8811C05-08C2-5841-8E6C-7AE1E13FBB23}" srcOrd="0" destOrd="0" presId="urn:microsoft.com/office/officeart/2005/8/layout/orgChart1"/>
    <dgm:cxn modelId="{15720532-9519-054A-B536-26965CAC5641}" type="presParOf" srcId="{F8811C05-08C2-5841-8E6C-7AE1E13FBB23}" destId="{6908F0B9-8D06-4541-815C-7B1990E0F908}" srcOrd="0" destOrd="0" presId="urn:microsoft.com/office/officeart/2005/8/layout/orgChart1"/>
    <dgm:cxn modelId="{24E3A918-9765-904B-A28A-62D6C99EC38A}" type="presParOf" srcId="{F8811C05-08C2-5841-8E6C-7AE1E13FBB23}" destId="{D6566067-5C83-BA49-8A6A-484DB5A652E7}" srcOrd="1" destOrd="0" presId="urn:microsoft.com/office/officeart/2005/8/layout/orgChart1"/>
    <dgm:cxn modelId="{DD01D1D5-A297-474C-9769-7D09D4AB2E8A}" type="presParOf" srcId="{57ECF8D3-282A-9B4B-9EEE-33E2D5A34D2C}" destId="{6569B52A-2798-0649-B129-09F7002D1109}" srcOrd="1" destOrd="0" presId="urn:microsoft.com/office/officeart/2005/8/layout/orgChart1"/>
    <dgm:cxn modelId="{02E3A6C2-B9EE-DF4A-ADC6-A265DAE050F0}" type="presParOf" srcId="{6569B52A-2798-0649-B129-09F7002D1109}" destId="{043AE59E-97C2-464E-B037-FAEC4F81D1D1}" srcOrd="0" destOrd="0" presId="urn:microsoft.com/office/officeart/2005/8/layout/orgChart1"/>
    <dgm:cxn modelId="{A0F216AA-3513-5F4D-AD5E-B4756062AF9C}" type="presParOf" srcId="{6569B52A-2798-0649-B129-09F7002D1109}" destId="{F7547E43-BB28-FF4E-90F9-A6D6E3319995}" srcOrd="1" destOrd="0" presId="urn:microsoft.com/office/officeart/2005/8/layout/orgChart1"/>
    <dgm:cxn modelId="{6BFEA298-0B1E-6348-84EE-A9C5AAB56126}" type="presParOf" srcId="{F7547E43-BB28-FF4E-90F9-A6D6E3319995}" destId="{AF47D679-9697-9649-AF72-D4BA69DA3FAF}" srcOrd="0" destOrd="0" presId="urn:microsoft.com/office/officeart/2005/8/layout/orgChart1"/>
    <dgm:cxn modelId="{AD675297-ED2D-1941-8723-2A7A2B2FC8FC}" type="presParOf" srcId="{AF47D679-9697-9649-AF72-D4BA69DA3FAF}" destId="{F97AE900-9DB1-4E42-9554-9580C6F9C767}" srcOrd="0" destOrd="0" presId="urn:microsoft.com/office/officeart/2005/8/layout/orgChart1"/>
    <dgm:cxn modelId="{40957548-C7C1-F44F-BBC4-D14FD77F7E9A}" type="presParOf" srcId="{AF47D679-9697-9649-AF72-D4BA69DA3FAF}" destId="{02CCE573-E97D-7549-ABA2-51BE9C710CAB}" srcOrd="1" destOrd="0" presId="urn:microsoft.com/office/officeart/2005/8/layout/orgChart1"/>
    <dgm:cxn modelId="{907CB123-66B0-1944-818A-9C1818B95591}" type="presParOf" srcId="{F7547E43-BB28-FF4E-90F9-A6D6E3319995}" destId="{1F976D8E-74FC-E845-85BF-15A8262CA217}" srcOrd="1" destOrd="0" presId="urn:microsoft.com/office/officeart/2005/8/layout/orgChart1"/>
    <dgm:cxn modelId="{650E2FDB-E1DD-2244-8046-BC42834C703F}" type="presParOf" srcId="{F7547E43-BB28-FF4E-90F9-A6D6E3319995}" destId="{E1F442B5-EE17-C047-941C-48710819B269}" srcOrd="2" destOrd="0" presId="urn:microsoft.com/office/officeart/2005/8/layout/orgChart1"/>
    <dgm:cxn modelId="{5F43326E-B038-D24E-AB8F-6F5BC51CAB6F}" type="presParOf" srcId="{6569B52A-2798-0649-B129-09F7002D1109}" destId="{F892CC60-F287-8D4B-9AB2-CECD026B3F59}" srcOrd="2" destOrd="0" presId="urn:microsoft.com/office/officeart/2005/8/layout/orgChart1"/>
    <dgm:cxn modelId="{2F3E8157-0177-E44D-8649-DA08F1A14DA0}" type="presParOf" srcId="{6569B52A-2798-0649-B129-09F7002D1109}" destId="{91968A88-940E-7948-BEE6-4D4DDDC0F451}" srcOrd="3" destOrd="0" presId="urn:microsoft.com/office/officeart/2005/8/layout/orgChart1"/>
    <dgm:cxn modelId="{C034E5BB-40DC-F444-9FA2-8772A968A5AD}" type="presParOf" srcId="{91968A88-940E-7948-BEE6-4D4DDDC0F451}" destId="{4A496886-DDBA-0142-83AB-42242C2D58D8}" srcOrd="0" destOrd="0" presId="urn:microsoft.com/office/officeart/2005/8/layout/orgChart1"/>
    <dgm:cxn modelId="{694A72F0-6B51-B840-B5D9-F307682BEFC8}" type="presParOf" srcId="{4A496886-DDBA-0142-83AB-42242C2D58D8}" destId="{EF33EFF4-6893-9A46-A244-D26FF86EEADF}" srcOrd="0" destOrd="0" presId="urn:microsoft.com/office/officeart/2005/8/layout/orgChart1"/>
    <dgm:cxn modelId="{977B17A2-27EE-BA43-8440-65E3D2E10A80}" type="presParOf" srcId="{4A496886-DDBA-0142-83AB-42242C2D58D8}" destId="{C2122924-FC02-BC40-8433-5443D3A660E0}" srcOrd="1" destOrd="0" presId="urn:microsoft.com/office/officeart/2005/8/layout/orgChart1"/>
    <dgm:cxn modelId="{F9AA9EEE-872C-8848-A8F8-5B5817D9EB58}" type="presParOf" srcId="{91968A88-940E-7948-BEE6-4D4DDDC0F451}" destId="{98AEB150-8883-5442-9CCB-6061A59D9FCA}" srcOrd="1" destOrd="0" presId="urn:microsoft.com/office/officeart/2005/8/layout/orgChart1"/>
    <dgm:cxn modelId="{6264B7DC-4B75-7F41-8C47-539D0181D4C7}" type="presParOf" srcId="{91968A88-940E-7948-BEE6-4D4DDDC0F451}" destId="{37BA6ABC-1D67-CE4C-94E2-97234939707F}" srcOrd="2" destOrd="0" presId="urn:microsoft.com/office/officeart/2005/8/layout/orgChart1"/>
    <dgm:cxn modelId="{C964DE5E-AC0F-8548-8703-8978EBB38736}" type="presParOf" srcId="{6569B52A-2798-0649-B129-09F7002D1109}" destId="{6CA8A8C5-0D4A-0F48-8E4C-AD53371064C2}" srcOrd="4" destOrd="0" presId="urn:microsoft.com/office/officeart/2005/8/layout/orgChart1"/>
    <dgm:cxn modelId="{2D923E54-0884-374A-9D42-00EBD352AB88}" type="presParOf" srcId="{6569B52A-2798-0649-B129-09F7002D1109}" destId="{520F7C8A-4E61-C04D-8B6E-603524A8BDFE}" srcOrd="5" destOrd="0" presId="urn:microsoft.com/office/officeart/2005/8/layout/orgChart1"/>
    <dgm:cxn modelId="{8F07937D-DAA1-6B45-8D8D-1A9B1B28090D}" type="presParOf" srcId="{520F7C8A-4E61-C04D-8B6E-603524A8BDFE}" destId="{23BC0F06-1BA2-C04D-80A2-91E3A5ED68B9}" srcOrd="0" destOrd="0" presId="urn:microsoft.com/office/officeart/2005/8/layout/orgChart1"/>
    <dgm:cxn modelId="{F33E218C-2CAD-A949-9FBB-CC692104EE53}" type="presParOf" srcId="{23BC0F06-1BA2-C04D-80A2-91E3A5ED68B9}" destId="{C7355EA6-372A-7C4B-A64A-BFA911CC8D09}" srcOrd="0" destOrd="0" presId="urn:microsoft.com/office/officeart/2005/8/layout/orgChart1"/>
    <dgm:cxn modelId="{20DBA361-1480-554F-ACE7-A320EA9BD195}" type="presParOf" srcId="{23BC0F06-1BA2-C04D-80A2-91E3A5ED68B9}" destId="{58DE294D-2F8B-7047-87F0-63A96B4AD311}" srcOrd="1" destOrd="0" presId="urn:microsoft.com/office/officeart/2005/8/layout/orgChart1"/>
    <dgm:cxn modelId="{3F0A31FB-A27E-7B45-B10B-B8012D728DD3}" type="presParOf" srcId="{520F7C8A-4E61-C04D-8B6E-603524A8BDFE}" destId="{5423C960-9739-5344-9703-F2CE4A3EF94C}" srcOrd="1" destOrd="0" presId="urn:microsoft.com/office/officeart/2005/8/layout/orgChart1"/>
    <dgm:cxn modelId="{2ABAF33C-DF4B-3C41-A519-17CA50A62479}" type="presParOf" srcId="{520F7C8A-4E61-C04D-8B6E-603524A8BDFE}" destId="{EBFD4160-1A88-4B4E-BEAA-5530C9CEE154}" srcOrd="2" destOrd="0" presId="urn:microsoft.com/office/officeart/2005/8/layout/orgChart1"/>
    <dgm:cxn modelId="{09D78311-51C9-7A47-8F66-A791F8061CEA}" type="presParOf" srcId="{57ECF8D3-282A-9B4B-9EEE-33E2D5A34D2C}" destId="{30B69356-7BBB-5041-BEDB-95A4EB0999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A31C6-5F82-DE48-B54A-62CE64B7D7A9}" type="doc">
      <dgm:prSet loTypeId="urn:microsoft.com/office/officeart/2008/layout/CaptionedPictures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4D1E90D0-04C9-1F4D-A8DB-64375618EFEE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Критерии и цели не определены</a:t>
          </a:r>
        </a:p>
      </dgm:t>
    </dgm:pt>
    <dgm:pt modelId="{470D3B35-1FAE-E043-A779-EC8B8E1BE691}" type="par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6EADC18-179D-4A4A-AC9C-4DB22F7DFB37}" type="sib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076CB24-BB32-5644-8CDB-48ED1783B2EA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Нет данных</a:t>
          </a:r>
          <a:endParaRPr lang="ru-RU" dirty="0">
            <a:solidFill>
              <a:schemeClr val="tx1"/>
            </a:solidFill>
          </a:endParaRPr>
        </a:p>
      </dgm:t>
    </dgm:pt>
    <dgm:pt modelId="{30903E46-9DFF-4B4A-8E1B-BD5EDC11CE28}" type="par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0F78A1-A660-CC42-A4EF-5693E0BFA28B}" type="sib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2D820F1-1DD6-2B4C-9FDF-8475BC67046F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dirty="0">
            <a:solidFill>
              <a:schemeClr val="tx1"/>
            </a:solidFill>
          </a:endParaRPr>
        </a:p>
      </dgm:t>
    </dgm:pt>
    <dgm:pt modelId="{8E2C105E-3E43-8544-BF9D-2BEB221723D0}" type="par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3094320-E5F4-DF49-A7C3-202B1799F69E}" type="sib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7EF3D3D-9735-304E-8227-D38B4629FC63}" type="pres">
      <dgm:prSet presAssocID="{A11A31C6-5F82-DE48-B54A-62CE64B7D7A9}" presName="Name0" presStyleCnt="0">
        <dgm:presLayoutVars>
          <dgm:chMax/>
          <dgm:chPref/>
          <dgm:dir/>
        </dgm:presLayoutVars>
      </dgm:prSet>
      <dgm:spPr/>
    </dgm:pt>
    <dgm:pt modelId="{A1344B61-9234-A043-8624-0EF7B476B0D8}" type="pres">
      <dgm:prSet presAssocID="{4D1E90D0-04C9-1F4D-A8DB-64375618EFEE}" presName="composite" presStyleCnt="0">
        <dgm:presLayoutVars>
          <dgm:chMax val="1"/>
          <dgm:chPref val="1"/>
        </dgm:presLayoutVars>
      </dgm:prSet>
      <dgm:spPr/>
    </dgm:pt>
    <dgm:pt modelId="{D37AC44B-CA82-EE40-880B-D81957B2007F}" type="pres">
      <dgm:prSet presAssocID="{4D1E90D0-04C9-1F4D-A8DB-64375618EFEE}" presName="Accent" presStyleLbl="trAlignAcc1" presStyleIdx="0" presStyleCnt="3">
        <dgm:presLayoutVars>
          <dgm:chMax val="0"/>
          <dgm:chPref val="0"/>
        </dgm:presLayoutVars>
      </dgm:prSet>
      <dgm:spPr/>
    </dgm:pt>
    <dgm:pt modelId="{3E9B36E2-1926-2C4D-9711-A839558F6670}" type="pres">
      <dgm:prSet presAssocID="{4D1E90D0-04C9-1F4D-A8DB-64375618EFEE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4689CCF-CA00-2F40-8846-269DEBD30453}" type="pres">
      <dgm:prSet presAssocID="{4D1E90D0-04C9-1F4D-A8DB-64375618EFEE}" presName="ChildComposite" presStyleCnt="0"/>
      <dgm:spPr/>
    </dgm:pt>
    <dgm:pt modelId="{8D4E5C27-5BAD-7C4D-9CB3-B1DFB3D02546}" type="pres">
      <dgm:prSet presAssocID="{4D1E90D0-04C9-1F4D-A8DB-64375618EFE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AA696DD-6583-A94D-8645-4A1479F8E6F3}" type="pres">
      <dgm:prSet presAssocID="{4D1E90D0-04C9-1F4D-A8DB-64375618EFEE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23893C28-77F6-BC4B-B8E2-7AD0C1E5D112}" type="pres">
      <dgm:prSet presAssocID="{36EADC18-179D-4A4A-AC9C-4DB22F7DFB37}" presName="sibTrans" presStyleCnt="0"/>
      <dgm:spPr/>
    </dgm:pt>
    <dgm:pt modelId="{271DE095-5983-2644-959C-8615AF7FED80}" type="pres">
      <dgm:prSet presAssocID="{E076CB24-BB32-5644-8CDB-48ED1783B2EA}" presName="composite" presStyleCnt="0">
        <dgm:presLayoutVars>
          <dgm:chMax val="1"/>
          <dgm:chPref val="1"/>
        </dgm:presLayoutVars>
      </dgm:prSet>
      <dgm:spPr/>
    </dgm:pt>
    <dgm:pt modelId="{46803F90-BA7F-9F46-8FD7-FB548CAF29A0}" type="pres">
      <dgm:prSet presAssocID="{E076CB24-BB32-5644-8CDB-48ED1783B2EA}" presName="Accent" presStyleLbl="trAlignAcc1" presStyleIdx="1" presStyleCnt="3">
        <dgm:presLayoutVars>
          <dgm:chMax val="0"/>
          <dgm:chPref val="0"/>
        </dgm:presLayoutVars>
      </dgm:prSet>
      <dgm:spPr/>
    </dgm:pt>
    <dgm:pt modelId="{7A2A3AA7-858B-9843-924B-49D7A4C76DDF}" type="pres">
      <dgm:prSet presAssocID="{E076CB24-BB32-5644-8CDB-48ED1783B2EA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773B52DF-1B64-5546-B677-4E561A2E2F80}" type="pres">
      <dgm:prSet presAssocID="{E076CB24-BB32-5644-8CDB-48ED1783B2EA}" presName="ChildComposite" presStyleCnt="0"/>
      <dgm:spPr/>
    </dgm:pt>
    <dgm:pt modelId="{CB50F4A3-BF73-394A-9FF6-D3768478B655}" type="pres">
      <dgm:prSet presAssocID="{E076CB24-BB32-5644-8CDB-48ED1783B2E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94B02A-C555-AC4B-B9EA-5121CB0ABFED}" type="pres">
      <dgm:prSet presAssocID="{E076CB24-BB32-5644-8CDB-48ED1783B2EA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A68366DE-DE80-4A4A-9FAB-AF1B69636FC0}" type="pres">
      <dgm:prSet presAssocID="{E70F78A1-A660-CC42-A4EF-5693E0BFA28B}" presName="sibTrans" presStyleCnt="0"/>
      <dgm:spPr/>
    </dgm:pt>
    <dgm:pt modelId="{3FCBC4DB-7AFD-564E-B8AA-4CF579ECC004}" type="pres">
      <dgm:prSet presAssocID="{E2D820F1-1DD6-2B4C-9FDF-8475BC67046F}" presName="composite" presStyleCnt="0">
        <dgm:presLayoutVars>
          <dgm:chMax val="1"/>
          <dgm:chPref val="1"/>
        </dgm:presLayoutVars>
      </dgm:prSet>
      <dgm:spPr/>
    </dgm:pt>
    <dgm:pt modelId="{B96C0664-5376-C841-A6A3-5D81B158AD9A}" type="pres">
      <dgm:prSet presAssocID="{E2D820F1-1DD6-2B4C-9FDF-8475BC67046F}" presName="Accent" presStyleLbl="trAlignAcc1" presStyleIdx="2" presStyleCnt="3">
        <dgm:presLayoutVars>
          <dgm:chMax val="0"/>
          <dgm:chPref val="0"/>
        </dgm:presLayoutVars>
      </dgm:prSet>
      <dgm:spPr/>
    </dgm:pt>
    <dgm:pt modelId="{F384104E-971B-A84E-B130-7F680E5F58CD}" type="pres">
      <dgm:prSet presAssocID="{E2D820F1-1DD6-2B4C-9FDF-8475BC67046F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6FD4C86A-CE01-2F42-8559-D407F639E812}" type="pres">
      <dgm:prSet presAssocID="{E2D820F1-1DD6-2B4C-9FDF-8475BC67046F}" presName="ChildComposite" presStyleCnt="0"/>
      <dgm:spPr/>
    </dgm:pt>
    <dgm:pt modelId="{0F00D752-9482-BC48-925A-86F1B49657F1}" type="pres">
      <dgm:prSet presAssocID="{E2D820F1-1DD6-2B4C-9FDF-8475BC67046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041F1-7E8F-1A45-9572-722A41F32E78}" type="pres">
      <dgm:prSet presAssocID="{E2D820F1-1DD6-2B4C-9FDF-8475BC67046F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F4A1A90F-5C32-4F4B-808C-FB1DC16CFB70}" type="presOf" srcId="{E076CB24-BB32-5644-8CDB-48ED1783B2EA}" destId="{3594B02A-C555-AC4B-B9EA-5121CB0ABFED}" srcOrd="0" destOrd="0" presId="urn:microsoft.com/office/officeart/2008/layout/CaptionedPictures"/>
    <dgm:cxn modelId="{15918D51-D799-D448-B2B5-888BB954ADC5}" type="presOf" srcId="{E2D820F1-1DD6-2B4C-9FDF-8475BC67046F}" destId="{FD2041F1-7E8F-1A45-9572-722A41F32E78}" srcOrd="0" destOrd="0" presId="urn:microsoft.com/office/officeart/2008/layout/CaptionedPictures"/>
    <dgm:cxn modelId="{EA4BE562-F421-9243-93FB-AE07BE646F44}" srcId="{A11A31C6-5F82-DE48-B54A-62CE64B7D7A9}" destId="{E076CB24-BB32-5644-8CDB-48ED1783B2EA}" srcOrd="1" destOrd="0" parTransId="{30903E46-9DFF-4B4A-8E1B-BD5EDC11CE28}" sibTransId="{E70F78A1-A660-CC42-A4EF-5693E0BFA28B}"/>
    <dgm:cxn modelId="{F1444070-5469-8349-869C-A61D3B4CCC7E}" type="presOf" srcId="{4D1E90D0-04C9-1F4D-A8DB-64375618EFEE}" destId="{DAA696DD-6583-A94D-8645-4A1479F8E6F3}" srcOrd="0" destOrd="0" presId="urn:microsoft.com/office/officeart/2008/layout/CaptionedPictures"/>
    <dgm:cxn modelId="{700222CA-2BCB-5146-9F83-86FB1165629C}" srcId="{A11A31C6-5F82-DE48-B54A-62CE64B7D7A9}" destId="{E2D820F1-1DD6-2B4C-9FDF-8475BC67046F}" srcOrd="2" destOrd="0" parTransId="{8E2C105E-3E43-8544-BF9D-2BEB221723D0}" sibTransId="{93094320-E5F4-DF49-A7C3-202B1799F69E}"/>
    <dgm:cxn modelId="{E68FE7E3-7F35-184D-BD33-B233532438C9}" type="presOf" srcId="{A11A31C6-5F82-DE48-B54A-62CE64B7D7A9}" destId="{37EF3D3D-9735-304E-8227-D38B4629FC63}" srcOrd="0" destOrd="0" presId="urn:microsoft.com/office/officeart/2008/layout/CaptionedPictures"/>
    <dgm:cxn modelId="{DB72CCFC-45E2-4A40-9F1B-74ED0DA131FE}" srcId="{A11A31C6-5F82-DE48-B54A-62CE64B7D7A9}" destId="{4D1E90D0-04C9-1F4D-A8DB-64375618EFEE}" srcOrd="0" destOrd="0" parTransId="{470D3B35-1FAE-E043-A779-EC8B8E1BE691}" sibTransId="{36EADC18-179D-4A4A-AC9C-4DB22F7DFB37}"/>
    <dgm:cxn modelId="{760375B3-40CD-E244-9921-126C5A258AB6}" type="presParOf" srcId="{37EF3D3D-9735-304E-8227-D38B4629FC63}" destId="{A1344B61-9234-A043-8624-0EF7B476B0D8}" srcOrd="0" destOrd="0" presId="urn:microsoft.com/office/officeart/2008/layout/CaptionedPictures"/>
    <dgm:cxn modelId="{58A72F1D-545F-A84F-A6BF-DDFBFE8E295A}" type="presParOf" srcId="{A1344B61-9234-A043-8624-0EF7B476B0D8}" destId="{D37AC44B-CA82-EE40-880B-D81957B2007F}" srcOrd="0" destOrd="0" presId="urn:microsoft.com/office/officeart/2008/layout/CaptionedPictures"/>
    <dgm:cxn modelId="{1F6B7583-7962-FA40-A7BE-68BB7EEBBEC3}" type="presParOf" srcId="{A1344B61-9234-A043-8624-0EF7B476B0D8}" destId="{3E9B36E2-1926-2C4D-9711-A839558F6670}" srcOrd="1" destOrd="0" presId="urn:microsoft.com/office/officeart/2008/layout/CaptionedPictures"/>
    <dgm:cxn modelId="{59830E9C-4407-8D42-B5CD-A89346D6FAE1}" type="presParOf" srcId="{A1344B61-9234-A043-8624-0EF7B476B0D8}" destId="{14689CCF-CA00-2F40-8846-269DEBD30453}" srcOrd="2" destOrd="0" presId="urn:microsoft.com/office/officeart/2008/layout/CaptionedPictures"/>
    <dgm:cxn modelId="{9DB89AB5-8C78-0A44-BEA8-0086911581E9}" type="presParOf" srcId="{14689CCF-CA00-2F40-8846-269DEBD30453}" destId="{8D4E5C27-5BAD-7C4D-9CB3-B1DFB3D02546}" srcOrd="0" destOrd="0" presId="urn:microsoft.com/office/officeart/2008/layout/CaptionedPictures"/>
    <dgm:cxn modelId="{C6151D18-ADE6-A343-A731-205968980213}" type="presParOf" srcId="{14689CCF-CA00-2F40-8846-269DEBD30453}" destId="{DAA696DD-6583-A94D-8645-4A1479F8E6F3}" srcOrd="1" destOrd="0" presId="urn:microsoft.com/office/officeart/2008/layout/CaptionedPictures"/>
    <dgm:cxn modelId="{8CC30473-1D21-B043-AC6B-6F430DCCFA20}" type="presParOf" srcId="{37EF3D3D-9735-304E-8227-D38B4629FC63}" destId="{23893C28-77F6-BC4B-B8E2-7AD0C1E5D112}" srcOrd="1" destOrd="0" presId="urn:microsoft.com/office/officeart/2008/layout/CaptionedPictures"/>
    <dgm:cxn modelId="{89DB45F0-E4B9-534D-8F90-EDC711061CFE}" type="presParOf" srcId="{37EF3D3D-9735-304E-8227-D38B4629FC63}" destId="{271DE095-5983-2644-959C-8615AF7FED80}" srcOrd="2" destOrd="0" presId="urn:microsoft.com/office/officeart/2008/layout/CaptionedPictures"/>
    <dgm:cxn modelId="{AF58ACCF-C7AA-8E41-ACC2-07F2A8417528}" type="presParOf" srcId="{271DE095-5983-2644-959C-8615AF7FED80}" destId="{46803F90-BA7F-9F46-8FD7-FB548CAF29A0}" srcOrd="0" destOrd="0" presId="urn:microsoft.com/office/officeart/2008/layout/CaptionedPictures"/>
    <dgm:cxn modelId="{6FD66490-9FD6-AF49-A7F7-410C25B4876E}" type="presParOf" srcId="{271DE095-5983-2644-959C-8615AF7FED80}" destId="{7A2A3AA7-858B-9843-924B-49D7A4C76DDF}" srcOrd="1" destOrd="0" presId="urn:microsoft.com/office/officeart/2008/layout/CaptionedPictures"/>
    <dgm:cxn modelId="{E42B2B20-6F9B-1041-A54D-AAC5AE2A15EF}" type="presParOf" srcId="{271DE095-5983-2644-959C-8615AF7FED80}" destId="{773B52DF-1B64-5546-B677-4E561A2E2F80}" srcOrd="2" destOrd="0" presId="urn:microsoft.com/office/officeart/2008/layout/CaptionedPictures"/>
    <dgm:cxn modelId="{6414BDB9-506E-9840-A498-EDD8B834866C}" type="presParOf" srcId="{773B52DF-1B64-5546-B677-4E561A2E2F80}" destId="{CB50F4A3-BF73-394A-9FF6-D3768478B655}" srcOrd="0" destOrd="0" presId="urn:microsoft.com/office/officeart/2008/layout/CaptionedPictures"/>
    <dgm:cxn modelId="{A28D4242-ADB1-484C-971B-92BBCEE72990}" type="presParOf" srcId="{773B52DF-1B64-5546-B677-4E561A2E2F80}" destId="{3594B02A-C555-AC4B-B9EA-5121CB0ABFED}" srcOrd="1" destOrd="0" presId="urn:microsoft.com/office/officeart/2008/layout/CaptionedPictures"/>
    <dgm:cxn modelId="{46BAB872-BEB7-2C46-BCE6-F42E418AA1BC}" type="presParOf" srcId="{37EF3D3D-9735-304E-8227-D38B4629FC63}" destId="{A68366DE-DE80-4A4A-9FAB-AF1B69636FC0}" srcOrd="3" destOrd="0" presId="urn:microsoft.com/office/officeart/2008/layout/CaptionedPictures"/>
    <dgm:cxn modelId="{337BBF46-F347-6840-AA55-47FB10D7CAFE}" type="presParOf" srcId="{37EF3D3D-9735-304E-8227-D38B4629FC63}" destId="{3FCBC4DB-7AFD-564E-B8AA-4CF579ECC004}" srcOrd="4" destOrd="0" presId="urn:microsoft.com/office/officeart/2008/layout/CaptionedPictures"/>
    <dgm:cxn modelId="{A6C5E95A-2D76-744F-AB05-093780A69DF1}" type="presParOf" srcId="{3FCBC4DB-7AFD-564E-B8AA-4CF579ECC004}" destId="{B96C0664-5376-C841-A6A3-5D81B158AD9A}" srcOrd="0" destOrd="0" presId="urn:microsoft.com/office/officeart/2008/layout/CaptionedPictures"/>
    <dgm:cxn modelId="{3542E657-D7C2-8247-9768-938B3ABEF4D6}" type="presParOf" srcId="{3FCBC4DB-7AFD-564E-B8AA-4CF579ECC004}" destId="{F384104E-971B-A84E-B130-7F680E5F58CD}" srcOrd="1" destOrd="0" presId="urn:microsoft.com/office/officeart/2008/layout/CaptionedPictures"/>
    <dgm:cxn modelId="{EBE59EEE-625D-D44F-9264-D8E6C7171193}" type="presParOf" srcId="{3FCBC4DB-7AFD-564E-B8AA-4CF579ECC004}" destId="{6FD4C86A-CE01-2F42-8559-D407F639E812}" srcOrd="2" destOrd="0" presId="urn:microsoft.com/office/officeart/2008/layout/CaptionedPictures"/>
    <dgm:cxn modelId="{F1F9A178-905F-754D-9866-96E14DF012BC}" type="presParOf" srcId="{6FD4C86A-CE01-2F42-8559-D407F639E812}" destId="{0F00D752-9482-BC48-925A-86F1B49657F1}" srcOrd="0" destOrd="0" presId="urn:microsoft.com/office/officeart/2008/layout/CaptionedPictures"/>
    <dgm:cxn modelId="{C87AD2B4-DA5D-524F-A8B3-9F4770D64E96}" type="presParOf" srcId="{6FD4C86A-CE01-2F42-8559-D407F639E812}" destId="{FD2041F1-7E8F-1A45-9572-722A41F32E78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DE858-03AD-684A-AB9A-F49E56D11B8F}">
      <dsp:nvSpPr>
        <dsp:cNvPr id="0" name=""/>
        <dsp:cNvSpPr/>
      </dsp:nvSpPr>
      <dsp:spPr>
        <a:xfrm>
          <a:off x="3608982" y="2949557"/>
          <a:ext cx="2477059" cy="2477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Поиск решений (оптимизация)</a:t>
          </a:r>
        </a:p>
      </dsp:txBody>
      <dsp:txXfrm>
        <a:off x="3971739" y="3312314"/>
        <a:ext cx="1751545" cy="1751545"/>
      </dsp:txXfrm>
    </dsp:sp>
    <dsp:sp modelId="{74148ABB-2276-0C4A-AF71-1C1DDA514857}">
      <dsp:nvSpPr>
        <dsp:cNvPr id="0" name=""/>
        <dsp:cNvSpPr/>
      </dsp:nvSpPr>
      <dsp:spPr>
        <a:xfrm rot="12900000">
          <a:off x="2018003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BDB6-BEBD-3949-91B2-DFC2409FB495}">
      <dsp:nvSpPr>
        <dsp:cNvPr id="0" name=""/>
        <dsp:cNvSpPr/>
      </dsp:nvSpPr>
      <dsp:spPr>
        <a:xfrm>
          <a:off x="1012845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Эксперты ЭС</a:t>
          </a:r>
        </a:p>
      </dsp:txBody>
      <dsp:txXfrm>
        <a:off x="1067983" y="1440747"/>
        <a:ext cx="2242930" cy="1772289"/>
      </dsp:txXfrm>
    </dsp:sp>
    <dsp:sp modelId="{08CA93C2-E7AB-944A-89E4-95437DAE86F8}">
      <dsp:nvSpPr>
        <dsp:cNvPr id="0" name=""/>
        <dsp:cNvSpPr/>
      </dsp:nvSpPr>
      <dsp:spPr>
        <a:xfrm rot="16200000">
          <a:off x="3899504" y="1538218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A487-FC0C-3F46-9267-27B28B2EF3AE}">
      <dsp:nvSpPr>
        <dsp:cNvPr id="0" name=""/>
        <dsp:cNvSpPr/>
      </dsp:nvSpPr>
      <dsp:spPr>
        <a:xfrm>
          <a:off x="3670908" y="19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ЛПР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СППР</a:t>
          </a:r>
        </a:p>
      </dsp:txBody>
      <dsp:txXfrm>
        <a:off x="3726046" y="57047"/>
        <a:ext cx="2242930" cy="1772289"/>
      </dsp:txXfrm>
    </dsp:sp>
    <dsp:sp modelId="{FFDC4AAC-B597-AE4D-BF7C-DADE408762B4}">
      <dsp:nvSpPr>
        <dsp:cNvPr id="0" name=""/>
        <dsp:cNvSpPr/>
      </dsp:nvSpPr>
      <dsp:spPr>
        <a:xfrm rot="19500000">
          <a:off x="5781004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A11BE-AA8B-2245-8A6C-E98A5D26194C}">
      <dsp:nvSpPr>
        <dsp:cNvPr id="0" name=""/>
        <dsp:cNvSpPr/>
      </dsp:nvSpPr>
      <dsp:spPr>
        <a:xfrm>
          <a:off x="6328971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Машинное обучение</a:t>
          </a:r>
        </a:p>
      </dsp:txBody>
      <dsp:txXfrm>
        <a:off x="6384109" y="1440747"/>
        <a:ext cx="2242930" cy="1772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8A8C5-0D4A-0F48-8E4C-AD53371064C2}">
      <dsp:nvSpPr>
        <dsp:cNvPr id="0" name=""/>
        <dsp:cNvSpPr/>
      </dsp:nvSpPr>
      <dsp:spPr>
        <a:xfrm>
          <a:off x="4194894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46"/>
              </a:lnTo>
              <a:lnTo>
                <a:pt x="2967918" y="257546"/>
              </a:lnTo>
              <a:lnTo>
                <a:pt x="2967918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2CC60-F287-8D4B-9AB2-CECD026B3F59}">
      <dsp:nvSpPr>
        <dsp:cNvPr id="0" name=""/>
        <dsp:cNvSpPr/>
      </dsp:nvSpPr>
      <dsp:spPr>
        <a:xfrm>
          <a:off x="4149174" y="2338767"/>
          <a:ext cx="91440" cy="515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E59E-97C2-464E-B037-FAEC4F81D1D1}">
      <dsp:nvSpPr>
        <dsp:cNvPr id="0" name=""/>
        <dsp:cNvSpPr/>
      </dsp:nvSpPr>
      <dsp:spPr>
        <a:xfrm>
          <a:off x="1226975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2967918" y="0"/>
              </a:moveTo>
              <a:lnTo>
                <a:pt x="2967918" y="257546"/>
              </a:lnTo>
              <a:lnTo>
                <a:pt x="0" y="257546"/>
              </a:lnTo>
              <a:lnTo>
                <a:pt x="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8F0B9-8D06-4541-815C-7B1990E0F908}">
      <dsp:nvSpPr>
        <dsp:cNvPr id="0" name=""/>
        <dsp:cNvSpPr/>
      </dsp:nvSpPr>
      <dsp:spPr>
        <a:xfrm>
          <a:off x="2968481" y="1112355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Машинное обучение</a:t>
          </a:r>
        </a:p>
      </dsp:txBody>
      <dsp:txXfrm>
        <a:off x="2968481" y="1112355"/>
        <a:ext cx="2452824" cy="1226412"/>
      </dsp:txXfrm>
    </dsp:sp>
    <dsp:sp modelId="{F97AE900-9DB1-4E42-9554-9580C6F9C767}">
      <dsp:nvSpPr>
        <dsp:cNvPr id="0" name=""/>
        <dsp:cNvSpPr/>
      </dsp:nvSpPr>
      <dsp:spPr>
        <a:xfrm>
          <a:off x="563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учителем</a:t>
          </a:r>
        </a:p>
      </dsp:txBody>
      <dsp:txXfrm>
        <a:off x="563" y="2853861"/>
        <a:ext cx="2452824" cy="1226412"/>
      </dsp:txXfrm>
    </dsp:sp>
    <dsp:sp modelId="{EF33EFF4-6893-9A46-A244-D26FF86EEADF}">
      <dsp:nvSpPr>
        <dsp:cNvPr id="0" name=""/>
        <dsp:cNvSpPr/>
      </dsp:nvSpPr>
      <dsp:spPr>
        <a:xfrm>
          <a:off x="2968481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без учителя</a:t>
          </a:r>
        </a:p>
      </dsp:txBody>
      <dsp:txXfrm>
        <a:off x="2968481" y="2853861"/>
        <a:ext cx="2452824" cy="1226412"/>
      </dsp:txXfrm>
    </dsp:sp>
    <dsp:sp modelId="{C7355EA6-372A-7C4B-A64A-BFA911CC8D09}">
      <dsp:nvSpPr>
        <dsp:cNvPr id="0" name=""/>
        <dsp:cNvSpPr/>
      </dsp:nvSpPr>
      <dsp:spPr>
        <a:xfrm>
          <a:off x="5936399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подкреплением</a:t>
          </a:r>
        </a:p>
      </dsp:txBody>
      <dsp:txXfrm>
        <a:off x="5936399" y="2853861"/>
        <a:ext cx="2452824" cy="1226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AC44B-CA82-EE40-880B-D81957B2007F}">
      <dsp:nvSpPr>
        <dsp:cNvPr id="0" name=""/>
        <dsp:cNvSpPr/>
      </dsp:nvSpPr>
      <dsp:spPr>
        <a:xfrm>
          <a:off x="590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B36E2-1926-2C4D-9711-A839558F6670}">
      <dsp:nvSpPr>
        <dsp:cNvPr id="0" name=""/>
        <dsp:cNvSpPr/>
      </dsp:nvSpPr>
      <dsp:spPr>
        <a:xfrm>
          <a:off x="13210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96DD-6583-A94D-8645-4A1479F8E6F3}">
      <dsp:nvSpPr>
        <dsp:cNvPr id="0" name=""/>
        <dsp:cNvSpPr/>
      </dsp:nvSpPr>
      <dsp:spPr>
        <a:xfrm>
          <a:off x="13210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chemeClr val="tx1"/>
              </a:solidFill>
            </a:rPr>
            <a:t>Критерии и цели не определены</a:t>
          </a:r>
        </a:p>
      </dsp:txBody>
      <dsp:txXfrm>
        <a:off x="132105" y="3482260"/>
        <a:ext cx="2271571" cy="801730"/>
      </dsp:txXfrm>
    </dsp:sp>
    <dsp:sp modelId="{46803F90-BA7F-9F46-8FD7-FB548CAF29A0}">
      <dsp:nvSpPr>
        <dsp:cNvPr id="0" name=""/>
        <dsp:cNvSpPr/>
      </dsp:nvSpPr>
      <dsp:spPr>
        <a:xfrm>
          <a:off x="295943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A3AA7-858B-9843-924B-49D7A4C76DDF}">
      <dsp:nvSpPr>
        <dsp:cNvPr id="0" name=""/>
        <dsp:cNvSpPr/>
      </dsp:nvSpPr>
      <dsp:spPr>
        <a:xfrm>
          <a:off x="308563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B02A-C555-AC4B-B9EA-5121CB0ABFED}">
      <dsp:nvSpPr>
        <dsp:cNvPr id="0" name=""/>
        <dsp:cNvSpPr/>
      </dsp:nvSpPr>
      <dsp:spPr>
        <a:xfrm>
          <a:off x="308563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Нет данных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3085635" y="3482260"/>
        <a:ext cx="2271571" cy="801730"/>
      </dsp:txXfrm>
    </dsp:sp>
    <dsp:sp modelId="{B96C0664-5376-C841-A6A3-5D81B158AD9A}">
      <dsp:nvSpPr>
        <dsp:cNvPr id="0" name=""/>
        <dsp:cNvSpPr/>
      </dsp:nvSpPr>
      <dsp:spPr>
        <a:xfrm>
          <a:off x="5912968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4104E-971B-A84E-B130-7F680E5F58CD}">
      <dsp:nvSpPr>
        <dsp:cNvPr id="0" name=""/>
        <dsp:cNvSpPr/>
      </dsp:nvSpPr>
      <dsp:spPr>
        <a:xfrm>
          <a:off x="6039166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041F1-7E8F-1A45-9572-722A41F32E78}">
      <dsp:nvSpPr>
        <dsp:cNvPr id="0" name=""/>
        <dsp:cNvSpPr/>
      </dsp:nvSpPr>
      <dsp:spPr>
        <a:xfrm>
          <a:off x="6039166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6039166" y="3482260"/>
        <a:ext cx="2271571" cy="80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2355898" y="2302273"/>
            <a:ext cx="45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Введение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41132" y="297226"/>
            <a:ext cx="5352999" cy="75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Взаимосвязи между науками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69D01-2AB2-5A4D-AF6E-743794E8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8" b="11243"/>
          <a:stretch/>
        </p:blipFill>
        <p:spPr>
          <a:xfrm>
            <a:off x="1944547" y="1541927"/>
            <a:ext cx="6207929" cy="45950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3C97B3-37BC-F241-BCA0-577EBED7D0F8}"/>
              </a:ext>
            </a:extLst>
          </p:cNvPr>
          <p:cNvSpPr/>
          <p:nvPr/>
        </p:nvSpPr>
        <p:spPr>
          <a:xfrm>
            <a:off x="1944547" y="1541926"/>
            <a:ext cx="6207928" cy="459504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5129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49F6-1419-C14C-A373-617B80A3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3" y="477515"/>
            <a:ext cx="8258334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Давайте подумаем про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A6F52-047A-3144-B857-AB8214F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471687"/>
            <a:ext cx="8258334" cy="5033285"/>
          </a:xfrm>
        </p:spPr>
        <p:txBody>
          <a:bodyPr>
            <a:normAutofit/>
          </a:bodyPr>
          <a:lstStyle/>
          <a:p>
            <a:r>
              <a:rPr lang="ru-RU" dirty="0"/>
              <a:t>Зачем мы учим машины? Например, получить прогноз продаж</a:t>
            </a:r>
          </a:p>
          <a:p>
            <a:r>
              <a:rPr lang="ru-RU" dirty="0"/>
              <a:t>Какие у разработчика моделей?</a:t>
            </a:r>
          </a:p>
          <a:p>
            <a:r>
              <a:rPr lang="ru-RU" dirty="0"/>
              <a:t>А какие цели у бизнеса?</a:t>
            </a:r>
          </a:p>
        </p:txBody>
      </p:sp>
    </p:spTree>
    <p:extLst>
      <p:ext uri="{BB962C8B-B14F-4D97-AF65-F5344CB8AC3E}">
        <p14:creationId xmlns:p14="http://schemas.microsoft.com/office/powerpoint/2010/main" val="41906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A8C8-35CD-6B41-BF64-19C5BEE0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2784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0D7B0-2D1E-A944-B9EC-69A39F6B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6956"/>
            <a:ext cx="8270424" cy="5158260"/>
          </a:xfrm>
        </p:spPr>
        <p:txBody>
          <a:bodyPr>
            <a:normAutofit/>
          </a:bodyPr>
          <a:lstStyle/>
          <a:p>
            <a:r>
              <a:rPr lang="ru-RU" dirty="0"/>
              <a:t>Прибыль (часто важность не велика в краткосрочной перспективе)</a:t>
            </a:r>
          </a:p>
          <a:p>
            <a:r>
              <a:rPr lang="ru-RU" dirty="0"/>
              <a:t>Доля рынка (важность велика)</a:t>
            </a:r>
          </a:p>
          <a:p>
            <a:r>
              <a:rPr lang="ru-RU" dirty="0"/>
              <a:t>Сделать людей счастливыми</a:t>
            </a:r>
          </a:p>
          <a:p>
            <a:r>
              <a:rPr lang="ru-RU" dirty="0"/>
              <a:t>Прославится</a:t>
            </a:r>
          </a:p>
          <a:p>
            <a:r>
              <a:rPr lang="ru-RU" dirty="0"/>
              <a:t>Обеспечить долгую, стабильную жизнь компании</a:t>
            </a:r>
          </a:p>
          <a:p>
            <a:r>
              <a:rPr lang="ru-RU" dirty="0"/>
              <a:t>Не знаю....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4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61BA-3467-AD48-9944-67D85E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55" y="345858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Подходы 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1EA6246-5488-5D44-9AF1-FB7A9453BA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6771" y="1238491"/>
          <a:ext cx="9695024" cy="542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4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5E793-0F76-9948-B91B-2F0632A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13" y="412696"/>
            <a:ext cx="7178621" cy="884436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Пример из бизнеса FMCG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D40CFC-F40F-7945-BD47-5F9142FC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63" y="1332623"/>
            <a:ext cx="7537473" cy="45853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7C72A5-A7F0-E24C-9E52-11717997C35E}"/>
              </a:ext>
            </a:extLst>
          </p:cNvPr>
          <p:cNvSpPr/>
          <p:nvPr/>
        </p:nvSpPr>
        <p:spPr>
          <a:xfrm>
            <a:off x="803263" y="1145894"/>
            <a:ext cx="7537473" cy="47720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63294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5213-2654-A746-A2BA-C4DC61C6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98" y="415305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B7D5C47-9F4A-E248-8DCC-5EB9A9178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287" y="1250065"/>
          <a:ext cx="8389788" cy="51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47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79537-2DB2-D04F-9FB1-4438F7E9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56" y="424886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Задачи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F6F90-2B2F-244F-A044-9C1337C7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283562"/>
            <a:ext cx="7886700" cy="5149552"/>
          </a:xfrm>
        </p:spPr>
        <p:txBody>
          <a:bodyPr/>
          <a:lstStyle/>
          <a:p>
            <a:r>
              <a:rPr lang="ru-RU" dirty="0"/>
              <a:t>Регрессия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Ранжирование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/>
              <a:t>Понижение размерности</a:t>
            </a:r>
          </a:p>
        </p:txBody>
      </p:sp>
    </p:spTree>
    <p:extLst>
      <p:ext uri="{BB962C8B-B14F-4D97-AF65-F5344CB8AC3E}">
        <p14:creationId xmlns:p14="http://schemas.microsoft.com/office/powerpoint/2010/main" val="284329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512B-7FBB-B74F-BD0F-9307EE9C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брать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A8B94-2D63-A944-A8FE-B5D160C1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kaggle.com</a:t>
            </a:r>
            <a:endParaRPr lang="en-US" dirty="0"/>
          </a:p>
          <a:p>
            <a:r>
              <a:rPr lang="en" dirty="0"/>
              <a:t>T-100 Domestic Segment Data </a:t>
            </a:r>
          </a:p>
          <a:p>
            <a:r>
              <a:rPr lang="en" dirty="0" err="1"/>
              <a:t>opensky-network.org</a:t>
            </a:r>
            <a:endParaRPr lang="en" dirty="0"/>
          </a:p>
          <a:p>
            <a:r>
              <a:rPr lang="en" dirty="0"/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41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A0956-F7BD-2048-BCAA-5519F821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63" y="616398"/>
            <a:ext cx="5396594" cy="40544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Итоги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BD3A74B-C5F2-F043-86C0-8175B3C03C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6231" y="1021840"/>
          <a:ext cx="8442843" cy="5836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77BDE5CE-627D-E944-99E4-65F4D5298834}"/>
              </a:ext>
            </a:extLst>
          </p:cNvPr>
          <p:cNvSpPr txBox="1">
            <a:spLocks/>
          </p:cNvSpPr>
          <p:nvPr/>
        </p:nvSpPr>
        <p:spPr>
          <a:xfrm>
            <a:off x="546463" y="1841378"/>
            <a:ext cx="4973988" cy="5220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dirty="0"/>
              <a:t>Нужно справиться с тремя сложностями:</a:t>
            </a:r>
          </a:p>
        </p:txBody>
      </p:sp>
    </p:spTree>
    <p:extLst>
      <p:ext uri="{BB962C8B-B14F-4D97-AF65-F5344CB8AC3E}">
        <p14:creationId xmlns:p14="http://schemas.microsoft.com/office/powerpoint/2010/main" val="5677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422957"/>
            <a:ext cx="6409842" cy="8592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Метод ближайших соседей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1122140"/>
            <a:ext cx="7288501" cy="2857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Правило классификации: объект принадлежит тому же классу что и его </a:t>
            </a:r>
            <a:r>
              <a:rPr lang="en-US" sz="2000" dirty="0"/>
              <a:t>k-</a:t>
            </a:r>
            <a:r>
              <a:rPr lang="ru-RU" sz="2000" dirty="0"/>
              <a:t>ближайший соседей.</a:t>
            </a:r>
          </a:p>
          <a:p>
            <a:pPr marL="0" indent="0">
              <a:buNone/>
            </a:pPr>
            <a:r>
              <a:rPr lang="ru-RU" sz="2000" dirty="0"/>
              <a:t>Близость  определяется в пространстве признаков.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00654ED-CBCC-684B-8EC9-BD129C24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48" y="3276736"/>
            <a:ext cx="3065998" cy="2769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1A31DC-961D-1348-9ADA-38403FC86E0C}"/>
              </a:ext>
            </a:extLst>
          </p:cNvPr>
          <p:cNvSpPr/>
          <p:nvPr/>
        </p:nvSpPr>
        <p:spPr>
          <a:xfrm>
            <a:off x="4712849" y="3276737"/>
            <a:ext cx="3065999" cy="280343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2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78070" y="132321"/>
            <a:ext cx="7851096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Содержание курса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78070" y="839972"/>
            <a:ext cx="8110286" cy="559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Цели и задачи </a:t>
            </a:r>
            <a:r>
              <a:rPr lang="en-US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Data Science</a:t>
            </a: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основы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Манипулирование данными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Оценки и ранги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Статистический анализ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Визуализация данных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модели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алгебра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и логистическая регрессии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измерения расстояний и сетей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Машинное обучение </a:t>
            </a:r>
            <a:r>
              <a:rPr lang="en-US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учителем и без учителя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машинного обучения с подкреплением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Вероятностные </a:t>
            </a:r>
            <a:r>
              <a:rPr lang="ru-RU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графовые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модели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9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662A-D337-AB41-ABEC-1EE4CE96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29B6A-9960-2E47-A025-DEAFDB44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456"/>
            <a:ext cx="7886700" cy="491205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Давайте познакомимся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Что Вы пьете по утрам? Чай или Кофе? Научите модель прогнозировать утренний напиток методом </a:t>
            </a:r>
            <a:r>
              <a:rPr lang="en-US" dirty="0"/>
              <a:t>k </a:t>
            </a:r>
            <a:r>
              <a:rPr lang="ru-RU" dirty="0"/>
              <a:t>ближайших соседей. </a:t>
            </a:r>
          </a:p>
          <a:p>
            <a:r>
              <a:rPr lang="ru-RU" dirty="0"/>
              <a:t>Разбиваемся на команды </a:t>
            </a:r>
            <a:r>
              <a:rPr lang="en-US" dirty="0"/>
              <a:t>3</a:t>
            </a:r>
            <a:r>
              <a:rPr lang="ru-RU" dirty="0"/>
              <a:t>-</a:t>
            </a:r>
            <a:r>
              <a:rPr lang="en-US" dirty="0"/>
              <a:t>4</a:t>
            </a:r>
            <a:r>
              <a:rPr lang="ru-RU" dirty="0"/>
              <a:t> человека:</a:t>
            </a:r>
          </a:p>
          <a:p>
            <a:pPr lvl="1"/>
            <a:r>
              <a:rPr lang="ru-RU" dirty="0"/>
              <a:t>Распределение ролей</a:t>
            </a:r>
          </a:p>
          <a:p>
            <a:pPr lvl="1"/>
            <a:r>
              <a:rPr lang="ru-RU" dirty="0"/>
              <a:t>Парное программирование</a:t>
            </a:r>
          </a:p>
          <a:p>
            <a:pPr lvl="1"/>
            <a:r>
              <a:rPr lang="ru-RU" dirty="0"/>
              <a:t>Подготовка исходных данных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Анализ – какое </a:t>
            </a:r>
            <a:r>
              <a:rPr lang="en-US" dirty="0"/>
              <a:t>k </a:t>
            </a:r>
            <a:r>
              <a:rPr lang="ru-RU" dirty="0"/>
              <a:t>лучше?</a:t>
            </a:r>
          </a:p>
          <a:p>
            <a:pPr lvl="1"/>
            <a:r>
              <a:rPr lang="ru-RU" dirty="0"/>
              <a:t>Показ решения</a:t>
            </a:r>
          </a:p>
          <a:p>
            <a:pPr lvl="1"/>
            <a:r>
              <a:rPr lang="en-US" dirty="0"/>
              <a:t>Code review </a:t>
            </a:r>
            <a:r>
              <a:rPr lang="ru-RU" dirty="0"/>
              <a:t>чужой бригадой. </a:t>
            </a:r>
          </a:p>
          <a:p>
            <a:r>
              <a:rPr lang="ru-RU" dirty="0"/>
              <a:t>Обсуждение</a:t>
            </a:r>
          </a:p>
          <a:p>
            <a:pPr lvl="1"/>
            <a:r>
              <a:rPr lang="ru-RU" dirty="0"/>
              <a:t>Какое решение лучше и почему?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9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3B1B9-EF5F-B64A-AB76-3F3B06C2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Попрактикуемся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D0698-3188-B74A-B570-89BC0177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Запишем метрику близости</a:t>
            </a:r>
          </a:p>
          <a:p>
            <a:r>
              <a:rPr lang="ru-RU" dirty="0"/>
              <a:t>Запишем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11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84EC-8705-AE4D-B98E-755ACD41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98CB4-7222-B34B-BFAB-ACD6B93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3"/>
            <a:ext cx="7886700" cy="5295014"/>
          </a:xfrm>
        </p:spPr>
        <p:txBody>
          <a:bodyPr>
            <a:normAutofit lnSpcReduction="10000"/>
          </a:bodyPr>
          <a:lstStyle/>
          <a:p>
            <a:r>
              <a:rPr lang="en" sz="2400" dirty="0">
                <a:effectLst/>
                <a:latin typeface="Fd1557900-Identity-H"/>
              </a:rPr>
              <a:t>https://</a:t>
            </a:r>
            <a:r>
              <a:rPr lang="en" sz="2400" dirty="0" err="1">
                <a:effectLst/>
                <a:latin typeface="Fd1557900-Identity-H"/>
              </a:rPr>
              <a:t>github.com</a:t>
            </a:r>
            <a:r>
              <a:rPr lang="en" sz="2400" dirty="0">
                <a:effectLst/>
                <a:latin typeface="Fd1557900-Identity-H"/>
              </a:rPr>
              <a:t>/</a:t>
            </a:r>
            <a:r>
              <a:rPr lang="en" sz="2400" dirty="0" err="1">
                <a:effectLst/>
                <a:latin typeface="Fd1557900-Identity-H"/>
              </a:rPr>
              <a:t>sudakov</a:t>
            </a:r>
            <a:r>
              <a:rPr lang="en" sz="2400" dirty="0">
                <a:effectLst/>
                <a:latin typeface="Fd1557900-Identity-H"/>
              </a:rPr>
              <a:t>/math-for-ds</a:t>
            </a:r>
            <a:endParaRPr lang="ru-RU" sz="2400" dirty="0">
              <a:effectLst/>
              <a:latin typeface="Fd1557900-Identity-H"/>
            </a:endParaRPr>
          </a:p>
          <a:p>
            <a:r>
              <a:rPr lang="en" sz="2400" dirty="0">
                <a:effectLst/>
                <a:latin typeface="Fd1557900-Identity-H"/>
              </a:rPr>
              <a:t>Steven S. </a:t>
            </a:r>
            <a:r>
              <a:rPr lang="en" sz="2400" dirty="0" err="1">
                <a:effectLst/>
                <a:latin typeface="Fd1557900-Identity-H"/>
              </a:rPr>
              <a:t>Skiena</a:t>
            </a:r>
            <a:r>
              <a:rPr lang="en" sz="2400" dirty="0">
                <a:latin typeface="Fd1557900-Identity-H"/>
              </a:rPr>
              <a:t>. </a:t>
            </a:r>
            <a:r>
              <a:rPr lang="en" sz="2400" dirty="0">
                <a:effectLst/>
                <a:latin typeface="Fd1407053-Identity-H"/>
              </a:rPr>
              <a:t>The Data Science</a:t>
            </a:r>
            <a:r>
              <a:rPr lang="ru-RU" sz="2400" dirty="0">
                <a:effectLst/>
                <a:latin typeface="Fd1407053-Identity-H"/>
              </a:rPr>
              <a:t>. </a:t>
            </a:r>
            <a:r>
              <a:rPr lang="en" sz="2400" dirty="0">
                <a:effectLst/>
                <a:latin typeface="Fd1339523-Identity-H"/>
              </a:rPr>
              <a:t>Design Manual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Джоэл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Грас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Наука о данных с нуля </a:t>
            </a: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Вентцель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Е.С. Теория вероятностей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Пугачев В.С. Теория вероятностей и математическая статистика</a:t>
            </a:r>
          </a:p>
          <a:p>
            <a:r>
              <a:rPr lang="en" sz="2400" dirty="0" err="1">
                <a:solidFill>
                  <a:srgbClr val="211E1E"/>
                </a:solidFill>
                <a:effectLst/>
                <a:latin typeface="AGaramond"/>
              </a:rPr>
              <a:t>Triola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, Mario F.</a:t>
            </a:r>
            <a:r>
              <a:rPr lang="ru-RU" sz="2400" dirty="0">
                <a:solidFill>
                  <a:srgbClr val="211E1E"/>
                </a:solidFill>
                <a:effectLst/>
                <a:latin typeface="AGaramond"/>
              </a:rPr>
              <a:t> 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Elementary statistics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Олег Ларичев. Теория и методы принятия решений, а также Хроника событий в Волшебных странах.</a:t>
            </a:r>
          </a:p>
          <a:p>
            <a:r>
              <a:rPr lang="ru-RU" sz="2400" dirty="0"/>
              <a:t>Стюарт Рассел, Питер </a:t>
            </a:r>
            <a:r>
              <a:rPr lang="ru-RU" sz="2400" dirty="0" err="1"/>
              <a:t>Норвиг</a:t>
            </a:r>
            <a:r>
              <a:rPr lang="ru-RU" sz="2400" dirty="0"/>
              <a:t>. Искусственный интеллект: современный подход (AIMA-2)</a:t>
            </a:r>
          </a:p>
          <a:p>
            <a:r>
              <a:rPr lang="ru-RU" sz="2400" dirty="0"/>
              <a:t>Аллен Б. </a:t>
            </a:r>
            <a:r>
              <a:rPr lang="ru-RU" sz="2400" dirty="0" err="1"/>
              <a:t>Дауни</a:t>
            </a:r>
            <a:r>
              <a:rPr lang="ru-RU" sz="2400" dirty="0"/>
              <a:t>. Изучение сложных систем с помощью </a:t>
            </a:r>
            <a:r>
              <a:rPr lang="ru-RU" sz="2400" dirty="0" err="1"/>
              <a:t>Python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25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68FCE-2EB6-2746-A6F0-5D5A49B8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62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EC740-327B-F845-BB6A-31794A0F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678906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Решения публиковать на </a:t>
            </a:r>
            <a:r>
              <a:rPr lang="ru-RU" sz="2400" dirty="0" err="1"/>
              <a:t>g</a:t>
            </a:r>
            <a:r>
              <a:rPr lang="en-US" sz="2400" dirty="0" err="1"/>
              <a:t>ithub</a:t>
            </a:r>
            <a:r>
              <a:rPr lang="ru-RU" sz="2400" dirty="0"/>
              <a:t>. Присылать мне ссылку на почту или в </a:t>
            </a:r>
            <a:r>
              <a:rPr lang="ru-RU" sz="2400" dirty="0" err="1"/>
              <a:t>t</a:t>
            </a:r>
            <a:r>
              <a:rPr lang="en-US" sz="2400" dirty="0" err="1"/>
              <a:t>elegram</a:t>
            </a:r>
            <a:r>
              <a:rPr lang="ru-RU" sz="2400" dirty="0"/>
              <a:t>, каждый раз когда хотите мне их показать. </a:t>
            </a:r>
            <a:endParaRPr lang="en-US" sz="2400" dirty="0"/>
          </a:p>
          <a:p>
            <a:r>
              <a:rPr lang="ru-RU" sz="2400" dirty="0"/>
              <a:t>Решения присылать за 48 часов до занятий</a:t>
            </a:r>
          </a:p>
          <a:p>
            <a:r>
              <a:rPr lang="ru-RU" sz="2400" dirty="0"/>
              <a:t>Лучше прислать недоделанное решение, чем вообще ничего</a:t>
            </a:r>
          </a:p>
          <a:p>
            <a:r>
              <a:rPr lang="ru-RU" sz="2400" dirty="0"/>
              <a:t>Можно и нужно спрашивать. Лучше если вопрос будет коротким</a:t>
            </a:r>
          </a:p>
          <a:p>
            <a:r>
              <a:rPr lang="ru-RU" sz="2400" dirty="0"/>
              <a:t>У нас будут контрольные, но когда – заранее неизвестно</a:t>
            </a:r>
          </a:p>
          <a:p>
            <a:r>
              <a:rPr lang="ru-RU" sz="2400" dirty="0"/>
              <a:t>Пропустить можно, не более 2-х занятий в семестр (и лекции и практика). Опоздание больше 15 минут – пропуск. Отсутствие ответа на вопрос при онлайн-встрече – пропуск. </a:t>
            </a:r>
          </a:p>
          <a:p>
            <a:r>
              <a:rPr lang="ru-RU" sz="2400" dirty="0"/>
              <a:t>За активность/ответы на занятиях будут дополнительные плюсы.</a:t>
            </a:r>
          </a:p>
          <a:p>
            <a:r>
              <a:rPr lang="ru-RU" sz="2400" dirty="0"/>
              <a:t>Вовремя решенные ДЗ, контрольные без ошибок, и не более 2-х пропусков – автомат на зачете </a:t>
            </a:r>
          </a:p>
        </p:txBody>
      </p:sp>
    </p:spTree>
    <p:extLst>
      <p:ext uri="{BB962C8B-B14F-4D97-AF65-F5344CB8AC3E}">
        <p14:creationId xmlns:p14="http://schemas.microsoft.com/office/powerpoint/2010/main" val="11112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8280" y="315689"/>
            <a:ext cx="5194118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6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Data Science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90309" y="1226916"/>
            <a:ext cx="8442855" cy="451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раздел информатики, изучающий проблемы анализа, обработки и представления данных в цифровой форме</a:t>
            </a:r>
          </a:p>
          <a:p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Объединяет методы по обработке данных в условиях больших объёмов и высокого уровня параллелизма, статистические методы, методы интеллектуального анализа данных и приложения искусственного интеллекта для работы с данными, а также методы проектирования и разработки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64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0B9BA-1458-6543-A7EE-04DBCFDE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Scientist</a:t>
            </a:r>
            <a:r>
              <a:rPr lang="ru-RU" dirty="0"/>
              <a:t> от программистов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E62B4-64E0-7341-8C1F-8105A3C8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Fd1407024-Identity-H"/>
              </a:rPr>
              <a:t>Данные против ориентиров</a:t>
            </a:r>
            <a:r>
              <a:rPr lang="ru-RU" sz="1800" dirty="0">
                <a:latin typeface="Fd1407024-Identity-H"/>
              </a:rPr>
              <a:t>анн</a:t>
            </a:r>
            <a:r>
              <a:rPr lang="ru-RU" sz="1800" dirty="0">
                <a:effectLst/>
                <a:latin typeface="Fd1407024-Identity-H"/>
              </a:rPr>
              <a:t>ости на метод. </a:t>
            </a:r>
            <a:r>
              <a:rPr lang="ru-RU" sz="1800" dirty="0">
                <a:effectLst/>
                <a:latin typeface="Fd1515252-Identity-H"/>
              </a:rPr>
              <a:t>Ученые ориентируются на данные, а программисты - на алгоритмы. </a:t>
            </a:r>
            <a:endParaRPr lang="ru-RU" dirty="0"/>
          </a:p>
          <a:p>
            <a:r>
              <a:rPr lang="ru-RU" sz="1800" dirty="0">
                <a:effectLst/>
                <a:latin typeface="Fd1407024-Identity-H"/>
              </a:rPr>
              <a:t>Забота о результатах. </a:t>
            </a:r>
            <a:r>
              <a:rPr lang="ru-RU" sz="1800" dirty="0">
                <a:effectLst/>
                <a:latin typeface="Fd1515252-Identity-H"/>
              </a:rPr>
              <a:t>Реальных ученых заботят ответы.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Достоверность. </a:t>
            </a:r>
            <a:r>
              <a:rPr lang="ru-RU" sz="1800" dirty="0">
                <a:effectLst/>
                <a:latin typeface="Fd1515252-Identity-H"/>
              </a:rPr>
              <a:t>Реальные ученые привычны к идее, что в данных есть ошибки, а программисты - обычно нет: "мусор на входе, мусор на выходе", как способ сказать, что </a:t>
            </a:r>
            <a:r>
              <a:rPr lang="ru-RU" sz="1800" dirty="0">
                <a:effectLst/>
                <a:latin typeface="Fd1407024-Identity-H"/>
              </a:rPr>
              <a:t>это не моя пробле</a:t>
            </a:r>
            <a:r>
              <a:rPr lang="ru-RU" sz="1800" dirty="0">
                <a:latin typeface="Fd1407024-Identity-H"/>
              </a:rPr>
              <a:t>м</a:t>
            </a:r>
            <a:r>
              <a:rPr lang="ru-RU" sz="1800" dirty="0">
                <a:effectLst/>
                <a:latin typeface="Fd1407024-Identity-H"/>
              </a:rPr>
              <a:t>а. 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Точность. </a:t>
            </a:r>
            <a:r>
              <a:rPr lang="ru-RU" sz="1800" dirty="0">
                <a:effectLst/>
                <a:latin typeface="Fd1515252-Identity-H"/>
              </a:rPr>
              <a:t>Ничто никогда не является совершенно истинным или ложным, в то время как в информатике либо математике </a:t>
            </a:r>
            <a:r>
              <a:rPr lang="ru-RU" sz="1800" dirty="0">
                <a:effectLst/>
                <a:latin typeface="Fd1407024-Identity-H"/>
              </a:rPr>
              <a:t>все </a:t>
            </a:r>
            <a:r>
              <a:rPr lang="ru-RU" sz="1800" dirty="0">
                <a:effectLst/>
                <a:latin typeface="Fd1515252-Identity-H"/>
              </a:rPr>
              <a:t>или истин­но, или ложно. 8/13 </a:t>
            </a:r>
            <a:r>
              <a:rPr lang="ru-RU" sz="1800" dirty="0">
                <a:effectLst/>
                <a:latin typeface="Fd1555095-Identity-H"/>
              </a:rPr>
              <a:t>= </a:t>
            </a:r>
            <a:r>
              <a:rPr lang="ru-RU" sz="1800" dirty="0">
                <a:effectLst/>
                <a:latin typeface="Fd1515252-Identity-H"/>
              </a:rPr>
              <a:t>0,61538461538 </a:t>
            </a:r>
            <a:endParaRPr lang="ru-RU" sz="1200" dirty="0"/>
          </a:p>
          <a:p>
            <a:pPr marL="0" indent="0">
              <a:buNone/>
            </a:pPr>
            <a:endParaRPr lang="ru-RU" sz="1800" dirty="0">
              <a:effectLst/>
              <a:latin typeface="Fd1515252-Identity-H"/>
            </a:endParaRPr>
          </a:p>
          <a:p>
            <a:endParaRPr lang="ru-RU" sz="1000" dirty="0"/>
          </a:p>
          <a:p>
            <a:endParaRPr lang="ru-RU" sz="1200" dirty="0"/>
          </a:p>
          <a:p>
            <a:endParaRPr lang="ru-RU" sz="1800" dirty="0">
              <a:effectLst/>
              <a:latin typeface="Fd1407024-Identity-H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15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2" y="409135"/>
            <a:ext cx="7805335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Вопрос для обсуждения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2" y="1403307"/>
            <a:ext cx="8401362" cy="378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Многие методы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</a:t>
            </a:r>
            <a:r>
              <a:rPr lang="ru-RU" dirty="0"/>
              <a:t> и </a:t>
            </a:r>
            <a:r>
              <a:rPr lang="en-US" dirty="0"/>
              <a:t>Machine Learning </a:t>
            </a:r>
            <a:r>
              <a:rPr lang="ru-RU" dirty="0"/>
              <a:t>появились достаточно давно - 50-70 года прошлого века, но активно использоваться в бизнесе начали только сейчас</a:t>
            </a:r>
          </a:p>
          <a:p>
            <a:pPr marL="0" indent="0">
              <a:buNone/>
            </a:pPr>
            <a:endParaRPr lang="ru-RU" dirty="0"/>
          </a:p>
          <a:p>
            <a:pPr marL="685765" lvl="2" indent="0">
              <a:buNone/>
            </a:pPr>
            <a:r>
              <a:rPr lang="ru-RU" sz="2100" dirty="0"/>
              <a:t>С чем это связано?</a:t>
            </a:r>
          </a:p>
          <a:p>
            <a:pPr marL="685765" lvl="2" indent="0">
              <a:buNone/>
            </a:pPr>
            <a:r>
              <a:rPr lang="ru-RU" sz="2100" dirty="0"/>
              <a:t>Что такого случилось?</a:t>
            </a:r>
          </a:p>
          <a:p>
            <a:pPr marL="685765" lvl="2" indent="0">
              <a:buNone/>
            </a:pPr>
            <a:r>
              <a:rPr lang="ru-RU" sz="2100" dirty="0"/>
              <a:t>Что есть сейчас и чего не было тогда?</a:t>
            </a:r>
          </a:p>
        </p:txBody>
      </p:sp>
    </p:spTree>
    <p:extLst>
      <p:ext uri="{BB962C8B-B14F-4D97-AF65-F5344CB8AC3E}">
        <p14:creationId xmlns:p14="http://schemas.microsoft.com/office/powerpoint/2010/main" val="38632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325285"/>
            <a:ext cx="7727508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Искусственный интеллект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192192"/>
            <a:ext cx="8704162" cy="4000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ГОСТ Р 59277— 2020: 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Искусственный интеллект (</a:t>
            </a:r>
            <a:r>
              <a:rPr lang="en-US" sz="3200" dirty="0"/>
              <a:t>artificial intelligence): </a:t>
            </a:r>
            <a:endParaRPr lang="ru-RU" sz="3200" dirty="0"/>
          </a:p>
          <a:p>
            <a:pPr marL="342883" lvl="1" indent="0">
              <a:buNone/>
            </a:pPr>
            <a:r>
              <a:rPr lang="ru-RU" sz="2800" dirty="0"/>
              <a:t>комплекс технологических решений, позво­ляющий имитировать когнитивные функции человека (включая самообучение, поиск решений без за­ ранее заданного алгоритма и достижение </a:t>
            </a:r>
            <a:r>
              <a:rPr lang="ru-RU" sz="2800" dirty="0" err="1"/>
              <a:t>инсайта</a:t>
            </a:r>
            <a:r>
              <a:rPr lang="ru-RU" sz="2800" dirty="0"/>
              <a:t>) и получать при выполнении конкретных практически значимых задач обработки данных результаты, сопоставимые, как минимум, с результатами интеллектуальной деятельности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331052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555332"/>
            <a:ext cx="7885841" cy="64442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199761"/>
            <a:ext cx="8614284" cy="4842224"/>
          </a:xfrm>
        </p:spPr>
        <p:txBody>
          <a:bodyPr>
            <a:noAutofit/>
          </a:bodyPr>
          <a:lstStyle/>
          <a:p>
            <a:r>
              <a:rPr lang="ru-RU" dirty="0"/>
              <a:t>Машинное обучение (англ. </a:t>
            </a:r>
            <a:r>
              <a:rPr lang="en" dirty="0"/>
              <a:t>machine learning, ML) — </a:t>
            </a:r>
            <a:r>
              <a:rPr lang="ru-RU" dirty="0"/>
              <a:t>это исследование компьютерных алгоритмов, которые автоматически улучшаются благодаря опыту и использованию данных</a:t>
            </a:r>
            <a:endParaRPr lang="en-US" dirty="0"/>
          </a:p>
          <a:p>
            <a:r>
              <a:rPr lang="ru-RU" dirty="0"/>
              <a:t>Алгоритмы машинного обучения создают модель на основе выборочных данных, известных как «обучающие данные», чтобы делать прогнозы или предлагать решения, не будучи явно запрограммированными на это</a:t>
            </a:r>
          </a:p>
        </p:txBody>
      </p:sp>
    </p:spTree>
    <p:extLst>
      <p:ext uri="{BB962C8B-B14F-4D97-AF65-F5344CB8AC3E}">
        <p14:creationId xmlns:p14="http://schemas.microsoft.com/office/powerpoint/2010/main" val="2428451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838</Words>
  <Application>Microsoft Macintosh PowerPoint</Application>
  <PresentationFormat>Экран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AGaramond</vt:lpstr>
      <vt:lpstr>Arial</vt:lpstr>
      <vt:lpstr>Calibri</vt:lpstr>
      <vt:lpstr>Calibri Light</vt:lpstr>
      <vt:lpstr>Consolas</vt:lpstr>
      <vt:lpstr>Fd1339523-Identity-H</vt:lpstr>
      <vt:lpstr>Fd1407024-Identity-H</vt:lpstr>
      <vt:lpstr>Fd1407053-Identity-H</vt:lpstr>
      <vt:lpstr>Fd1515252-Identity-H</vt:lpstr>
      <vt:lpstr>Fd1555095-Identity-H</vt:lpstr>
      <vt:lpstr>Fd1557900-Identity-H</vt:lpstr>
      <vt:lpstr>Тема Office</vt:lpstr>
      <vt:lpstr>Математика для Data Science</vt:lpstr>
      <vt:lpstr>Презентация PowerPoint</vt:lpstr>
      <vt:lpstr>Литература</vt:lpstr>
      <vt:lpstr>Правила</vt:lpstr>
      <vt:lpstr>Презентация PowerPoint</vt:lpstr>
      <vt:lpstr>Отличия Data Scientist от программистов</vt:lpstr>
      <vt:lpstr>Вопрос для обсуждения</vt:lpstr>
      <vt:lpstr>Искусственный интеллект</vt:lpstr>
      <vt:lpstr>Машинное обучение</vt:lpstr>
      <vt:lpstr>Презентация PowerPoint</vt:lpstr>
      <vt:lpstr>Давайте подумаем про цели</vt:lpstr>
      <vt:lpstr>Цели</vt:lpstr>
      <vt:lpstr>Подходы ИИ</vt:lpstr>
      <vt:lpstr>Пример из бизнеса FMCG</vt:lpstr>
      <vt:lpstr>Машинное обучение</vt:lpstr>
      <vt:lpstr>Задачи машинного обучения</vt:lpstr>
      <vt:lpstr>Где брать данные</vt:lpstr>
      <vt:lpstr>Итоги</vt:lpstr>
      <vt:lpstr>Метод ближайших соседей</vt:lpstr>
      <vt:lpstr>Задача № 1</vt:lpstr>
      <vt:lpstr>Попрактикуемся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91</cp:revision>
  <dcterms:created xsi:type="dcterms:W3CDTF">2020-08-04T19:25:01Z</dcterms:created>
  <dcterms:modified xsi:type="dcterms:W3CDTF">2023-10-15T14:28:20Z</dcterms:modified>
  <cp:category/>
</cp:coreProperties>
</file>