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ALAI MANI" initials="SM" lastIdx="1" clrIdx="0">
    <p:extLst>
      <p:ext uri="{19B8F6BF-5375-455C-9EA6-DF929625EA0E}">
        <p15:presenceInfo xmlns:p15="http://schemas.microsoft.com/office/powerpoint/2012/main" userId="2f91e1cc9ccca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82" y="19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10/24/2021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10/24/2021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alaimk666/Machinehack-Competetions/blob/main/Sales%20prediction%20competition%20by%20shivnadar%20university/Retail_Sales_Model_Shivnadar_MachineHack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Sales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Hack Competition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1E1CF9-CD0F-4D4E-AD75-96363424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6632"/>
            <a:ext cx="7765503" cy="792088"/>
          </a:xfrm>
        </p:spPr>
        <p:txBody>
          <a:bodyPr>
            <a:normAutofit/>
          </a:bodyPr>
          <a:lstStyle/>
          <a:p>
            <a:r>
              <a:rPr lang="en-US" dirty="0"/>
              <a:t>MODEL DEPLOYMENT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60F6F-0C1F-4381-9ABD-D6C9B8F1A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5" t="11141" r="15735" b="9040"/>
          <a:stretch/>
        </p:blipFill>
        <p:spPr>
          <a:xfrm>
            <a:off x="693812" y="888528"/>
            <a:ext cx="10801200" cy="5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6437DE-637F-47A8-B18D-419DF25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101352"/>
            <a:ext cx="8917631" cy="519336"/>
          </a:xfrm>
        </p:spPr>
        <p:txBody>
          <a:bodyPr/>
          <a:lstStyle/>
          <a:p>
            <a:r>
              <a:rPr lang="en-US" dirty="0"/>
              <a:t>FINAL MODEL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EE250-9988-4FD2-BAF3-B0BF5EF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4" t="9040" r="14554" b="22693"/>
          <a:stretch/>
        </p:blipFill>
        <p:spPr>
          <a:xfrm>
            <a:off x="117748" y="620688"/>
            <a:ext cx="11593288" cy="61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ECB78F-DAEB-4D15-81EC-CBDFA6C3C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5" t="14291" r="24597" b="24794"/>
          <a:stretch/>
        </p:blipFill>
        <p:spPr>
          <a:xfrm>
            <a:off x="945840" y="836712"/>
            <a:ext cx="10297144" cy="585524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A8A353-DDF1-41E3-83D6-FE722B44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34963"/>
            <a:ext cx="8686801" cy="720080"/>
          </a:xfrm>
        </p:spPr>
        <p:txBody>
          <a:bodyPr>
            <a:normAutofit/>
          </a:bodyPr>
          <a:lstStyle/>
          <a:p>
            <a:r>
              <a:rPr lang="en-US" dirty="0"/>
              <a:t>COMPETITION RANK - </a:t>
            </a:r>
            <a:r>
              <a:rPr lang="en-US" dirty="0">
                <a:solidFill>
                  <a:srgbClr val="FF0000"/>
                </a:solidFill>
              </a:rPr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8CBD-DA85-40C8-8DA4-362A0F19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en-IN" sz="8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541C-95B3-4262-869F-B9176909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48" y="5949280"/>
            <a:ext cx="11953328" cy="504056"/>
          </a:xfrm>
        </p:spPr>
        <p:txBody>
          <a:bodyPr>
            <a:normAutofit/>
          </a:bodyPr>
          <a:lstStyle/>
          <a:p>
            <a:r>
              <a:rPr lang="en-US" sz="1400" dirty="0"/>
              <a:t>GitHub link: </a:t>
            </a:r>
            <a:r>
              <a:rPr lang="en-US" sz="1400" dirty="0">
                <a:hlinkClick r:id="rId2"/>
              </a:rPr>
              <a:t>https://github.com/sudalaimk666/Machinehack-Competetions/blob/main/Sales%20prediction%20competition%20by%20shivnadar%20university/Retail_Sales_Model_Shivnadar_MachineHack.ipynb</a:t>
            </a:r>
            <a:r>
              <a:rPr lang="en-US" sz="1400" dirty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336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Exporting the required data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deployment</a:t>
            </a:r>
          </a:p>
          <a:p>
            <a:r>
              <a:rPr lang="en-US" dirty="0"/>
              <a:t>Model performance result</a:t>
            </a:r>
          </a:p>
          <a:p>
            <a:r>
              <a:rPr lang="en-US" dirty="0"/>
              <a:t>Model Insight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9E1D91-4732-482E-B2F1-478862F2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476672"/>
            <a:ext cx="8686801" cy="69148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Exporting the Data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C434B-2C90-458E-82F4-8D7B08FC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5" t="7255" r="28231" b="20583"/>
          <a:stretch/>
        </p:blipFill>
        <p:spPr>
          <a:xfrm>
            <a:off x="333772" y="1376772"/>
            <a:ext cx="11377264" cy="5220580"/>
          </a:xfr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196024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Data cleaning – check for duplicates</a:t>
            </a:r>
          </a:p>
          <a:p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+mj-lt"/>
              </a:rPr>
              <a:t>Identifying and handling the missing values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IN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+mj-lt"/>
              </a:rPr>
              <a:t>Encoding the categorical data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5C5947-3962-4A92-8E6A-5570247F9D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819" t="32306" r="66905" b="40604"/>
          <a:stretch/>
        </p:blipFill>
        <p:spPr>
          <a:xfrm>
            <a:off x="6094412" y="252637"/>
            <a:ext cx="3553735" cy="295232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1F9C2-0630-4C17-9680-4B94B201A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5" t="24794" r="28141" b="54201"/>
          <a:stretch/>
        </p:blipFill>
        <p:spPr>
          <a:xfrm>
            <a:off x="837827" y="3789040"/>
            <a:ext cx="8568953" cy="22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preprocessed data checking for multi collinearity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6973416" cy="376064"/>
          </a:xfrm>
        </p:spPr>
        <p:txBody>
          <a:bodyPr>
            <a:normAutofit/>
          </a:bodyPr>
          <a:lstStyle/>
          <a:p>
            <a:r>
              <a:rPr lang="en-US" dirty="0"/>
              <a:t>Dropping values greater than VIF&gt;9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8DB8E-F062-4911-A001-188081803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736" t="17442" r="21643" b="23743"/>
          <a:stretch/>
        </p:blipFill>
        <p:spPr>
          <a:xfrm>
            <a:off x="322775" y="2348880"/>
            <a:ext cx="1074018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6" y="302574"/>
            <a:ext cx="11123611" cy="750162"/>
          </a:xfrm>
        </p:spPr>
        <p:txBody>
          <a:bodyPr>
            <a:normAutofit/>
          </a:bodyPr>
          <a:lstStyle/>
          <a:p>
            <a:r>
              <a:rPr lang="en-US" sz="3600" dirty="0"/>
              <a:t>SPLITTING THE PREPROCESSED TRAIN AND TEST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0AD0-4777-4798-84CB-A976A7092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0" t="12191" r="41138" b="34440"/>
          <a:stretch/>
        </p:blipFill>
        <p:spPr>
          <a:xfrm>
            <a:off x="405780" y="1340768"/>
            <a:ext cx="11484470" cy="52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927A01-4124-4E1E-B3EE-A4A5970E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8770169" cy="720080"/>
          </a:xfrm>
        </p:spPr>
        <p:txBody>
          <a:bodyPr>
            <a:normAutofit/>
          </a:bodyPr>
          <a:lstStyle/>
          <a:p>
            <a:r>
              <a:rPr lang="en-US" dirty="0"/>
              <a:t>MODEL SELECTION - 1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E262DC-B1BF-4E64-94CD-E2B40D6A3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6" t="9039" r="26960" b="15342"/>
          <a:stretch/>
        </p:blipFill>
        <p:spPr>
          <a:xfrm>
            <a:off x="333772" y="1124745"/>
            <a:ext cx="11017224" cy="5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404664"/>
            <a:ext cx="8686801" cy="447328"/>
          </a:xfrm>
        </p:spPr>
        <p:txBody>
          <a:bodyPr>
            <a:noAutofit/>
          </a:bodyPr>
          <a:lstStyle/>
          <a:p>
            <a:r>
              <a:rPr lang="en-US" dirty="0"/>
              <a:t>MODEL SELECTION - 2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C370D8-20ED-4420-9463-77DE87C870D4}"/>
              </a:ext>
            </a:extLst>
          </p:cNvPr>
          <p:cNvSpPr/>
          <p:nvPr/>
        </p:nvSpPr>
        <p:spPr>
          <a:xfrm>
            <a:off x="7822604" y="52264"/>
            <a:ext cx="3816424" cy="71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POLYNOMIAL FEATURES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F7CC6-DE1A-4580-BACF-EC0042F3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8" t="7991" r="33458" b="18492"/>
          <a:stretch/>
        </p:blipFill>
        <p:spPr>
          <a:xfrm>
            <a:off x="549796" y="1204392"/>
            <a:ext cx="10513168" cy="5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0ED2-C859-4FE1-8BBA-3AAE7E2D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404664"/>
            <a:ext cx="8341568" cy="591344"/>
          </a:xfrm>
        </p:spPr>
        <p:txBody>
          <a:bodyPr/>
          <a:lstStyle/>
          <a:p>
            <a:pPr algn="ctr"/>
            <a:r>
              <a:rPr lang="en-US" dirty="0"/>
              <a:t>SCORES OF THE ABOVE TWO MODELS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5E891-6DA8-4A1F-808E-76DFEA262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3" t="9040" r="38185" b="5889"/>
          <a:stretch/>
        </p:blipFill>
        <p:spPr>
          <a:xfrm>
            <a:off x="693812" y="908720"/>
            <a:ext cx="10729192" cy="58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44</TotalTime>
  <Words>131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Business Contrast 16x9</vt:lpstr>
      <vt:lpstr>Sales Prediction Model</vt:lpstr>
      <vt:lpstr>Agenda</vt:lpstr>
      <vt:lpstr>Exporting the Data</vt:lpstr>
      <vt:lpstr>Data preprocessing</vt:lpstr>
      <vt:lpstr>In preprocessed data checking for multi collinearity</vt:lpstr>
      <vt:lpstr>SPLITTING THE PREPROCESSED TRAIN AND TEST DATA</vt:lpstr>
      <vt:lpstr>MODEL SELECTION - 1</vt:lpstr>
      <vt:lpstr>MODEL SELECTION - 2</vt:lpstr>
      <vt:lpstr>SCORES OF THE ABOVE TWO MODELS</vt:lpstr>
      <vt:lpstr>MODEL DEPLOYMENT</vt:lpstr>
      <vt:lpstr>FINAL MODEL</vt:lpstr>
      <vt:lpstr>COMPETITION RANK - 21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Model</dc:title>
  <dc:creator>SUDALAI MANI</dc:creator>
  <cp:lastModifiedBy>SUDALAI MANI</cp:lastModifiedBy>
  <cp:revision>3</cp:revision>
  <dcterms:created xsi:type="dcterms:W3CDTF">2021-10-24T12:34:12Z</dcterms:created>
  <dcterms:modified xsi:type="dcterms:W3CDTF">2021-10-24T13:18:54Z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