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 id="2147483752" r:id="rId2"/>
  </p:sldMasterIdLst>
  <p:sldIdLst>
    <p:sldId id="256" r:id="rId3"/>
    <p:sldId id="276" r:id="rId4"/>
    <p:sldId id="258" r:id="rId5"/>
    <p:sldId id="259" r:id="rId6"/>
    <p:sldId id="260" r:id="rId7"/>
    <p:sldId id="262" r:id="rId8"/>
    <p:sldId id="263" r:id="rId9"/>
    <p:sldId id="266" r:id="rId10"/>
    <p:sldId id="267" r:id="rId11"/>
    <p:sldId id="268" r:id="rId12"/>
    <p:sldId id="269" r:id="rId13"/>
    <p:sldId id="279" r:id="rId14"/>
    <p:sldId id="272" r:id="rId15"/>
    <p:sldId id="273" r:id="rId16"/>
    <p:sldId id="280" r:id="rId17"/>
    <p:sldId id="281" r:id="rId18"/>
    <p:sldId id="282" r:id="rId19"/>
    <p:sldId id="283" r:id="rId20"/>
    <p:sldId id="284" r:id="rId21"/>
    <p:sldId id="285" r:id="rId22"/>
    <p:sldId id="286" r:id="rId23"/>
    <p:sldId id="28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6EF97A-71F4-4703-B2FE-EBD8FE29E640}" v="261" dt="2022-12-19T19:06:46.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t Singh" userId="8f833f085afb7885" providerId="LiveId" clId="{566EF97A-71F4-4703-B2FE-EBD8FE29E640}"/>
    <pc:docChg chg="undo custSel addSld delSld modSld sldOrd">
      <pc:chgData name="Simrat Singh" userId="8f833f085afb7885" providerId="LiveId" clId="{566EF97A-71F4-4703-B2FE-EBD8FE29E640}" dt="2022-12-19T19:10:25.029" v="990" actId="2711"/>
      <pc:docMkLst>
        <pc:docMk/>
      </pc:docMkLst>
      <pc:sldChg chg="addSp delSp modSp mod setBg setClrOvrMap delDesignElem">
        <pc:chgData name="Simrat Singh" userId="8f833f085afb7885" providerId="LiveId" clId="{566EF97A-71F4-4703-B2FE-EBD8FE29E640}" dt="2022-12-19T18:35:01.246" v="509"/>
        <pc:sldMkLst>
          <pc:docMk/>
          <pc:sldMk cId="3688937922" sldId="256"/>
        </pc:sldMkLst>
        <pc:spChg chg="mod">
          <ac:chgData name="Simrat Singh" userId="8f833f085afb7885" providerId="LiveId" clId="{566EF97A-71F4-4703-B2FE-EBD8FE29E640}" dt="2022-12-19T18:35:01.246" v="509"/>
          <ac:spMkLst>
            <pc:docMk/>
            <pc:sldMk cId="3688937922" sldId="256"/>
            <ac:spMk id="2" creationId="{03FFEB83-9BBF-54AF-1868-339B0D7480A0}"/>
          </ac:spMkLst>
        </pc:spChg>
        <pc:spChg chg="mod ord">
          <ac:chgData name="Simrat Singh" userId="8f833f085afb7885" providerId="LiveId" clId="{566EF97A-71F4-4703-B2FE-EBD8FE29E640}" dt="2022-12-19T18:12:08.741" v="195" actId="255"/>
          <ac:spMkLst>
            <pc:docMk/>
            <pc:sldMk cId="3688937922" sldId="256"/>
            <ac:spMk id="3" creationId="{6D0631EC-B9E9-AE12-B680-1C99C35FA24E}"/>
          </ac:spMkLst>
        </pc:spChg>
        <pc:spChg chg="add del">
          <ac:chgData name="Simrat Singh" userId="8f833f085afb7885" providerId="LiveId" clId="{566EF97A-71F4-4703-B2FE-EBD8FE29E640}" dt="2022-12-19T17:59:33.088" v="105" actId="26606"/>
          <ac:spMkLst>
            <pc:docMk/>
            <pc:sldMk cId="3688937922" sldId="256"/>
            <ac:spMk id="8" creationId="{92468898-5A6E-4D55-85EC-308E785EE06C}"/>
          </ac:spMkLst>
        </pc:spChg>
        <pc:spChg chg="add del">
          <ac:chgData name="Simrat Singh" userId="8f833f085afb7885" providerId="LiveId" clId="{566EF97A-71F4-4703-B2FE-EBD8FE29E640}" dt="2022-12-19T17:59:33.088" v="105" actId="26606"/>
          <ac:spMkLst>
            <pc:docMk/>
            <pc:sldMk cId="3688937922" sldId="256"/>
            <ac:spMk id="9" creationId="{3E23A947-2D45-4208-AE2B-64948C87A3EB}"/>
          </ac:spMkLst>
        </pc:spChg>
        <pc:spChg chg="add del">
          <ac:chgData name="Simrat Singh" userId="8f833f085afb7885" providerId="LiveId" clId="{566EF97A-71F4-4703-B2FE-EBD8FE29E640}" dt="2022-12-19T17:59:33.088" v="105" actId="26606"/>
          <ac:spMkLst>
            <pc:docMk/>
            <pc:sldMk cId="3688937922" sldId="256"/>
            <ac:spMk id="10" creationId="{E5BBB0F9-6A59-4D02-A9C7-A2D6516684CE}"/>
          </ac:spMkLst>
        </pc:spChg>
        <pc:spChg chg="add del">
          <ac:chgData name="Simrat Singh" userId="8f833f085afb7885" providerId="LiveId" clId="{566EF97A-71F4-4703-B2FE-EBD8FE29E640}" dt="2022-12-19T17:59:35.162" v="107" actId="26606"/>
          <ac:spMkLst>
            <pc:docMk/>
            <pc:sldMk cId="3688937922" sldId="256"/>
            <ac:spMk id="12" creationId="{826B4A43-2A34-4B22-882C-D7552FA9C7DB}"/>
          </ac:spMkLst>
        </pc:spChg>
        <pc:spChg chg="add del">
          <ac:chgData name="Simrat Singh" userId="8f833f085afb7885" providerId="LiveId" clId="{566EF97A-71F4-4703-B2FE-EBD8FE29E640}" dt="2022-12-19T17:59:35.162" v="107" actId="26606"/>
          <ac:spMkLst>
            <pc:docMk/>
            <pc:sldMk cId="3688937922" sldId="256"/>
            <ac:spMk id="14" creationId="{A5271697-90F1-4A23-8EF2-0179F2EAFACB}"/>
          </ac:spMkLst>
        </pc:spChg>
        <pc:spChg chg="add del">
          <ac:chgData name="Simrat Singh" userId="8f833f085afb7885" providerId="LiveId" clId="{566EF97A-71F4-4703-B2FE-EBD8FE29E640}" dt="2022-12-19T17:58:02.487" v="85"/>
          <ac:spMkLst>
            <pc:docMk/>
            <pc:sldMk cId="3688937922" sldId="256"/>
            <ac:spMk id="15" creationId="{4AC0CD9D-7610-4620-93B4-798CCD9AB581}"/>
          </ac:spMkLst>
        </pc:spChg>
        <pc:spChg chg="add del">
          <ac:chgData name="Simrat Singh" userId="8f833f085afb7885" providerId="LiveId" clId="{566EF97A-71F4-4703-B2FE-EBD8FE29E640}" dt="2022-12-19T17:59:35.162" v="107" actId="26606"/>
          <ac:spMkLst>
            <pc:docMk/>
            <pc:sldMk cId="3688937922" sldId="256"/>
            <ac:spMk id="16" creationId="{D9F5512A-48E1-4C07-B75E-3CCC517B6804}"/>
          </ac:spMkLst>
        </pc:spChg>
        <pc:spChg chg="add del">
          <ac:chgData name="Simrat Singh" userId="8f833f085afb7885" providerId="LiveId" clId="{566EF97A-71F4-4703-B2FE-EBD8FE29E640}" dt="2022-12-19T17:59:35.162" v="107" actId="26606"/>
          <ac:spMkLst>
            <pc:docMk/>
            <pc:sldMk cId="3688937922" sldId="256"/>
            <ac:spMk id="18" creationId="{B429BAE5-B200-4FC0-BBC1-8D7C57D1D9F4}"/>
          </ac:spMkLst>
        </pc:spChg>
        <pc:spChg chg="add del">
          <ac:chgData name="Simrat Singh" userId="8f833f085afb7885" providerId="LiveId" clId="{566EF97A-71F4-4703-B2FE-EBD8FE29E640}" dt="2022-12-19T17:58:02.487" v="85"/>
          <ac:spMkLst>
            <pc:docMk/>
            <pc:sldMk cId="3688937922" sldId="256"/>
            <ac:spMk id="21" creationId="{DE4D62F9-188E-4530-84C2-24BDEE4BEB82}"/>
          </ac:spMkLst>
        </pc:spChg>
        <pc:spChg chg="add del">
          <ac:chgData name="Simrat Singh" userId="8f833f085afb7885" providerId="LiveId" clId="{566EF97A-71F4-4703-B2FE-EBD8FE29E640}" dt="2022-12-19T17:58:02.487" v="85"/>
          <ac:spMkLst>
            <pc:docMk/>
            <pc:sldMk cId="3688937922" sldId="256"/>
            <ac:spMk id="23" creationId="{EE4E366E-272A-409E-840F-9A6A64A9E3FF}"/>
          </ac:spMkLst>
        </pc:spChg>
        <pc:spChg chg="add del">
          <ac:chgData name="Simrat Singh" userId="8f833f085afb7885" providerId="LiveId" clId="{566EF97A-71F4-4703-B2FE-EBD8FE29E640}" dt="2022-12-19T17:58:02.487" v="85"/>
          <ac:spMkLst>
            <pc:docMk/>
            <pc:sldMk cId="3688937922" sldId="256"/>
            <ac:spMk id="25" creationId="{A721560C-E4AB-4287-A29C-3F6916794CB9}"/>
          </ac:spMkLst>
        </pc:spChg>
        <pc:spChg chg="add del">
          <ac:chgData name="Simrat Singh" userId="8f833f085afb7885" providerId="LiveId" clId="{566EF97A-71F4-4703-B2FE-EBD8FE29E640}" dt="2022-12-19T17:58:02.487" v="85"/>
          <ac:spMkLst>
            <pc:docMk/>
            <pc:sldMk cId="3688937922" sldId="256"/>
            <ac:spMk id="27" creationId="{DF6CFF07-D953-4F9C-9A0E-E0A6AACB6158}"/>
          </ac:spMkLst>
        </pc:spChg>
        <pc:spChg chg="add del">
          <ac:chgData name="Simrat Singh" userId="8f833f085afb7885" providerId="LiveId" clId="{566EF97A-71F4-4703-B2FE-EBD8FE29E640}" dt="2022-12-19T17:58:02.487" v="85"/>
          <ac:spMkLst>
            <pc:docMk/>
            <pc:sldMk cId="3688937922" sldId="256"/>
            <ac:spMk id="29" creationId="{DAA4FEEE-0B5F-41BF-825D-60F9FB089568}"/>
          </ac:spMkLst>
        </pc:spChg>
        <pc:spChg chg="add del">
          <ac:chgData name="Simrat Singh" userId="8f833f085afb7885" providerId="LiveId" clId="{566EF97A-71F4-4703-B2FE-EBD8FE29E640}" dt="2022-12-19T17:59:36.333" v="110" actId="26606"/>
          <ac:spMkLst>
            <pc:docMk/>
            <pc:sldMk cId="3688937922" sldId="256"/>
            <ac:spMk id="47" creationId="{3C54F4CE-85F0-46ED-80DA-9518C9251AD1}"/>
          </ac:spMkLst>
        </pc:spChg>
        <pc:spChg chg="add del">
          <ac:chgData name="Simrat Singh" userId="8f833f085afb7885" providerId="LiveId" clId="{566EF97A-71F4-4703-B2FE-EBD8FE29E640}" dt="2022-12-19T17:59:36.333" v="110" actId="26606"/>
          <ac:spMkLst>
            <pc:docMk/>
            <pc:sldMk cId="3688937922" sldId="256"/>
            <ac:spMk id="48" creationId="{DADD1FCA-8ACB-4958-81DD-4CDD6D3E1921}"/>
          </ac:spMkLst>
        </pc:spChg>
        <pc:spChg chg="add del">
          <ac:chgData name="Simrat Singh" userId="8f833f085afb7885" providerId="LiveId" clId="{566EF97A-71F4-4703-B2FE-EBD8FE29E640}" dt="2022-12-19T18:11:42.312" v="191" actId="26606"/>
          <ac:spMkLst>
            <pc:docMk/>
            <pc:sldMk cId="3688937922" sldId="256"/>
            <ac:spMk id="50" creationId="{826B4A43-2A34-4B22-882C-D7552FA9C7DB}"/>
          </ac:spMkLst>
        </pc:spChg>
        <pc:spChg chg="add del">
          <ac:chgData name="Simrat Singh" userId="8f833f085afb7885" providerId="LiveId" clId="{566EF97A-71F4-4703-B2FE-EBD8FE29E640}" dt="2022-12-19T18:11:42.312" v="191" actId="26606"/>
          <ac:spMkLst>
            <pc:docMk/>
            <pc:sldMk cId="3688937922" sldId="256"/>
            <ac:spMk id="51" creationId="{A5271697-90F1-4A23-8EF2-0179F2EAFACB}"/>
          </ac:spMkLst>
        </pc:spChg>
        <pc:spChg chg="add del">
          <ac:chgData name="Simrat Singh" userId="8f833f085afb7885" providerId="LiveId" clId="{566EF97A-71F4-4703-B2FE-EBD8FE29E640}" dt="2022-12-19T18:11:42.312" v="191" actId="26606"/>
          <ac:spMkLst>
            <pc:docMk/>
            <pc:sldMk cId="3688937922" sldId="256"/>
            <ac:spMk id="52" creationId="{D9F5512A-48E1-4C07-B75E-3CCC517B6804}"/>
          </ac:spMkLst>
        </pc:spChg>
        <pc:spChg chg="add del">
          <ac:chgData name="Simrat Singh" userId="8f833f085afb7885" providerId="LiveId" clId="{566EF97A-71F4-4703-B2FE-EBD8FE29E640}" dt="2022-12-19T18:11:42.312" v="191" actId="26606"/>
          <ac:spMkLst>
            <pc:docMk/>
            <pc:sldMk cId="3688937922" sldId="256"/>
            <ac:spMk id="53" creationId="{B429BAE5-B200-4FC0-BBC1-8D7C57D1D9F4}"/>
          </ac:spMkLst>
        </pc:spChg>
        <pc:spChg chg="add del">
          <ac:chgData name="Simrat Singh" userId="8f833f085afb7885" providerId="LiveId" clId="{566EF97A-71F4-4703-B2FE-EBD8FE29E640}" dt="2022-12-19T18:35:01.246" v="509"/>
          <ac:spMkLst>
            <pc:docMk/>
            <pc:sldMk cId="3688937922" sldId="256"/>
            <ac:spMk id="64" creationId="{2B577FF9-3543-4875-815D-3D87BD8A2002}"/>
          </ac:spMkLst>
        </pc:spChg>
        <pc:spChg chg="add del">
          <ac:chgData name="Simrat Singh" userId="8f833f085afb7885" providerId="LiveId" clId="{566EF97A-71F4-4703-B2FE-EBD8FE29E640}" dt="2022-12-19T18:35:01.246" v="509"/>
          <ac:spMkLst>
            <pc:docMk/>
            <pc:sldMk cId="3688937922" sldId="256"/>
            <ac:spMk id="66" creationId="{F5569EEC-E12F-4856-B407-02B2813A4AA5}"/>
          </ac:spMkLst>
        </pc:spChg>
        <pc:spChg chg="add del">
          <ac:chgData name="Simrat Singh" userId="8f833f085afb7885" providerId="LiveId" clId="{566EF97A-71F4-4703-B2FE-EBD8FE29E640}" dt="2022-12-19T18:35:01.246" v="509"/>
          <ac:spMkLst>
            <pc:docMk/>
            <pc:sldMk cId="3688937922" sldId="256"/>
            <ac:spMk id="68" creationId="{CF860788-3A6A-45A3-B3F1-06F159665603}"/>
          </ac:spMkLst>
        </pc:spChg>
        <pc:spChg chg="add del">
          <ac:chgData name="Simrat Singh" userId="8f833f085afb7885" providerId="LiveId" clId="{566EF97A-71F4-4703-B2FE-EBD8FE29E640}" dt="2022-12-19T18:35:01.246" v="509"/>
          <ac:spMkLst>
            <pc:docMk/>
            <pc:sldMk cId="3688937922" sldId="256"/>
            <ac:spMk id="70" creationId="{DF1E3393-B852-4883-B778-ED3525112942}"/>
          </ac:spMkLst>
        </pc:spChg>
        <pc:spChg chg="add del">
          <ac:chgData name="Simrat Singh" userId="8f833f085afb7885" providerId="LiveId" clId="{566EF97A-71F4-4703-B2FE-EBD8FE29E640}" dt="2022-12-19T18:35:01.246" v="509"/>
          <ac:spMkLst>
            <pc:docMk/>
            <pc:sldMk cId="3688937922" sldId="256"/>
            <ac:spMk id="72" creationId="{39853D09-4205-4CC7-83EB-288E886AC9E4}"/>
          </ac:spMkLst>
        </pc:spChg>
        <pc:spChg chg="add del">
          <ac:chgData name="Simrat Singh" userId="8f833f085afb7885" providerId="LiveId" clId="{566EF97A-71F4-4703-B2FE-EBD8FE29E640}" dt="2022-12-19T18:35:01.246" v="509"/>
          <ac:spMkLst>
            <pc:docMk/>
            <pc:sldMk cId="3688937922" sldId="256"/>
            <ac:spMk id="74" creationId="{0D040B79-3E73-4A31-840D-D6B9C9FDFC46}"/>
          </ac:spMkLst>
        </pc:spChg>
        <pc:spChg chg="add del">
          <ac:chgData name="Simrat Singh" userId="8f833f085afb7885" providerId="LiveId" clId="{566EF97A-71F4-4703-B2FE-EBD8FE29E640}" dt="2022-12-19T18:35:01.246" v="509"/>
          <ac:spMkLst>
            <pc:docMk/>
            <pc:sldMk cId="3688937922" sldId="256"/>
            <ac:spMk id="76" creationId="{156C6AE5-3F8B-42AC-9EA4-1B686A11E93F}"/>
          </ac:spMkLst>
        </pc:spChg>
        <pc:grpChg chg="add del">
          <ac:chgData name="Simrat Singh" userId="8f833f085afb7885" providerId="LiveId" clId="{566EF97A-71F4-4703-B2FE-EBD8FE29E640}" dt="2022-12-19T17:59:35.162" v="107" actId="26606"/>
          <ac:grpSpMkLst>
            <pc:docMk/>
            <pc:sldMk cId="3688937922" sldId="256"/>
            <ac:grpSpMk id="40" creationId="{A9644633-5AE1-44D6-8F5F-6376DDA130CD}"/>
          </ac:grpSpMkLst>
        </pc:grpChg>
        <pc:grpChg chg="add del">
          <ac:chgData name="Simrat Singh" userId="8f833f085afb7885" providerId="LiveId" clId="{566EF97A-71F4-4703-B2FE-EBD8FE29E640}" dt="2022-12-19T18:11:42.312" v="191" actId="26606"/>
          <ac:grpSpMkLst>
            <pc:docMk/>
            <pc:sldMk cId="3688937922" sldId="256"/>
            <ac:grpSpMk id="54" creationId="{A9644633-5AE1-44D6-8F5F-6376DDA130CD}"/>
          </ac:grpSpMkLst>
        </pc:grpChg>
        <pc:picChg chg="mod">
          <ac:chgData name="Simrat Singh" userId="8f833f085afb7885" providerId="LiveId" clId="{566EF97A-71F4-4703-B2FE-EBD8FE29E640}" dt="2022-12-19T18:11:42.312" v="191" actId="26606"/>
          <ac:picMkLst>
            <pc:docMk/>
            <pc:sldMk cId="3688937922" sldId="256"/>
            <ac:picMk id="6" creationId="{69D026F2-3749-C46E-93C1-C7290F94AE85}"/>
          </ac:picMkLst>
        </pc:picChg>
        <pc:picChg chg="add del">
          <ac:chgData name="Simrat Singh" userId="8f833f085afb7885" providerId="LiveId" clId="{566EF97A-71F4-4703-B2FE-EBD8FE29E640}" dt="2022-12-19T17:58:02.487" v="85"/>
          <ac:picMkLst>
            <pc:docMk/>
            <pc:sldMk cId="3688937922" sldId="256"/>
            <ac:picMk id="11" creationId="{41B68C77-138E-4BF7-A276-BD0C78A4219F}"/>
          </ac:picMkLst>
        </pc:picChg>
        <pc:picChg chg="add del">
          <ac:chgData name="Simrat Singh" userId="8f833f085afb7885" providerId="LiveId" clId="{566EF97A-71F4-4703-B2FE-EBD8FE29E640}" dt="2022-12-19T17:58:02.487" v="85"/>
          <ac:picMkLst>
            <pc:docMk/>
            <pc:sldMk cId="3688937922" sldId="256"/>
            <ac:picMk id="13" creationId="{7C268552-D473-46ED-B1B8-422042C4DEF1}"/>
          </ac:picMkLst>
        </pc:picChg>
        <pc:picChg chg="add del">
          <ac:chgData name="Simrat Singh" userId="8f833f085afb7885" providerId="LiveId" clId="{566EF97A-71F4-4703-B2FE-EBD8FE29E640}" dt="2022-12-19T17:58:02.487" v="85"/>
          <ac:picMkLst>
            <pc:docMk/>
            <pc:sldMk cId="3688937922" sldId="256"/>
            <ac:picMk id="17" creationId="{B9238B3E-24AA-439A-B527-6C5DF6D72145}"/>
          </ac:picMkLst>
        </pc:picChg>
        <pc:picChg chg="add del">
          <ac:chgData name="Simrat Singh" userId="8f833f085afb7885" providerId="LiveId" clId="{566EF97A-71F4-4703-B2FE-EBD8FE29E640}" dt="2022-12-19T17:58:02.487" v="85"/>
          <ac:picMkLst>
            <pc:docMk/>
            <pc:sldMk cId="3688937922" sldId="256"/>
            <ac:picMk id="19" creationId="{69F01145-BEA3-4CBF-AA21-10077B948CA8}"/>
          </ac:picMkLst>
        </pc:picChg>
      </pc:sldChg>
      <pc:sldChg chg="modSp del mod">
        <pc:chgData name="Simrat Singh" userId="8f833f085afb7885" providerId="LiveId" clId="{566EF97A-71F4-4703-B2FE-EBD8FE29E640}" dt="2022-12-19T18:04:19.300" v="150" actId="47"/>
        <pc:sldMkLst>
          <pc:docMk/>
          <pc:sldMk cId="1983489281" sldId="257"/>
        </pc:sldMkLst>
        <pc:spChg chg="mod">
          <ac:chgData name="Simrat Singh" userId="8f833f085afb7885" providerId="LiveId" clId="{566EF97A-71F4-4703-B2FE-EBD8FE29E640}" dt="2022-12-19T18:03:34.168" v="144" actId="21"/>
          <ac:spMkLst>
            <pc:docMk/>
            <pc:sldMk cId="1983489281" sldId="257"/>
            <ac:spMk id="3" creationId="{9E52DA35-5D8C-F7E9-36E9-C7E3054B802F}"/>
          </ac:spMkLst>
        </pc:spChg>
      </pc:sldChg>
      <pc:sldChg chg="addSp delSp modSp mod setBg delDesignElem">
        <pc:chgData name="Simrat Singh" userId="8f833f085afb7885" providerId="LiveId" clId="{566EF97A-71F4-4703-B2FE-EBD8FE29E640}" dt="2022-12-19T18:35:01.246" v="509"/>
        <pc:sldMkLst>
          <pc:docMk/>
          <pc:sldMk cId="990255114" sldId="258"/>
        </pc:sldMkLst>
        <pc:spChg chg="mod">
          <ac:chgData name="Simrat Singh" userId="8f833f085afb7885" providerId="LiveId" clId="{566EF97A-71F4-4703-B2FE-EBD8FE29E640}" dt="2022-12-19T18:06:48.368" v="162" actId="2711"/>
          <ac:spMkLst>
            <pc:docMk/>
            <pc:sldMk cId="990255114" sldId="258"/>
            <ac:spMk id="2" creationId="{B63552A8-7DF1-88C5-DE7B-141C64BAC242}"/>
          </ac:spMkLst>
        </pc:spChg>
        <pc:spChg chg="mod ord">
          <ac:chgData name="Simrat Singh" userId="8f833f085afb7885" providerId="LiveId" clId="{566EF97A-71F4-4703-B2FE-EBD8FE29E640}" dt="2022-12-19T18:06:43.571" v="161" actId="2711"/>
          <ac:spMkLst>
            <pc:docMk/>
            <pc:sldMk cId="990255114" sldId="258"/>
            <ac:spMk id="3" creationId="{47C9AE8C-EFC5-566F-D06F-692AD6AAF95A}"/>
          </ac:spMkLst>
        </pc:spChg>
        <pc:spChg chg="add del">
          <ac:chgData name="Simrat Singh" userId="8f833f085afb7885" providerId="LiveId" clId="{566EF97A-71F4-4703-B2FE-EBD8FE29E640}" dt="2022-12-19T18:35:01.246" v="509"/>
          <ac:spMkLst>
            <pc:docMk/>
            <pc:sldMk cId="990255114" sldId="258"/>
            <ac:spMk id="16" creationId="{2EB492CD-616E-47F8-933B-5E2D952A0593}"/>
          </ac:spMkLst>
        </pc:spChg>
        <pc:spChg chg="add del">
          <ac:chgData name="Simrat Singh" userId="8f833f085afb7885" providerId="LiveId" clId="{566EF97A-71F4-4703-B2FE-EBD8FE29E640}" dt="2022-12-19T18:35:01.246" v="509"/>
          <ac:spMkLst>
            <pc:docMk/>
            <pc:sldMk cId="990255114" sldId="258"/>
            <ac:spMk id="18" creationId="{59383CF9-23B5-4335-9B21-1791C4CF1C75}"/>
          </ac:spMkLst>
        </pc:spChg>
        <pc:spChg chg="add del">
          <ac:chgData name="Simrat Singh" userId="8f833f085afb7885" providerId="LiveId" clId="{566EF97A-71F4-4703-B2FE-EBD8FE29E640}" dt="2022-12-19T18:35:01.246" v="509"/>
          <ac:spMkLst>
            <pc:docMk/>
            <pc:sldMk cId="990255114" sldId="258"/>
            <ac:spMk id="20" creationId="{0007FE00-9498-4706-B255-6437B0252C02}"/>
          </ac:spMkLst>
        </pc:spChg>
        <pc:picChg chg="mod">
          <ac:chgData name="Simrat Singh" userId="8f833f085afb7885" providerId="LiveId" clId="{566EF97A-71F4-4703-B2FE-EBD8FE29E640}" dt="2022-12-19T18:07:27.785" v="165" actId="14100"/>
          <ac:picMkLst>
            <pc:docMk/>
            <pc:sldMk cId="990255114" sldId="258"/>
            <ac:picMk id="11" creationId="{C4B8B1A1-4623-D786-9347-AFB9A5A1FD6F}"/>
          </ac:picMkLst>
        </pc:picChg>
      </pc:sldChg>
      <pc:sldChg chg="addSp delSp modSp mod setBg delDesignElem">
        <pc:chgData name="Simrat Singh" userId="8f833f085afb7885" providerId="LiveId" clId="{566EF97A-71F4-4703-B2FE-EBD8FE29E640}" dt="2022-12-19T18:35:01.246" v="509"/>
        <pc:sldMkLst>
          <pc:docMk/>
          <pc:sldMk cId="1981070156" sldId="259"/>
        </pc:sldMkLst>
        <pc:spChg chg="mod">
          <ac:chgData name="Simrat Singh" userId="8f833f085afb7885" providerId="LiveId" clId="{566EF97A-71F4-4703-B2FE-EBD8FE29E640}" dt="2022-12-19T18:11:02.152" v="190" actId="122"/>
          <ac:spMkLst>
            <pc:docMk/>
            <pc:sldMk cId="1981070156" sldId="259"/>
            <ac:spMk id="2" creationId="{CC04D42F-87C7-2998-4B1C-495B81A3A159}"/>
          </ac:spMkLst>
        </pc:spChg>
        <pc:spChg chg="mod">
          <ac:chgData name="Simrat Singh" userId="8f833f085afb7885" providerId="LiveId" clId="{566EF97A-71F4-4703-B2FE-EBD8FE29E640}" dt="2022-12-19T18:35:01.246" v="509"/>
          <ac:spMkLst>
            <pc:docMk/>
            <pc:sldMk cId="1981070156" sldId="259"/>
            <ac:spMk id="3" creationId="{5BF200DF-0E91-EBF1-1EFD-D9F8FD80BE29}"/>
          </ac:spMkLst>
        </pc:spChg>
        <pc:spChg chg="add del mod">
          <ac:chgData name="Simrat Singh" userId="8f833f085afb7885" providerId="LiveId" clId="{566EF97A-71F4-4703-B2FE-EBD8FE29E640}" dt="2022-12-19T18:08:47.527" v="172" actId="478"/>
          <ac:spMkLst>
            <pc:docMk/>
            <pc:sldMk cId="1981070156" sldId="259"/>
            <ac:spMk id="5" creationId="{3959A63C-3AA0-7D67-FF68-F27B51AB3378}"/>
          </ac:spMkLst>
        </pc:spChg>
        <pc:spChg chg="add del">
          <ac:chgData name="Simrat Singh" userId="8f833f085afb7885" providerId="LiveId" clId="{566EF97A-71F4-4703-B2FE-EBD8FE29E640}" dt="2022-12-19T18:35:01.246" v="509"/>
          <ac:spMkLst>
            <pc:docMk/>
            <pc:sldMk cId="1981070156" sldId="259"/>
            <ac:spMk id="12" creationId="{2B566528-1B12-4246-9431-5C2D7D081168}"/>
          </ac:spMkLst>
        </pc:spChg>
        <pc:grpChg chg="add del">
          <ac:chgData name="Simrat Singh" userId="8f833f085afb7885" providerId="LiveId" clId="{566EF97A-71F4-4703-B2FE-EBD8FE29E640}" dt="2022-12-19T18:35:01.246" v="509"/>
          <ac:grpSpMkLst>
            <pc:docMk/>
            <pc:sldMk cId="1981070156" sldId="259"/>
            <ac:grpSpMk id="14" creationId="{828A5161-06F1-46CF-8AD7-844680A59E13}"/>
          </ac:grpSpMkLst>
        </pc:grpChg>
        <pc:grpChg chg="add del">
          <ac:chgData name="Simrat Singh" userId="8f833f085afb7885" providerId="LiveId" clId="{566EF97A-71F4-4703-B2FE-EBD8FE29E640}" dt="2022-12-19T18:35:01.246" v="509"/>
          <ac:grpSpMkLst>
            <pc:docMk/>
            <pc:sldMk cId="1981070156" sldId="259"/>
            <ac:grpSpMk id="18" creationId="{5995D10D-E9C9-47DB-AE7E-801FEF38F5C9}"/>
          </ac:grpSpMkLst>
        </pc:grpChg>
        <pc:picChg chg="del">
          <ac:chgData name="Simrat Singh" userId="8f833f085afb7885" providerId="LiveId" clId="{566EF97A-71F4-4703-B2FE-EBD8FE29E640}" dt="2022-12-19T18:08:25.164" v="166" actId="478"/>
          <ac:picMkLst>
            <pc:docMk/>
            <pc:sldMk cId="1981070156" sldId="259"/>
            <ac:picMk id="4" creationId="{AD1B95AE-9CF8-5377-DC63-E07208C58C37}"/>
          </ac:picMkLst>
        </pc:picChg>
        <pc:picChg chg="add mod">
          <ac:chgData name="Simrat Singh" userId="8f833f085afb7885" providerId="LiveId" clId="{566EF97A-71F4-4703-B2FE-EBD8FE29E640}" dt="2022-12-19T18:10:14.026" v="184" actId="14100"/>
          <ac:picMkLst>
            <pc:docMk/>
            <pc:sldMk cId="1981070156" sldId="259"/>
            <ac:picMk id="7" creationId="{D5F8E846-1C25-855E-1191-9092BC4B984B}"/>
          </ac:picMkLst>
        </pc:picChg>
      </pc:sldChg>
      <pc:sldChg chg="addSp delSp modSp mod setBg delDesignElem">
        <pc:chgData name="Simrat Singh" userId="8f833f085afb7885" providerId="LiveId" clId="{566EF97A-71F4-4703-B2FE-EBD8FE29E640}" dt="2022-12-19T18:35:01.246" v="509"/>
        <pc:sldMkLst>
          <pc:docMk/>
          <pc:sldMk cId="793960796" sldId="260"/>
        </pc:sldMkLst>
        <pc:spChg chg="mod">
          <ac:chgData name="Simrat Singh" userId="8f833f085afb7885" providerId="LiveId" clId="{566EF97A-71F4-4703-B2FE-EBD8FE29E640}" dt="2022-12-19T18:21:37.278" v="320" actId="14100"/>
          <ac:spMkLst>
            <pc:docMk/>
            <pc:sldMk cId="793960796" sldId="260"/>
            <ac:spMk id="2" creationId="{C93148C6-5ED5-9C75-1708-596AE8B4E9B2}"/>
          </ac:spMkLst>
        </pc:spChg>
        <pc:spChg chg="mod">
          <ac:chgData name="Simrat Singh" userId="8f833f085afb7885" providerId="LiveId" clId="{566EF97A-71F4-4703-B2FE-EBD8FE29E640}" dt="2022-12-19T18:18:09.753" v="298" actId="6549"/>
          <ac:spMkLst>
            <pc:docMk/>
            <pc:sldMk cId="793960796" sldId="260"/>
            <ac:spMk id="3" creationId="{94CD12C3-5EA1-14DE-898B-B6A0405786F6}"/>
          </ac:spMkLst>
        </pc:spChg>
        <pc:spChg chg="add del">
          <ac:chgData name="Simrat Singh" userId="8f833f085afb7885" providerId="LiveId" clId="{566EF97A-71F4-4703-B2FE-EBD8FE29E640}" dt="2022-12-19T18:35:01.246" v="509"/>
          <ac:spMkLst>
            <pc:docMk/>
            <pc:sldMk cId="793960796" sldId="260"/>
            <ac:spMk id="10" creationId="{2EB492CD-616E-47F8-933B-5E2D952A0593}"/>
          </ac:spMkLst>
        </pc:spChg>
        <pc:spChg chg="add del">
          <ac:chgData name="Simrat Singh" userId="8f833f085afb7885" providerId="LiveId" clId="{566EF97A-71F4-4703-B2FE-EBD8FE29E640}" dt="2022-12-19T18:35:01.246" v="509"/>
          <ac:spMkLst>
            <pc:docMk/>
            <pc:sldMk cId="793960796" sldId="260"/>
            <ac:spMk id="12" creationId="{59383CF9-23B5-4335-9B21-1791C4CF1C75}"/>
          </ac:spMkLst>
        </pc:spChg>
        <pc:spChg chg="add del">
          <ac:chgData name="Simrat Singh" userId="8f833f085afb7885" providerId="LiveId" clId="{566EF97A-71F4-4703-B2FE-EBD8FE29E640}" dt="2022-12-19T18:35:01.246" v="509"/>
          <ac:spMkLst>
            <pc:docMk/>
            <pc:sldMk cId="793960796" sldId="260"/>
            <ac:spMk id="14" creationId="{0007FE00-9498-4706-B255-6437B0252C02}"/>
          </ac:spMkLst>
        </pc:spChg>
        <pc:picChg chg="add mod">
          <ac:chgData name="Simrat Singh" userId="8f833f085afb7885" providerId="LiveId" clId="{566EF97A-71F4-4703-B2FE-EBD8FE29E640}" dt="2022-12-19T18:18:05.315" v="290" actId="1076"/>
          <ac:picMkLst>
            <pc:docMk/>
            <pc:sldMk cId="793960796" sldId="260"/>
            <ac:picMk id="7" creationId="{1137D6E3-52F3-A0CA-00A5-6EC4477FF0E4}"/>
          </ac:picMkLst>
        </pc:picChg>
      </pc:sldChg>
      <pc:sldChg chg="modSp del mod">
        <pc:chgData name="Simrat Singh" userId="8f833f085afb7885" providerId="LiveId" clId="{566EF97A-71F4-4703-B2FE-EBD8FE29E640}" dt="2022-12-19T18:18:31.301" v="299" actId="47"/>
        <pc:sldMkLst>
          <pc:docMk/>
          <pc:sldMk cId="3065519944" sldId="261"/>
        </pc:sldMkLst>
        <pc:spChg chg="mod">
          <ac:chgData name="Simrat Singh" userId="8f833f085afb7885" providerId="LiveId" clId="{566EF97A-71F4-4703-B2FE-EBD8FE29E640}" dt="2022-12-19T18:15:03.296" v="237" actId="21"/>
          <ac:spMkLst>
            <pc:docMk/>
            <pc:sldMk cId="3065519944" sldId="261"/>
            <ac:spMk id="3" creationId="{9CFEF9D0-41CA-DCF7-AF8C-7FB558D5B68E}"/>
          </ac:spMkLst>
        </pc:spChg>
      </pc:sldChg>
      <pc:sldChg chg="addSp delSp modSp mod setBg delDesignElem">
        <pc:chgData name="Simrat Singh" userId="8f833f085afb7885" providerId="LiveId" clId="{566EF97A-71F4-4703-B2FE-EBD8FE29E640}" dt="2022-12-19T18:35:01.246" v="509"/>
        <pc:sldMkLst>
          <pc:docMk/>
          <pc:sldMk cId="509048750" sldId="262"/>
        </pc:sldMkLst>
        <pc:spChg chg="mod">
          <ac:chgData name="Simrat Singh" userId="8f833f085afb7885" providerId="LiveId" clId="{566EF97A-71F4-4703-B2FE-EBD8FE29E640}" dt="2022-12-19T18:20:49.317" v="317" actId="14100"/>
          <ac:spMkLst>
            <pc:docMk/>
            <pc:sldMk cId="509048750" sldId="262"/>
            <ac:spMk id="2" creationId="{45824A1A-6AB9-4D46-B493-2F640ADD1487}"/>
          </ac:spMkLst>
        </pc:spChg>
        <pc:spChg chg="mod">
          <ac:chgData name="Simrat Singh" userId="8f833f085afb7885" providerId="LiveId" clId="{566EF97A-71F4-4703-B2FE-EBD8FE29E640}" dt="2022-12-19T18:20:56.504" v="318" actId="14100"/>
          <ac:spMkLst>
            <pc:docMk/>
            <pc:sldMk cId="509048750" sldId="262"/>
            <ac:spMk id="3" creationId="{451791C6-F60E-683B-A85E-F91A84AE74F5}"/>
          </ac:spMkLst>
        </pc:spChg>
        <pc:spChg chg="add del">
          <ac:chgData name="Simrat Singh" userId="8f833f085afb7885" providerId="LiveId" clId="{566EF97A-71F4-4703-B2FE-EBD8FE29E640}" dt="2022-12-19T18:35:01.246" v="509"/>
          <ac:spMkLst>
            <pc:docMk/>
            <pc:sldMk cId="509048750" sldId="262"/>
            <ac:spMk id="10" creationId="{2EB492CD-616E-47F8-933B-5E2D952A0593}"/>
          </ac:spMkLst>
        </pc:spChg>
        <pc:spChg chg="add del">
          <ac:chgData name="Simrat Singh" userId="8f833f085afb7885" providerId="LiveId" clId="{566EF97A-71F4-4703-B2FE-EBD8FE29E640}" dt="2022-12-19T18:35:01.246" v="509"/>
          <ac:spMkLst>
            <pc:docMk/>
            <pc:sldMk cId="509048750" sldId="262"/>
            <ac:spMk id="12" creationId="{59383CF9-23B5-4335-9B21-1791C4CF1C75}"/>
          </ac:spMkLst>
        </pc:spChg>
        <pc:spChg chg="add del">
          <ac:chgData name="Simrat Singh" userId="8f833f085afb7885" providerId="LiveId" clId="{566EF97A-71F4-4703-B2FE-EBD8FE29E640}" dt="2022-12-19T18:35:01.246" v="509"/>
          <ac:spMkLst>
            <pc:docMk/>
            <pc:sldMk cId="509048750" sldId="262"/>
            <ac:spMk id="14" creationId="{0007FE00-9498-4706-B255-6437B0252C02}"/>
          </ac:spMkLst>
        </pc:spChg>
        <pc:picChg chg="add mod">
          <ac:chgData name="Simrat Singh" userId="8f833f085afb7885" providerId="LiveId" clId="{566EF97A-71F4-4703-B2FE-EBD8FE29E640}" dt="2022-12-19T18:20:58.409" v="319" actId="1076"/>
          <ac:picMkLst>
            <pc:docMk/>
            <pc:sldMk cId="509048750" sldId="262"/>
            <ac:picMk id="7" creationId="{D99D7374-B812-A188-50FC-857059F94115}"/>
          </ac:picMkLst>
        </pc:picChg>
      </pc:sldChg>
      <pc:sldChg chg="addSp delSp modSp mod setBg delDesignElem">
        <pc:chgData name="Simrat Singh" userId="8f833f085afb7885" providerId="LiveId" clId="{566EF97A-71F4-4703-B2FE-EBD8FE29E640}" dt="2022-12-19T18:35:01.246" v="509"/>
        <pc:sldMkLst>
          <pc:docMk/>
          <pc:sldMk cId="766948338" sldId="263"/>
        </pc:sldMkLst>
        <pc:spChg chg="mod">
          <ac:chgData name="Simrat Singh" userId="8f833f085afb7885" providerId="LiveId" clId="{566EF97A-71F4-4703-B2FE-EBD8FE29E640}" dt="2022-12-19T18:22:23.486" v="327" actId="26606"/>
          <ac:spMkLst>
            <pc:docMk/>
            <pc:sldMk cId="766948338" sldId="263"/>
            <ac:spMk id="2" creationId="{7EB5A5C5-DD73-6E9D-111C-996A5F426819}"/>
          </ac:spMkLst>
        </pc:spChg>
        <pc:spChg chg="del mod">
          <ac:chgData name="Simrat Singh" userId="8f833f085afb7885" providerId="LiveId" clId="{566EF97A-71F4-4703-B2FE-EBD8FE29E640}" dt="2022-12-19T18:22:23.486" v="327" actId="26606"/>
          <ac:spMkLst>
            <pc:docMk/>
            <pc:sldMk cId="766948338" sldId="263"/>
            <ac:spMk id="3" creationId="{32484D95-DA5F-B96D-1185-3FDB07FD3F02}"/>
          </ac:spMkLst>
        </pc:spChg>
        <pc:spChg chg="add del">
          <ac:chgData name="Simrat Singh" userId="8f833f085afb7885" providerId="LiveId" clId="{566EF97A-71F4-4703-B2FE-EBD8FE29E640}" dt="2022-12-19T18:22:23.440" v="326" actId="26606"/>
          <ac:spMkLst>
            <pc:docMk/>
            <pc:sldMk cId="766948338" sldId="263"/>
            <ac:spMk id="8" creationId="{1BB867FF-FC45-48F7-8104-F89BE54909F1}"/>
          </ac:spMkLst>
        </pc:spChg>
        <pc:spChg chg="add del">
          <ac:chgData name="Simrat Singh" userId="8f833f085afb7885" providerId="LiveId" clId="{566EF97A-71F4-4703-B2FE-EBD8FE29E640}" dt="2022-12-19T18:35:01.246" v="509"/>
          <ac:spMkLst>
            <pc:docMk/>
            <pc:sldMk cId="766948338" sldId="263"/>
            <ac:spMk id="9" creationId="{56E9B3E6-E277-4D68-BA48-9CB43FFBD6E2}"/>
          </ac:spMkLst>
        </pc:spChg>
        <pc:spChg chg="add del">
          <ac:chgData name="Simrat Singh" userId="8f833f085afb7885" providerId="LiveId" clId="{566EF97A-71F4-4703-B2FE-EBD8FE29E640}" dt="2022-12-19T18:22:23.440" v="326" actId="26606"/>
          <ac:spMkLst>
            <pc:docMk/>
            <pc:sldMk cId="766948338" sldId="263"/>
            <ac:spMk id="10" creationId="{8BB56887-D0D5-4F0C-9E19-7247EB83C8B7}"/>
          </ac:spMkLst>
        </pc:spChg>
        <pc:spChg chg="add del">
          <ac:chgData name="Simrat Singh" userId="8f833f085afb7885" providerId="LiveId" clId="{566EF97A-71F4-4703-B2FE-EBD8FE29E640}" dt="2022-12-19T18:22:23.440" v="326" actId="26606"/>
          <ac:spMkLst>
            <pc:docMk/>
            <pc:sldMk cId="766948338" sldId="263"/>
            <ac:spMk id="12" creationId="{081E4A58-353D-44AE-B2FC-2A74E2E400F7}"/>
          </ac:spMkLst>
        </pc:spChg>
        <pc:spChg chg="add del">
          <ac:chgData name="Simrat Singh" userId="8f833f085afb7885" providerId="LiveId" clId="{566EF97A-71F4-4703-B2FE-EBD8FE29E640}" dt="2022-12-19T18:35:01.246" v="509"/>
          <ac:spMkLst>
            <pc:docMk/>
            <pc:sldMk cId="766948338" sldId="263"/>
            <ac:spMk id="16" creationId="{D5B0017B-2ECA-49AF-B397-DC140825DF8D}"/>
          </ac:spMkLst>
        </pc:spChg>
        <pc:grpChg chg="add del">
          <ac:chgData name="Simrat Singh" userId="8f833f085afb7885" providerId="LiveId" clId="{566EF97A-71F4-4703-B2FE-EBD8FE29E640}" dt="2022-12-19T18:35:01.246" v="509"/>
          <ac:grpSpMkLst>
            <pc:docMk/>
            <pc:sldMk cId="766948338" sldId="263"/>
            <ac:grpSpMk id="11" creationId="{AE1C45F0-260A-458C-96ED-C1F6D2151219}"/>
          </ac:grpSpMkLst>
        </pc:grpChg>
        <pc:graphicFrameChg chg="add mod">
          <ac:chgData name="Simrat Singh" userId="8f833f085afb7885" providerId="LiveId" clId="{566EF97A-71F4-4703-B2FE-EBD8FE29E640}" dt="2022-12-19T18:22:50.068" v="336" actId="20577"/>
          <ac:graphicFrameMkLst>
            <pc:docMk/>
            <pc:sldMk cId="766948338" sldId="263"/>
            <ac:graphicFrameMk id="5" creationId="{D678AF3F-78B1-509B-3240-6D51D98412B8}"/>
          </ac:graphicFrameMkLst>
        </pc:graphicFrameChg>
        <pc:cxnChg chg="add del">
          <ac:chgData name="Simrat Singh" userId="8f833f085afb7885" providerId="LiveId" clId="{566EF97A-71F4-4703-B2FE-EBD8FE29E640}" dt="2022-12-19T18:35:01.246" v="509"/>
          <ac:cxnSpMkLst>
            <pc:docMk/>
            <pc:sldMk cId="766948338" sldId="263"/>
            <ac:cxnSpMk id="18" creationId="{6CF1BAF6-AD41-4082-B212-8A1F9A2E8779}"/>
          </ac:cxnSpMkLst>
        </pc:cxnChg>
      </pc:sldChg>
      <pc:sldChg chg="addSp delSp modSp mod setBg delDesignElem">
        <pc:chgData name="Simrat Singh" userId="8f833f085afb7885" providerId="LiveId" clId="{566EF97A-71F4-4703-B2FE-EBD8FE29E640}" dt="2022-12-19T18:35:01.246" v="509"/>
        <pc:sldMkLst>
          <pc:docMk/>
          <pc:sldMk cId="900983934" sldId="266"/>
        </pc:sldMkLst>
        <pc:spChg chg="mod">
          <ac:chgData name="Simrat Singh" userId="8f833f085afb7885" providerId="LiveId" clId="{566EF97A-71F4-4703-B2FE-EBD8FE29E640}" dt="2022-12-19T18:24:20.588" v="347" actId="26606"/>
          <ac:spMkLst>
            <pc:docMk/>
            <pc:sldMk cId="900983934" sldId="266"/>
            <ac:spMk id="2" creationId="{B78F226E-35C0-4CD2-4E50-37CE4E2AF346}"/>
          </ac:spMkLst>
        </pc:spChg>
        <pc:spChg chg="mod">
          <ac:chgData name="Simrat Singh" userId="8f833f085afb7885" providerId="LiveId" clId="{566EF97A-71F4-4703-B2FE-EBD8FE29E640}" dt="2022-12-19T18:35:01.246" v="509"/>
          <ac:spMkLst>
            <pc:docMk/>
            <pc:sldMk cId="900983934" sldId="266"/>
            <ac:spMk id="3" creationId="{CCF0D738-59C8-C50D-7757-4103E475A2E0}"/>
          </ac:spMkLst>
        </pc:spChg>
        <pc:spChg chg="add del">
          <ac:chgData name="Simrat Singh" userId="8f833f085afb7885" providerId="LiveId" clId="{566EF97A-71F4-4703-B2FE-EBD8FE29E640}" dt="2022-12-19T18:35:01.246" v="509"/>
          <ac:spMkLst>
            <pc:docMk/>
            <pc:sldMk cId="900983934" sldId="266"/>
            <ac:spMk id="5" creationId="{B6CDA21F-E7AF-4C75-8395-33F58D5B0E45}"/>
          </ac:spMkLst>
        </pc:spChg>
        <pc:spChg chg="add del">
          <ac:chgData name="Simrat Singh" userId="8f833f085afb7885" providerId="LiveId" clId="{566EF97A-71F4-4703-B2FE-EBD8FE29E640}" dt="2022-12-19T18:23:56.147" v="344" actId="26606"/>
          <ac:spMkLst>
            <pc:docMk/>
            <pc:sldMk cId="900983934" sldId="266"/>
            <ac:spMk id="8" creationId="{DBF61EA3-B236-439E-9C0B-340980D56BEE}"/>
          </ac:spMkLst>
        </pc:spChg>
        <pc:spChg chg="add del">
          <ac:chgData name="Simrat Singh" userId="8f833f085afb7885" providerId="LiveId" clId="{566EF97A-71F4-4703-B2FE-EBD8FE29E640}" dt="2022-12-19T18:35:01.246" v="509"/>
          <ac:spMkLst>
            <pc:docMk/>
            <pc:sldMk cId="900983934" sldId="266"/>
            <ac:spMk id="9" creationId="{D5B0017B-2ECA-49AF-B397-DC140825DF8D}"/>
          </ac:spMkLst>
        </pc:spChg>
        <pc:spChg chg="add del">
          <ac:chgData name="Simrat Singh" userId="8f833f085afb7885" providerId="LiveId" clId="{566EF97A-71F4-4703-B2FE-EBD8FE29E640}" dt="2022-12-19T18:23:56.147" v="344" actId="26606"/>
          <ac:spMkLst>
            <pc:docMk/>
            <pc:sldMk cId="900983934" sldId="266"/>
            <ac:spMk id="14" creationId="{E659831F-0D9A-4C63-9EBB-8435B85A440F}"/>
          </ac:spMkLst>
        </pc:spChg>
        <pc:spChg chg="add del">
          <ac:chgData name="Simrat Singh" userId="8f833f085afb7885" providerId="LiveId" clId="{566EF97A-71F4-4703-B2FE-EBD8FE29E640}" dt="2022-12-19T18:24:10.961" v="346" actId="26606"/>
          <ac:spMkLst>
            <pc:docMk/>
            <pc:sldMk cId="900983934" sldId="266"/>
            <ac:spMk id="15" creationId="{D5B0017B-2ECA-49AF-B397-DC140825DF8D}"/>
          </ac:spMkLst>
        </pc:spChg>
        <pc:spChg chg="add del">
          <ac:chgData name="Simrat Singh" userId="8f833f085afb7885" providerId="LiveId" clId="{566EF97A-71F4-4703-B2FE-EBD8FE29E640}" dt="2022-12-19T18:24:10.961" v="346" actId="26606"/>
          <ac:spMkLst>
            <pc:docMk/>
            <pc:sldMk cId="900983934" sldId="266"/>
            <ac:spMk id="16" creationId="{B6CDA21F-E7AF-4C75-8395-33F58D5B0E45}"/>
          </ac:spMkLst>
        </pc:spChg>
        <pc:grpChg chg="add del">
          <ac:chgData name="Simrat Singh" userId="8f833f085afb7885" providerId="LiveId" clId="{566EF97A-71F4-4703-B2FE-EBD8FE29E640}" dt="2022-12-19T18:35:01.246" v="509"/>
          <ac:grpSpMkLst>
            <pc:docMk/>
            <pc:sldMk cId="900983934" sldId="266"/>
            <ac:grpSpMk id="6" creationId="{AE1C45F0-260A-458C-96ED-C1F6D2151219}"/>
          </ac:grpSpMkLst>
        </pc:grpChg>
        <pc:grpChg chg="add del">
          <ac:chgData name="Simrat Singh" userId="8f833f085afb7885" providerId="LiveId" clId="{566EF97A-71F4-4703-B2FE-EBD8FE29E640}" dt="2022-12-19T18:23:56.147" v="344" actId="26606"/>
          <ac:grpSpMkLst>
            <pc:docMk/>
            <pc:sldMk cId="900983934" sldId="266"/>
            <ac:grpSpMk id="10" creationId="{28FAF094-D087-493F-8DF9-A486C2D6BBAA}"/>
          </ac:grpSpMkLst>
        </pc:grpChg>
        <pc:grpChg chg="add del">
          <ac:chgData name="Simrat Singh" userId="8f833f085afb7885" providerId="LiveId" clId="{566EF97A-71F4-4703-B2FE-EBD8FE29E640}" dt="2022-12-19T18:24:10.961" v="346" actId="26606"/>
          <ac:grpSpMkLst>
            <pc:docMk/>
            <pc:sldMk cId="900983934" sldId="266"/>
            <ac:grpSpMk id="18" creationId="{AE1C45F0-260A-458C-96ED-C1F6D2151219}"/>
          </ac:grpSpMkLst>
        </pc:grpChg>
        <pc:cxnChg chg="add del">
          <ac:chgData name="Simrat Singh" userId="8f833f085afb7885" providerId="LiveId" clId="{566EF97A-71F4-4703-B2FE-EBD8FE29E640}" dt="2022-12-19T18:24:10.961" v="346" actId="26606"/>
          <ac:cxnSpMkLst>
            <pc:docMk/>
            <pc:sldMk cId="900983934" sldId="266"/>
            <ac:cxnSpMk id="17" creationId="{6CF1BAF6-AD41-4082-B212-8A1F9A2E8779}"/>
          </ac:cxnSpMkLst>
        </pc:cxnChg>
        <pc:cxnChg chg="add del">
          <ac:chgData name="Simrat Singh" userId="8f833f085afb7885" providerId="LiveId" clId="{566EF97A-71F4-4703-B2FE-EBD8FE29E640}" dt="2022-12-19T18:35:01.246" v="509"/>
          <ac:cxnSpMkLst>
            <pc:docMk/>
            <pc:sldMk cId="900983934" sldId="266"/>
            <ac:cxnSpMk id="21" creationId="{6CF1BAF6-AD41-4082-B212-8A1F9A2E8779}"/>
          </ac:cxnSpMkLst>
        </pc:cxnChg>
      </pc:sldChg>
      <pc:sldChg chg="addSp delSp modSp mod setBg delDesignElem">
        <pc:chgData name="Simrat Singh" userId="8f833f085afb7885" providerId="LiveId" clId="{566EF97A-71F4-4703-B2FE-EBD8FE29E640}" dt="2022-12-19T18:35:01.246" v="509"/>
        <pc:sldMkLst>
          <pc:docMk/>
          <pc:sldMk cId="273702404" sldId="267"/>
        </pc:sldMkLst>
        <pc:spChg chg="mod">
          <ac:chgData name="Simrat Singh" userId="8f833f085afb7885" providerId="LiveId" clId="{566EF97A-71F4-4703-B2FE-EBD8FE29E640}" dt="2022-12-19T18:25:14.355" v="354" actId="26606"/>
          <ac:spMkLst>
            <pc:docMk/>
            <pc:sldMk cId="273702404" sldId="267"/>
            <ac:spMk id="2" creationId="{4FA8D9E5-4A50-598B-0860-81D043EC5B0E}"/>
          </ac:spMkLst>
        </pc:spChg>
        <pc:spChg chg="mod">
          <ac:chgData name="Simrat Singh" userId="8f833f085afb7885" providerId="LiveId" clId="{566EF97A-71F4-4703-B2FE-EBD8FE29E640}" dt="2022-12-19T18:25:49.645" v="357" actId="14100"/>
          <ac:spMkLst>
            <pc:docMk/>
            <pc:sldMk cId="273702404" sldId="267"/>
            <ac:spMk id="4" creationId="{294F21FB-D9CD-80A8-41B2-869590F6869A}"/>
          </ac:spMkLst>
        </pc:spChg>
        <pc:spChg chg="add del">
          <ac:chgData name="Simrat Singh" userId="8f833f085afb7885" providerId="LiveId" clId="{566EF97A-71F4-4703-B2FE-EBD8FE29E640}" dt="2022-12-19T18:35:01.246" v="509"/>
          <ac:spMkLst>
            <pc:docMk/>
            <pc:sldMk cId="273702404" sldId="267"/>
            <ac:spMk id="10" creationId="{058A14AF-9FB5-4CC7-BA35-E8E85D3EDF0E}"/>
          </ac:spMkLst>
        </pc:spChg>
        <pc:spChg chg="add del">
          <ac:chgData name="Simrat Singh" userId="8f833f085afb7885" providerId="LiveId" clId="{566EF97A-71F4-4703-B2FE-EBD8FE29E640}" dt="2022-12-19T18:35:01.246" v="509"/>
          <ac:spMkLst>
            <pc:docMk/>
            <pc:sldMk cId="273702404" sldId="267"/>
            <ac:spMk id="12" creationId="{3A9A4357-BD1D-4622-A4FE-766E6AB8DE84}"/>
          </ac:spMkLst>
        </pc:spChg>
        <pc:spChg chg="add del">
          <ac:chgData name="Simrat Singh" userId="8f833f085afb7885" providerId="LiveId" clId="{566EF97A-71F4-4703-B2FE-EBD8FE29E640}" dt="2022-12-19T18:35:01.246" v="509"/>
          <ac:spMkLst>
            <pc:docMk/>
            <pc:sldMk cId="273702404" sldId="267"/>
            <ac:spMk id="14" creationId="{E659831F-0D9A-4C63-9EBB-8435B85A440F}"/>
          </ac:spMkLst>
        </pc:spChg>
        <pc:spChg chg="add del">
          <ac:chgData name="Simrat Singh" userId="8f833f085afb7885" providerId="LiveId" clId="{566EF97A-71F4-4703-B2FE-EBD8FE29E640}" dt="2022-12-19T18:35:01.246" v="509"/>
          <ac:spMkLst>
            <pc:docMk/>
            <pc:sldMk cId="273702404" sldId="267"/>
            <ac:spMk id="16" creationId="{E6995CE5-F890-4ABA-82A2-26507CE8D2A3}"/>
          </ac:spMkLst>
        </pc:spChg>
        <pc:picChg chg="mod">
          <ac:chgData name="Simrat Singh" userId="8f833f085afb7885" providerId="LiveId" clId="{566EF97A-71F4-4703-B2FE-EBD8FE29E640}" dt="2022-12-19T18:25:24.115" v="356" actId="962"/>
          <ac:picMkLst>
            <pc:docMk/>
            <pc:sldMk cId="273702404" sldId="267"/>
            <ac:picMk id="5" creationId="{64053E87-442A-904D-647D-3A1EADE5650B}"/>
          </ac:picMkLst>
        </pc:picChg>
      </pc:sldChg>
      <pc:sldChg chg="addSp delSp modSp mod setBg delDesignElem">
        <pc:chgData name="Simrat Singh" userId="8f833f085afb7885" providerId="LiveId" clId="{566EF97A-71F4-4703-B2FE-EBD8FE29E640}" dt="2022-12-19T18:35:01.246" v="509"/>
        <pc:sldMkLst>
          <pc:docMk/>
          <pc:sldMk cId="1878618185" sldId="268"/>
        </pc:sldMkLst>
        <pc:spChg chg="mod">
          <ac:chgData name="Simrat Singh" userId="8f833f085afb7885" providerId="LiveId" clId="{566EF97A-71F4-4703-B2FE-EBD8FE29E640}" dt="2022-12-19T18:30:48.805" v="459" actId="1076"/>
          <ac:spMkLst>
            <pc:docMk/>
            <pc:sldMk cId="1878618185" sldId="268"/>
            <ac:spMk id="2" creationId="{9D786981-E57B-94BA-6061-14594C9B003D}"/>
          </ac:spMkLst>
        </pc:spChg>
        <pc:spChg chg="add del mod">
          <ac:chgData name="Simrat Singh" userId="8f833f085afb7885" providerId="LiveId" clId="{566EF97A-71F4-4703-B2FE-EBD8FE29E640}" dt="2022-12-19T18:30:41.395" v="458" actId="2711"/>
          <ac:spMkLst>
            <pc:docMk/>
            <pc:sldMk cId="1878618185" sldId="268"/>
            <ac:spMk id="3" creationId="{D3545B69-0A44-F138-F177-C5637D7A8431}"/>
          </ac:spMkLst>
        </pc:spChg>
        <pc:spChg chg="add del">
          <ac:chgData name="Simrat Singh" userId="8f833f085afb7885" providerId="LiveId" clId="{566EF97A-71F4-4703-B2FE-EBD8FE29E640}" dt="2022-12-19T18:28:08.865" v="401" actId="26606"/>
          <ac:spMkLst>
            <pc:docMk/>
            <pc:sldMk cId="1878618185" sldId="268"/>
            <ac:spMk id="6" creationId="{2B566528-1B12-4246-9431-5C2D7D081168}"/>
          </ac:spMkLst>
        </pc:spChg>
        <pc:spChg chg="add del">
          <ac:chgData name="Simrat Singh" userId="8f833f085afb7885" providerId="LiveId" clId="{566EF97A-71F4-4703-B2FE-EBD8FE29E640}" dt="2022-12-19T18:28:08.865" v="401" actId="26606"/>
          <ac:spMkLst>
            <pc:docMk/>
            <pc:sldMk cId="1878618185" sldId="268"/>
            <ac:spMk id="7" creationId="{2E80C965-DB6D-4F81-9E9E-B027384D0BD6}"/>
          </ac:spMkLst>
        </pc:spChg>
        <pc:spChg chg="add del">
          <ac:chgData name="Simrat Singh" userId="8f833f085afb7885" providerId="LiveId" clId="{566EF97A-71F4-4703-B2FE-EBD8FE29E640}" dt="2022-12-19T18:26:49.312" v="366" actId="26606"/>
          <ac:spMkLst>
            <pc:docMk/>
            <pc:sldMk cId="1878618185" sldId="268"/>
            <ac:spMk id="8" creationId="{2B566528-1B12-4246-9431-5C2D7D081168}"/>
          </ac:spMkLst>
        </pc:spChg>
        <pc:spChg chg="add del">
          <ac:chgData name="Simrat Singh" userId="8f833f085afb7885" providerId="LiveId" clId="{566EF97A-71F4-4703-B2FE-EBD8FE29E640}" dt="2022-12-19T18:27:01.124" v="368" actId="26606"/>
          <ac:spMkLst>
            <pc:docMk/>
            <pc:sldMk cId="1878618185" sldId="268"/>
            <ac:spMk id="9" creationId="{2B566528-1B12-4246-9431-5C2D7D081168}"/>
          </ac:spMkLst>
        </pc:spChg>
        <pc:spChg chg="add del">
          <ac:chgData name="Simrat Singh" userId="8f833f085afb7885" providerId="LiveId" clId="{566EF97A-71F4-4703-B2FE-EBD8FE29E640}" dt="2022-12-19T18:26:49.312" v="366" actId="26606"/>
          <ac:spMkLst>
            <pc:docMk/>
            <pc:sldMk cId="1878618185" sldId="268"/>
            <ac:spMk id="10" creationId="{2E80C965-DB6D-4F81-9E9E-B027384D0BD6}"/>
          </ac:spMkLst>
        </pc:spChg>
        <pc:spChg chg="add del">
          <ac:chgData name="Simrat Singh" userId="8f833f085afb7885" providerId="LiveId" clId="{566EF97A-71F4-4703-B2FE-EBD8FE29E640}" dt="2022-12-19T18:27:01.124" v="368" actId="26606"/>
          <ac:spMkLst>
            <pc:docMk/>
            <pc:sldMk cId="1878618185" sldId="268"/>
            <ac:spMk id="11" creationId="{2E80C965-DB6D-4F81-9E9E-B027384D0BD6}"/>
          </ac:spMkLst>
        </pc:spChg>
        <pc:spChg chg="add del">
          <ac:chgData name="Simrat Singh" userId="8f833f085afb7885" providerId="LiveId" clId="{566EF97A-71F4-4703-B2FE-EBD8FE29E640}" dt="2022-12-19T18:26:49.312" v="366" actId="26606"/>
          <ac:spMkLst>
            <pc:docMk/>
            <pc:sldMk cId="1878618185" sldId="268"/>
            <ac:spMk id="12" creationId="{A580F890-B085-4E95-96AA-55AEBEC5CE6E}"/>
          </ac:spMkLst>
        </pc:spChg>
        <pc:spChg chg="add del">
          <ac:chgData name="Simrat Singh" userId="8f833f085afb7885" providerId="LiveId" clId="{566EF97A-71F4-4703-B2FE-EBD8FE29E640}" dt="2022-12-19T18:27:01.124" v="368" actId="26606"/>
          <ac:spMkLst>
            <pc:docMk/>
            <pc:sldMk cId="1878618185" sldId="268"/>
            <ac:spMk id="13" creationId="{A580F890-B085-4E95-96AA-55AEBEC5CE6E}"/>
          </ac:spMkLst>
        </pc:spChg>
        <pc:spChg chg="add del">
          <ac:chgData name="Simrat Singh" userId="8f833f085afb7885" providerId="LiveId" clId="{566EF97A-71F4-4703-B2FE-EBD8FE29E640}" dt="2022-12-19T18:26:49.312" v="366" actId="26606"/>
          <ac:spMkLst>
            <pc:docMk/>
            <pc:sldMk cId="1878618185" sldId="268"/>
            <ac:spMk id="14" creationId="{D3F51FEB-38FB-4F6C-9F7B-2F2AFAB65463}"/>
          </ac:spMkLst>
        </pc:spChg>
        <pc:spChg chg="add del">
          <ac:chgData name="Simrat Singh" userId="8f833f085afb7885" providerId="LiveId" clId="{566EF97A-71F4-4703-B2FE-EBD8FE29E640}" dt="2022-12-19T18:27:01.124" v="368" actId="26606"/>
          <ac:spMkLst>
            <pc:docMk/>
            <pc:sldMk cId="1878618185" sldId="268"/>
            <ac:spMk id="15" creationId="{D3F51FEB-38FB-4F6C-9F7B-2F2AFAB65463}"/>
          </ac:spMkLst>
        </pc:spChg>
        <pc:spChg chg="add del">
          <ac:chgData name="Simrat Singh" userId="8f833f085afb7885" providerId="LiveId" clId="{566EF97A-71F4-4703-B2FE-EBD8FE29E640}" dt="2022-12-19T18:26:49.312" v="366" actId="26606"/>
          <ac:spMkLst>
            <pc:docMk/>
            <pc:sldMk cId="1878618185" sldId="268"/>
            <ac:spMk id="16" creationId="{1E547BA6-BAE0-43BB-A7CA-60F69CE252F0}"/>
          </ac:spMkLst>
        </pc:spChg>
        <pc:spChg chg="add del">
          <ac:chgData name="Simrat Singh" userId="8f833f085afb7885" providerId="LiveId" clId="{566EF97A-71F4-4703-B2FE-EBD8FE29E640}" dt="2022-12-19T18:27:01.124" v="368" actId="26606"/>
          <ac:spMkLst>
            <pc:docMk/>
            <pc:sldMk cId="1878618185" sldId="268"/>
            <ac:spMk id="17" creationId="{1E547BA6-BAE0-43BB-A7CA-60F69CE252F0}"/>
          </ac:spMkLst>
        </pc:spChg>
        <pc:spChg chg="add del">
          <ac:chgData name="Simrat Singh" userId="8f833f085afb7885" providerId="LiveId" clId="{566EF97A-71F4-4703-B2FE-EBD8FE29E640}" dt="2022-12-19T18:27:43.326" v="398" actId="26606"/>
          <ac:spMkLst>
            <pc:docMk/>
            <pc:sldMk cId="1878618185" sldId="268"/>
            <ac:spMk id="18" creationId="{9E914C83-E0D8-4953-92D5-169D28CB43AE}"/>
          </ac:spMkLst>
        </pc:spChg>
        <pc:spChg chg="add del">
          <ac:chgData name="Simrat Singh" userId="8f833f085afb7885" providerId="LiveId" clId="{566EF97A-71F4-4703-B2FE-EBD8FE29E640}" dt="2022-12-19T18:27:06.765" v="370" actId="26606"/>
          <ac:spMkLst>
            <pc:docMk/>
            <pc:sldMk cId="1878618185" sldId="268"/>
            <ac:spMk id="19" creationId="{2C61293E-6EBE-43EF-A52C-9BEBFD7679D4}"/>
          </ac:spMkLst>
        </pc:spChg>
        <pc:spChg chg="add del">
          <ac:chgData name="Simrat Singh" userId="8f833f085afb7885" providerId="LiveId" clId="{566EF97A-71F4-4703-B2FE-EBD8FE29E640}" dt="2022-12-19T18:27:06.765" v="370" actId="26606"/>
          <ac:spMkLst>
            <pc:docMk/>
            <pc:sldMk cId="1878618185" sldId="268"/>
            <ac:spMk id="21" creationId="{21540236-BFD5-4A9D-8840-4703E7F76825}"/>
          </ac:spMkLst>
        </pc:spChg>
        <pc:spChg chg="add del">
          <ac:chgData name="Simrat Singh" userId="8f833f085afb7885" providerId="LiveId" clId="{566EF97A-71F4-4703-B2FE-EBD8FE29E640}" dt="2022-12-19T18:27:06.765" v="370" actId="26606"/>
          <ac:spMkLst>
            <pc:docMk/>
            <pc:sldMk cId="1878618185" sldId="268"/>
            <ac:spMk id="22" creationId="{D3545B69-0A44-F138-F177-C5637D7A8431}"/>
          </ac:spMkLst>
        </pc:spChg>
        <pc:spChg chg="add del">
          <ac:chgData name="Simrat Singh" userId="8f833f085afb7885" providerId="LiveId" clId="{566EF97A-71F4-4703-B2FE-EBD8FE29E640}" dt="2022-12-19T18:28:08.865" v="401" actId="26606"/>
          <ac:spMkLst>
            <pc:docMk/>
            <pc:sldMk cId="1878618185" sldId="268"/>
            <ac:spMk id="23" creationId="{A580F890-B085-4E95-96AA-55AEBEC5CE6E}"/>
          </ac:spMkLst>
        </pc:spChg>
        <pc:spChg chg="add del">
          <ac:chgData name="Simrat Singh" userId="8f833f085afb7885" providerId="LiveId" clId="{566EF97A-71F4-4703-B2FE-EBD8FE29E640}" dt="2022-12-19T18:27:13.328" v="372" actId="26606"/>
          <ac:spMkLst>
            <pc:docMk/>
            <pc:sldMk cId="1878618185" sldId="268"/>
            <ac:spMk id="24" creationId="{100EDD19-6802-4EC3-95CE-CFFAB042CFD6}"/>
          </ac:spMkLst>
        </pc:spChg>
        <pc:spChg chg="add del">
          <ac:chgData name="Simrat Singh" userId="8f833f085afb7885" providerId="LiveId" clId="{566EF97A-71F4-4703-B2FE-EBD8FE29E640}" dt="2022-12-19T18:27:13.328" v="372" actId="26606"/>
          <ac:spMkLst>
            <pc:docMk/>
            <pc:sldMk cId="1878618185" sldId="268"/>
            <ac:spMk id="25" creationId="{DB17E863-922E-4C26-BD64-E8FD41D28661}"/>
          </ac:spMkLst>
        </pc:spChg>
        <pc:spChg chg="add del">
          <ac:chgData name="Simrat Singh" userId="8f833f085afb7885" providerId="LiveId" clId="{566EF97A-71F4-4703-B2FE-EBD8FE29E640}" dt="2022-12-19T18:27:13.328" v="372" actId="26606"/>
          <ac:spMkLst>
            <pc:docMk/>
            <pc:sldMk cId="1878618185" sldId="268"/>
            <ac:spMk id="26" creationId="{D3545B69-0A44-F138-F177-C5637D7A8431}"/>
          </ac:spMkLst>
        </pc:spChg>
        <pc:spChg chg="add del">
          <ac:chgData name="Simrat Singh" userId="8f833f085afb7885" providerId="LiveId" clId="{566EF97A-71F4-4703-B2FE-EBD8FE29E640}" dt="2022-12-19T18:28:08.865" v="401" actId="26606"/>
          <ac:spMkLst>
            <pc:docMk/>
            <pc:sldMk cId="1878618185" sldId="268"/>
            <ac:spMk id="27" creationId="{D3F51FEB-38FB-4F6C-9F7B-2F2AFAB65463}"/>
          </ac:spMkLst>
        </pc:spChg>
        <pc:spChg chg="add del">
          <ac:chgData name="Simrat Singh" userId="8f833f085afb7885" providerId="LiveId" clId="{566EF97A-71F4-4703-B2FE-EBD8FE29E640}" dt="2022-12-19T18:27:18.500" v="374" actId="26606"/>
          <ac:spMkLst>
            <pc:docMk/>
            <pc:sldMk cId="1878618185" sldId="268"/>
            <ac:spMk id="28" creationId="{2B566528-1B12-4246-9431-5C2D7D081168}"/>
          </ac:spMkLst>
        </pc:spChg>
        <pc:spChg chg="add del">
          <ac:chgData name="Simrat Singh" userId="8f833f085afb7885" providerId="LiveId" clId="{566EF97A-71F4-4703-B2FE-EBD8FE29E640}" dt="2022-12-19T18:27:18.500" v="374" actId="26606"/>
          <ac:spMkLst>
            <pc:docMk/>
            <pc:sldMk cId="1878618185" sldId="268"/>
            <ac:spMk id="29" creationId="{D3545B69-0A44-F138-F177-C5637D7A8431}"/>
          </ac:spMkLst>
        </pc:spChg>
        <pc:spChg chg="add del">
          <ac:chgData name="Simrat Singh" userId="8f833f085afb7885" providerId="LiveId" clId="{566EF97A-71F4-4703-B2FE-EBD8FE29E640}" dt="2022-12-19T18:27:18.500" v="374" actId="26606"/>
          <ac:spMkLst>
            <pc:docMk/>
            <pc:sldMk cId="1878618185" sldId="268"/>
            <ac:spMk id="30" creationId="{2E80C965-DB6D-4F81-9E9E-B027384D0BD6}"/>
          </ac:spMkLst>
        </pc:spChg>
        <pc:spChg chg="add del">
          <ac:chgData name="Simrat Singh" userId="8f833f085afb7885" providerId="LiveId" clId="{566EF97A-71F4-4703-B2FE-EBD8FE29E640}" dt="2022-12-19T18:27:18.500" v="374" actId="26606"/>
          <ac:spMkLst>
            <pc:docMk/>
            <pc:sldMk cId="1878618185" sldId="268"/>
            <ac:spMk id="31" creationId="{A580F890-B085-4E95-96AA-55AEBEC5CE6E}"/>
          </ac:spMkLst>
        </pc:spChg>
        <pc:spChg chg="add del">
          <ac:chgData name="Simrat Singh" userId="8f833f085afb7885" providerId="LiveId" clId="{566EF97A-71F4-4703-B2FE-EBD8FE29E640}" dt="2022-12-19T18:27:18.500" v="374" actId="26606"/>
          <ac:spMkLst>
            <pc:docMk/>
            <pc:sldMk cId="1878618185" sldId="268"/>
            <ac:spMk id="32" creationId="{D3F51FEB-38FB-4F6C-9F7B-2F2AFAB65463}"/>
          </ac:spMkLst>
        </pc:spChg>
        <pc:spChg chg="add del">
          <ac:chgData name="Simrat Singh" userId="8f833f085afb7885" providerId="LiveId" clId="{566EF97A-71F4-4703-B2FE-EBD8FE29E640}" dt="2022-12-19T18:27:18.500" v="374" actId="26606"/>
          <ac:spMkLst>
            <pc:docMk/>
            <pc:sldMk cId="1878618185" sldId="268"/>
            <ac:spMk id="33" creationId="{1E547BA6-BAE0-43BB-A7CA-60F69CE252F0}"/>
          </ac:spMkLst>
        </pc:spChg>
        <pc:spChg chg="add del">
          <ac:chgData name="Simrat Singh" userId="8f833f085afb7885" providerId="LiveId" clId="{566EF97A-71F4-4703-B2FE-EBD8FE29E640}" dt="2022-12-19T18:28:08.865" v="401" actId="26606"/>
          <ac:spMkLst>
            <pc:docMk/>
            <pc:sldMk cId="1878618185" sldId="268"/>
            <ac:spMk id="34" creationId="{1E547BA6-BAE0-43BB-A7CA-60F69CE252F0}"/>
          </ac:spMkLst>
        </pc:spChg>
        <pc:spChg chg="add del">
          <ac:chgData name="Simrat Singh" userId="8f833f085afb7885" providerId="LiveId" clId="{566EF97A-71F4-4703-B2FE-EBD8FE29E640}" dt="2022-12-19T18:27:43.326" v="398" actId="26606"/>
          <ac:spMkLst>
            <pc:docMk/>
            <pc:sldMk cId="1878618185" sldId="268"/>
            <ac:spMk id="35" creationId="{46D6306C-ED4F-4AAE-B4A5-EEA6AFAD726E}"/>
          </ac:spMkLst>
        </pc:spChg>
        <pc:spChg chg="add del">
          <ac:chgData name="Simrat Singh" userId="8f833f085afb7885" providerId="LiveId" clId="{566EF97A-71F4-4703-B2FE-EBD8FE29E640}" dt="2022-12-19T18:27:43.326" v="398" actId="26606"/>
          <ac:spMkLst>
            <pc:docMk/>
            <pc:sldMk cId="1878618185" sldId="268"/>
            <ac:spMk id="36" creationId="{0EC5361D-F897-4856-B945-0455A365EB24}"/>
          </ac:spMkLst>
        </pc:spChg>
        <pc:spChg chg="add del">
          <ac:chgData name="Simrat Singh" userId="8f833f085afb7885" providerId="LiveId" clId="{566EF97A-71F4-4703-B2FE-EBD8FE29E640}" dt="2022-12-19T18:27:43.326" v="398" actId="26606"/>
          <ac:spMkLst>
            <pc:docMk/>
            <pc:sldMk cId="1878618185" sldId="268"/>
            <ac:spMk id="37" creationId="{4508C0C5-2268-42B5-B3C8-4D0899E05F8C}"/>
          </ac:spMkLst>
        </pc:spChg>
        <pc:spChg chg="add del">
          <ac:chgData name="Simrat Singh" userId="8f833f085afb7885" providerId="LiveId" clId="{566EF97A-71F4-4703-B2FE-EBD8FE29E640}" dt="2022-12-19T18:27:43.326" v="398" actId="26606"/>
          <ac:spMkLst>
            <pc:docMk/>
            <pc:sldMk cId="1878618185" sldId="268"/>
            <ac:spMk id="38" creationId="{141ACBDB-38F8-4B34-8183-BD95B4E55A62}"/>
          </ac:spMkLst>
        </pc:spChg>
        <pc:spChg chg="add del">
          <ac:chgData name="Simrat Singh" userId="8f833f085afb7885" providerId="LiveId" clId="{566EF97A-71F4-4703-B2FE-EBD8FE29E640}" dt="2022-12-19T18:27:43.326" v="398" actId="26606"/>
          <ac:spMkLst>
            <pc:docMk/>
            <pc:sldMk cId="1878618185" sldId="268"/>
            <ac:spMk id="39" creationId="{DE00DB52-3455-4E2F-867B-A6D0516E175B}"/>
          </ac:spMkLst>
        </pc:spChg>
        <pc:spChg chg="add del">
          <ac:chgData name="Simrat Singh" userId="8f833f085afb7885" providerId="LiveId" clId="{566EF97A-71F4-4703-B2FE-EBD8FE29E640}" dt="2022-12-19T18:27:43.326" v="398" actId="26606"/>
          <ac:spMkLst>
            <pc:docMk/>
            <pc:sldMk cId="1878618185" sldId="268"/>
            <ac:spMk id="40" creationId="{D3545B69-0A44-F138-F177-C5637D7A8431}"/>
          </ac:spMkLst>
        </pc:spChg>
        <pc:spChg chg="add del">
          <ac:chgData name="Simrat Singh" userId="8f833f085afb7885" providerId="LiveId" clId="{566EF97A-71F4-4703-B2FE-EBD8FE29E640}" dt="2022-12-19T18:27:43.326" v="398" actId="26606"/>
          <ac:spMkLst>
            <pc:docMk/>
            <pc:sldMk cId="1878618185" sldId="268"/>
            <ac:spMk id="41" creationId="{3512E083-F550-46AF-8490-767ECFD00CB7}"/>
          </ac:spMkLst>
        </pc:spChg>
        <pc:spChg chg="add del">
          <ac:chgData name="Simrat Singh" userId="8f833f085afb7885" providerId="LiveId" clId="{566EF97A-71F4-4703-B2FE-EBD8FE29E640}" dt="2022-12-19T18:35:01.246" v="509"/>
          <ac:spMkLst>
            <pc:docMk/>
            <pc:sldMk cId="1878618185" sldId="268"/>
            <ac:spMk id="42" creationId="{46D6306C-ED4F-4AAE-B4A5-EEA6AFAD726E}"/>
          </ac:spMkLst>
        </pc:spChg>
        <pc:spChg chg="add del">
          <ac:chgData name="Simrat Singh" userId="8f833f085afb7885" providerId="LiveId" clId="{566EF97A-71F4-4703-B2FE-EBD8FE29E640}" dt="2022-12-19T18:35:01.246" v="509"/>
          <ac:spMkLst>
            <pc:docMk/>
            <pc:sldMk cId="1878618185" sldId="268"/>
            <ac:spMk id="43" creationId="{4508C0C5-2268-42B5-B3C8-4D0899E05F8C}"/>
          </ac:spMkLst>
        </pc:spChg>
        <pc:spChg chg="add del">
          <ac:chgData name="Simrat Singh" userId="8f833f085afb7885" providerId="LiveId" clId="{566EF97A-71F4-4703-B2FE-EBD8FE29E640}" dt="2022-12-19T18:35:01.246" v="509"/>
          <ac:spMkLst>
            <pc:docMk/>
            <pc:sldMk cId="1878618185" sldId="268"/>
            <ac:spMk id="44" creationId="{0EC5361D-F897-4856-B945-0455A365EB24}"/>
          </ac:spMkLst>
        </pc:spChg>
        <pc:spChg chg="add del">
          <ac:chgData name="Simrat Singh" userId="8f833f085afb7885" providerId="LiveId" clId="{566EF97A-71F4-4703-B2FE-EBD8FE29E640}" dt="2022-12-19T18:35:01.246" v="509"/>
          <ac:spMkLst>
            <pc:docMk/>
            <pc:sldMk cId="1878618185" sldId="268"/>
            <ac:spMk id="45" creationId="{141ACBDB-38F8-4B34-8183-BD95B4E55A62}"/>
          </ac:spMkLst>
        </pc:spChg>
        <pc:spChg chg="add del">
          <ac:chgData name="Simrat Singh" userId="8f833f085afb7885" providerId="LiveId" clId="{566EF97A-71F4-4703-B2FE-EBD8FE29E640}" dt="2022-12-19T18:35:01.246" v="509"/>
          <ac:spMkLst>
            <pc:docMk/>
            <pc:sldMk cId="1878618185" sldId="268"/>
            <ac:spMk id="47" creationId="{DE00DB52-3455-4E2F-867B-A6D0516E175B}"/>
          </ac:spMkLst>
        </pc:spChg>
        <pc:spChg chg="add del">
          <ac:chgData name="Simrat Singh" userId="8f833f085afb7885" providerId="LiveId" clId="{566EF97A-71F4-4703-B2FE-EBD8FE29E640}" dt="2022-12-19T18:35:01.246" v="509"/>
          <ac:spMkLst>
            <pc:docMk/>
            <pc:sldMk cId="1878618185" sldId="268"/>
            <ac:spMk id="49" creationId="{9E914C83-E0D8-4953-92D5-169D28CB43AE}"/>
          </ac:spMkLst>
        </pc:spChg>
        <pc:spChg chg="add del">
          <ac:chgData name="Simrat Singh" userId="8f833f085afb7885" providerId="LiveId" clId="{566EF97A-71F4-4703-B2FE-EBD8FE29E640}" dt="2022-12-19T18:35:01.246" v="509"/>
          <ac:spMkLst>
            <pc:docMk/>
            <pc:sldMk cId="1878618185" sldId="268"/>
            <ac:spMk id="51" creationId="{3512E083-F550-46AF-8490-767ECFD00CB7}"/>
          </ac:spMkLst>
        </pc:spChg>
        <pc:graphicFrameChg chg="add del">
          <ac:chgData name="Simrat Singh" userId="8f833f085afb7885" providerId="LiveId" clId="{566EF97A-71F4-4703-B2FE-EBD8FE29E640}" dt="2022-12-19T18:27:01.124" v="368" actId="26606"/>
          <ac:graphicFrameMkLst>
            <pc:docMk/>
            <pc:sldMk cId="1878618185" sldId="268"/>
            <ac:graphicFrameMk id="5" creationId="{0041E4BB-96B6-257F-0EA2-6627F2456BA7}"/>
          </ac:graphicFrameMkLst>
        </pc:graphicFrameChg>
        <pc:picChg chg="add del">
          <ac:chgData name="Simrat Singh" userId="8f833f085afb7885" providerId="LiveId" clId="{566EF97A-71F4-4703-B2FE-EBD8FE29E640}" dt="2022-12-19T18:27:06.765" v="370" actId="26606"/>
          <ac:picMkLst>
            <pc:docMk/>
            <pc:sldMk cId="1878618185" sldId="268"/>
            <ac:picMk id="20" creationId="{20827F13-4C3D-378A-2A79-A50F8E04E9AD}"/>
          </ac:picMkLst>
        </pc:picChg>
      </pc:sldChg>
      <pc:sldChg chg="addSp delSp modSp mod setBg delDesignElem">
        <pc:chgData name="Simrat Singh" userId="8f833f085afb7885" providerId="LiveId" clId="{566EF97A-71F4-4703-B2FE-EBD8FE29E640}" dt="2022-12-19T18:35:01.246" v="509"/>
        <pc:sldMkLst>
          <pc:docMk/>
          <pc:sldMk cId="3707274483" sldId="269"/>
        </pc:sldMkLst>
        <pc:spChg chg="mod">
          <ac:chgData name="Simrat Singh" userId="8f833f085afb7885" providerId="LiveId" clId="{566EF97A-71F4-4703-B2FE-EBD8FE29E640}" dt="2022-12-19T18:29:43.716" v="420" actId="1076"/>
          <ac:spMkLst>
            <pc:docMk/>
            <pc:sldMk cId="3707274483" sldId="269"/>
            <ac:spMk id="2" creationId="{758F0130-B4B7-0805-3F5E-048FAE079A1E}"/>
          </ac:spMkLst>
        </pc:spChg>
        <pc:spChg chg="mod">
          <ac:chgData name="Simrat Singh" userId="8f833f085afb7885" providerId="LiveId" clId="{566EF97A-71F4-4703-B2FE-EBD8FE29E640}" dt="2022-12-19T18:31:27.885" v="467" actId="20577"/>
          <ac:spMkLst>
            <pc:docMk/>
            <pc:sldMk cId="3707274483" sldId="269"/>
            <ac:spMk id="3" creationId="{5A1B7797-F794-0187-F792-52C0A21D4DAB}"/>
          </ac:spMkLst>
        </pc:spChg>
        <pc:spChg chg="add del">
          <ac:chgData name="Simrat Singh" userId="8f833f085afb7885" providerId="LiveId" clId="{566EF97A-71F4-4703-B2FE-EBD8FE29E640}" dt="2022-12-19T18:29:04.551" v="410" actId="26606"/>
          <ac:spMkLst>
            <pc:docMk/>
            <pc:sldMk cId="3707274483" sldId="269"/>
            <ac:spMk id="8" creationId="{46D6306C-ED4F-4AAE-B4A5-EEA6AFAD726E}"/>
          </ac:spMkLst>
        </pc:spChg>
        <pc:spChg chg="add del">
          <ac:chgData name="Simrat Singh" userId="8f833f085afb7885" providerId="LiveId" clId="{566EF97A-71F4-4703-B2FE-EBD8FE29E640}" dt="2022-12-19T18:29:04.551" v="410" actId="26606"/>
          <ac:spMkLst>
            <pc:docMk/>
            <pc:sldMk cId="3707274483" sldId="269"/>
            <ac:spMk id="10" creationId="{0EC5361D-F897-4856-B945-0455A365EB24}"/>
          </ac:spMkLst>
        </pc:spChg>
        <pc:spChg chg="add del">
          <ac:chgData name="Simrat Singh" userId="8f833f085afb7885" providerId="LiveId" clId="{566EF97A-71F4-4703-B2FE-EBD8FE29E640}" dt="2022-12-19T18:29:04.551" v="410" actId="26606"/>
          <ac:spMkLst>
            <pc:docMk/>
            <pc:sldMk cId="3707274483" sldId="269"/>
            <ac:spMk id="12" creationId="{4508C0C5-2268-42B5-B3C8-4D0899E05F8C}"/>
          </ac:spMkLst>
        </pc:spChg>
        <pc:spChg chg="add del">
          <ac:chgData name="Simrat Singh" userId="8f833f085afb7885" providerId="LiveId" clId="{566EF97A-71F4-4703-B2FE-EBD8FE29E640}" dt="2022-12-19T18:29:04.551" v="410" actId="26606"/>
          <ac:spMkLst>
            <pc:docMk/>
            <pc:sldMk cId="3707274483" sldId="269"/>
            <ac:spMk id="14" creationId="{141ACBDB-38F8-4B34-8183-BD95B4E55A62}"/>
          </ac:spMkLst>
        </pc:spChg>
        <pc:spChg chg="add del">
          <ac:chgData name="Simrat Singh" userId="8f833f085afb7885" providerId="LiveId" clId="{566EF97A-71F4-4703-B2FE-EBD8FE29E640}" dt="2022-12-19T18:29:04.551" v="410" actId="26606"/>
          <ac:spMkLst>
            <pc:docMk/>
            <pc:sldMk cId="3707274483" sldId="269"/>
            <ac:spMk id="16" creationId="{DE00DB52-3455-4E2F-867B-A6D0516E175B}"/>
          </ac:spMkLst>
        </pc:spChg>
        <pc:spChg chg="add del">
          <ac:chgData name="Simrat Singh" userId="8f833f085afb7885" providerId="LiveId" clId="{566EF97A-71F4-4703-B2FE-EBD8FE29E640}" dt="2022-12-19T18:29:04.551" v="410" actId="26606"/>
          <ac:spMkLst>
            <pc:docMk/>
            <pc:sldMk cId="3707274483" sldId="269"/>
            <ac:spMk id="18" creationId="{9E914C83-E0D8-4953-92D5-169D28CB43AE}"/>
          </ac:spMkLst>
        </pc:spChg>
        <pc:spChg chg="add del">
          <ac:chgData name="Simrat Singh" userId="8f833f085afb7885" providerId="LiveId" clId="{566EF97A-71F4-4703-B2FE-EBD8FE29E640}" dt="2022-12-19T18:29:04.551" v="410" actId="26606"/>
          <ac:spMkLst>
            <pc:docMk/>
            <pc:sldMk cId="3707274483" sldId="269"/>
            <ac:spMk id="20" creationId="{3512E083-F550-46AF-8490-767ECFD00CB7}"/>
          </ac:spMkLst>
        </pc:spChg>
        <pc:spChg chg="add del">
          <ac:chgData name="Simrat Singh" userId="8f833f085afb7885" providerId="LiveId" clId="{566EF97A-71F4-4703-B2FE-EBD8FE29E640}" dt="2022-12-19T18:29:09.990" v="412" actId="26606"/>
          <ac:spMkLst>
            <pc:docMk/>
            <pc:sldMk cId="3707274483" sldId="269"/>
            <ac:spMk id="22" creationId="{2B566528-1B12-4246-9431-5C2D7D081168}"/>
          </ac:spMkLst>
        </pc:spChg>
        <pc:spChg chg="add del">
          <ac:chgData name="Simrat Singh" userId="8f833f085afb7885" providerId="LiveId" clId="{566EF97A-71F4-4703-B2FE-EBD8FE29E640}" dt="2022-12-19T18:29:09.990" v="412" actId="26606"/>
          <ac:spMkLst>
            <pc:docMk/>
            <pc:sldMk cId="3707274483" sldId="269"/>
            <ac:spMk id="23" creationId="{2E80C965-DB6D-4F81-9E9E-B027384D0BD6}"/>
          </ac:spMkLst>
        </pc:spChg>
        <pc:spChg chg="add del">
          <ac:chgData name="Simrat Singh" userId="8f833f085afb7885" providerId="LiveId" clId="{566EF97A-71F4-4703-B2FE-EBD8FE29E640}" dt="2022-12-19T18:29:09.990" v="412" actId="26606"/>
          <ac:spMkLst>
            <pc:docMk/>
            <pc:sldMk cId="3707274483" sldId="269"/>
            <ac:spMk id="24" creationId="{A580F890-B085-4E95-96AA-55AEBEC5CE6E}"/>
          </ac:spMkLst>
        </pc:spChg>
        <pc:spChg chg="add del">
          <ac:chgData name="Simrat Singh" userId="8f833f085afb7885" providerId="LiveId" clId="{566EF97A-71F4-4703-B2FE-EBD8FE29E640}" dt="2022-12-19T18:29:09.990" v="412" actId="26606"/>
          <ac:spMkLst>
            <pc:docMk/>
            <pc:sldMk cId="3707274483" sldId="269"/>
            <ac:spMk id="25" creationId="{D3F51FEB-38FB-4F6C-9F7B-2F2AFAB65463}"/>
          </ac:spMkLst>
        </pc:spChg>
        <pc:spChg chg="add del">
          <ac:chgData name="Simrat Singh" userId="8f833f085afb7885" providerId="LiveId" clId="{566EF97A-71F4-4703-B2FE-EBD8FE29E640}" dt="2022-12-19T18:29:09.990" v="412" actId="26606"/>
          <ac:spMkLst>
            <pc:docMk/>
            <pc:sldMk cId="3707274483" sldId="269"/>
            <ac:spMk id="26" creationId="{1E547BA6-BAE0-43BB-A7CA-60F69CE252F0}"/>
          </ac:spMkLst>
        </pc:spChg>
        <pc:spChg chg="add del">
          <ac:chgData name="Simrat Singh" userId="8f833f085afb7885" providerId="LiveId" clId="{566EF97A-71F4-4703-B2FE-EBD8FE29E640}" dt="2022-12-19T18:35:01.246" v="509"/>
          <ac:spMkLst>
            <pc:docMk/>
            <pc:sldMk cId="3707274483" sldId="269"/>
            <ac:spMk id="28" creationId="{46D6306C-ED4F-4AAE-B4A5-EEA6AFAD726E}"/>
          </ac:spMkLst>
        </pc:spChg>
        <pc:spChg chg="add del">
          <ac:chgData name="Simrat Singh" userId="8f833f085afb7885" providerId="LiveId" clId="{566EF97A-71F4-4703-B2FE-EBD8FE29E640}" dt="2022-12-19T18:35:01.246" v="509"/>
          <ac:spMkLst>
            <pc:docMk/>
            <pc:sldMk cId="3707274483" sldId="269"/>
            <ac:spMk id="29" creationId="{0EC5361D-F897-4856-B945-0455A365EB24}"/>
          </ac:spMkLst>
        </pc:spChg>
        <pc:spChg chg="add del">
          <ac:chgData name="Simrat Singh" userId="8f833f085afb7885" providerId="LiveId" clId="{566EF97A-71F4-4703-B2FE-EBD8FE29E640}" dt="2022-12-19T18:35:01.246" v="509"/>
          <ac:spMkLst>
            <pc:docMk/>
            <pc:sldMk cId="3707274483" sldId="269"/>
            <ac:spMk id="30" creationId="{4508C0C5-2268-42B5-B3C8-4D0899E05F8C}"/>
          </ac:spMkLst>
        </pc:spChg>
        <pc:spChg chg="add del">
          <ac:chgData name="Simrat Singh" userId="8f833f085afb7885" providerId="LiveId" clId="{566EF97A-71F4-4703-B2FE-EBD8FE29E640}" dt="2022-12-19T18:35:01.246" v="509"/>
          <ac:spMkLst>
            <pc:docMk/>
            <pc:sldMk cId="3707274483" sldId="269"/>
            <ac:spMk id="31" creationId="{141ACBDB-38F8-4B34-8183-BD95B4E55A62}"/>
          </ac:spMkLst>
        </pc:spChg>
        <pc:spChg chg="add del">
          <ac:chgData name="Simrat Singh" userId="8f833f085afb7885" providerId="LiveId" clId="{566EF97A-71F4-4703-B2FE-EBD8FE29E640}" dt="2022-12-19T18:35:01.246" v="509"/>
          <ac:spMkLst>
            <pc:docMk/>
            <pc:sldMk cId="3707274483" sldId="269"/>
            <ac:spMk id="32" creationId="{DE00DB52-3455-4E2F-867B-A6D0516E175B}"/>
          </ac:spMkLst>
        </pc:spChg>
        <pc:spChg chg="add del">
          <ac:chgData name="Simrat Singh" userId="8f833f085afb7885" providerId="LiveId" clId="{566EF97A-71F4-4703-B2FE-EBD8FE29E640}" dt="2022-12-19T18:35:01.246" v="509"/>
          <ac:spMkLst>
            <pc:docMk/>
            <pc:sldMk cId="3707274483" sldId="269"/>
            <ac:spMk id="33" creationId="{9E914C83-E0D8-4953-92D5-169D28CB43AE}"/>
          </ac:spMkLst>
        </pc:spChg>
        <pc:spChg chg="add del">
          <ac:chgData name="Simrat Singh" userId="8f833f085afb7885" providerId="LiveId" clId="{566EF97A-71F4-4703-B2FE-EBD8FE29E640}" dt="2022-12-19T18:35:01.246" v="509"/>
          <ac:spMkLst>
            <pc:docMk/>
            <pc:sldMk cId="3707274483" sldId="269"/>
            <ac:spMk id="34" creationId="{3512E083-F550-46AF-8490-767ECFD00CB7}"/>
          </ac:spMkLst>
        </pc:spChg>
      </pc:sldChg>
      <pc:sldChg chg="addSp delSp modSp mod setBg">
        <pc:chgData name="Simrat Singh" userId="8f833f085afb7885" providerId="LiveId" clId="{566EF97A-71F4-4703-B2FE-EBD8FE29E640}" dt="2022-12-19T19:05:18.399" v="955" actId="2711"/>
        <pc:sldMkLst>
          <pc:docMk/>
          <pc:sldMk cId="1575590097" sldId="272"/>
        </pc:sldMkLst>
        <pc:spChg chg="mod">
          <ac:chgData name="Simrat Singh" userId="8f833f085afb7885" providerId="LiveId" clId="{566EF97A-71F4-4703-B2FE-EBD8FE29E640}" dt="2022-12-19T19:05:18.399" v="955" actId="2711"/>
          <ac:spMkLst>
            <pc:docMk/>
            <pc:sldMk cId="1575590097" sldId="272"/>
            <ac:spMk id="2" creationId="{7151EB08-F6C3-FE28-ED33-78C1B5E88EEC}"/>
          </ac:spMkLst>
        </pc:spChg>
        <pc:spChg chg="add del mod">
          <ac:chgData name="Simrat Singh" userId="8f833f085afb7885" providerId="LiveId" clId="{566EF97A-71F4-4703-B2FE-EBD8FE29E640}" dt="2022-12-19T18:57:36.509" v="878" actId="26606"/>
          <ac:spMkLst>
            <pc:docMk/>
            <pc:sldMk cId="1575590097" sldId="272"/>
            <ac:spMk id="3" creationId="{3B3A5326-F974-C727-0D5D-87ADB59FF253}"/>
          </ac:spMkLst>
        </pc:spChg>
        <pc:spChg chg="mod">
          <ac:chgData name="Simrat Singh" userId="8f833f085afb7885" providerId="LiveId" clId="{566EF97A-71F4-4703-B2FE-EBD8FE29E640}" dt="2022-12-19T19:05:12.369" v="954" actId="2711"/>
          <ac:spMkLst>
            <pc:docMk/>
            <pc:sldMk cId="1575590097" sldId="272"/>
            <ac:spMk id="4" creationId="{A3CCAF6D-7BAE-9E52-EDA5-ED266FC1778C}"/>
          </ac:spMkLst>
        </pc:spChg>
        <pc:spChg chg="add del">
          <ac:chgData name="Simrat Singh" userId="8f833f085afb7885" providerId="LiveId" clId="{566EF97A-71F4-4703-B2FE-EBD8FE29E640}" dt="2022-12-19T18:56:59.398" v="862" actId="26606"/>
          <ac:spMkLst>
            <pc:docMk/>
            <pc:sldMk cId="1575590097" sldId="272"/>
            <ac:spMk id="9" creationId="{21739CA5-F0F5-48E1-8E8C-F24B71827E46}"/>
          </ac:spMkLst>
        </pc:spChg>
        <pc:spChg chg="add del">
          <ac:chgData name="Simrat Singh" userId="8f833f085afb7885" providerId="LiveId" clId="{566EF97A-71F4-4703-B2FE-EBD8FE29E640}" dt="2022-12-19T18:56:59.398" v="862" actId="26606"/>
          <ac:spMkLst>
            <pc:docMk/>
            <pc:sldMk cId="1575590097" sldId="272"/>
            <ac:spMk id="11" creationId="{3EAD2937-F230-41D4-B9C5-975B129BFC20}"/>
          </ac:spMkLst>
        </pc:spChg>
        <pc:spChg chg="add del">
          <ac:chgData name="Simrat Singh" userId="8f833f085afb7885" providerId="LiveId" clId="{566EF97A-71F4-4703-B2FE-EBD8FE29E640}" dt="2022-12-19T18:57:29.033" v="873" actId="26606"/>
          <ac:spMkLst>
            <pc:docMk/>
            <pc:sldMk cId="1575590097" sldId="272"/>
            <ac:spMk id="12" creationId="{8CA06CD6-90CA-4C45-856C-6771339E1E22}"/>
          </ac:spMkLst>
        </pc:spChg>
        <pc:spChg chg="add del">
          <ac:chgData name="Simrat Singh" userId="8f833f085afb7885" providerId="LiveId" clId="{566EF97A-71F4-4703-B2FE-EBD8FE29E640}" dt="2022-12-19T18:56:59.398" v="862" actId="26606"/>
          <ac:spMkLst>
            <pc:docMk/>
            <pc:sldMk cId="1575590097" sldId="272"/>
            <ac:spMk id="13" creationId="{CCD444A3-C338-4886-B7F1-4BA2AF46EB64}"/>
          </ac:spMkLst>
        </pc:spChg>
        <pc:spChg chg="add del">
          <ac:chgData name="Simrat Singh" userId="8f833f085afb7885" providerId="LiveId" clId="{566EF97A-71F4-4703-B2FE-EBD8FE29E640}" dt="2022-12-19T18:57:29.033" v="873" actId="26606"/>
          <ac:spMkLst>
            <pc:docMk/>
            <pc:sldMk cId="1575590097" sldId="272"/>
            <ac:spMk id="15" creationId="{3B3A5326-F974-C727-0D5D-87ADB59FF253}"/>
          </ac:spMkLst>
        </pc:spChg>
        <pc:spChg chg="add del">
          <ac:chgData name="Simrat Singh" userId="8f833f085afb7885" providerId="LiveId" clId="{566EF97A-71F4-4703-B2FE-EBD8FE29E640}" dt="2022-12-19T18:57:35.135" v="875" actId="26606"/>
          <ac:spMkLst>
            <pc:docMk/>
            <pc:sldMk cId="1575590097" sldId="272"/>
            <ac:spMk id="17" creationId="{B36F400F-DF28-43BC-8D8E-4929793B392A}"/>
          </ac:spMkLst>
        </pc:spChg>
        <pc:spChg chg="add del">
          <ac:chgData name="Simrat Singh" userId="8f833f085afb7885" providerId="LiveId" clId="{566EF97A-71F4-4703-B2FE-EBD8FE29E640}" dt="2022-12-19T18:57:35.135" v="875" actId="26606"/>
          <ac:spMkLst>
            <pc:docMk/>
            <pc:sldMk cId="1575590097" sldId="272"/>
            <ac:spMk id="18" creationId="{3B3A5326-F974-C727-0D5D-87ADB59FF253}"/>
          </ac:spMkLst>
        </pc:spChg>
        <pc:spChg chg="add del">
          <ac:chgData name="Simrat Singh" userId="8f833f085afb7885" providerId="LiveId" clId="{566EF97A-71F4-4703-B2FE-EBD8FE29E640}" dt="2022-12-19T18:57:36.497" v="877" actId="26606"/>
          <ac:spMkLst>
            <pc:docMk/>
            <pc:sldMk cId="1575590097" sldId="272"/>
            <ac:spMk id="20" creationId="{8CA06CD6-90CA-4C45-856C-6771339E1E22}"/>
          </ac:spMkLst>
        </pc:spChg>
        <pc:spChg chg="add del">
          <ac:chgData name="Simrat Singh" userId="8f833f085afb7885" providerId="LiveId" clId="{566EF97A-71F4-4703-B2FE-EBD8FE29E640}" dt="2022-12-19T18:57:36.497" v="877" actId="26606"/>
          <ac:spMkLst>
            <pc:docMk/>
            <pc:sldMk cId="1575590097" sldId="272"/>
            <ac:spMk id="22" creationId="{3B3A5326-F974-C727-0D5D-87ADB59FF253}"/>
          </ac:spMkLst>
        </pc:spChg>
        <pc:spChg chg="add del">
          <ac:chgData name="Simrat Singh" userId="8f833f085afb7885" providerId="LiveId" clId="{566EF97A-71F4-4703-B2FE-EBD8FE29E640}" dt="2022-12-19T18:59:09.453" v="887" actId="26606"/>
          <ac:spMkLst>
            <pc:docMk/>
            <pc:sldMk cId="1575590097" sldId="272"/>
            <ac:spMk id="24" creationId="{B36F400F-DF28-43BC-8D8E-4929793B392A}"/>
          </ac:spMkLst>
        </pc:spChg>
        <pc:spChg chg="add mod">
          <ac:chgData name="Simrat Singh" userId="8f833f085afb7885" providerId="LiveId" clId="{566EF97A-71F4-4703-B2FE-EBD8FE29E640}" dt="2022-12-19T19:05:06.650" v="953" actId="2711"/>
          <ac:spMkLst>
            <pc:docMk/>
            <pc:sldMk cId="1575590097" sldId="272"/>
            <ac:spMk id="25" creationId="{3B3A5326-F974-C727-0D5D-87ADB59FF253}"/>
          </ac:spMkLst>
        </pc:spChg>
        <pc:spChg chg="add">
          <ac:chgData name="Simrat Singh" userId="8f833f085afb7885" providerId="LiveId" clId="{566EF97A-71F4-4703-B2FE-EBD8FE29E640}" dt="2022-12-19T18:59:09.453" v="887" actId="26606"/>
          <ac:spMkLst>
            <pc:docMk/>
            <pc:sldMk cId="1575590097" sldId="272"/>
            <ac:spMk id="30" creationId="{8CA06CD6-90CA-4C45-856C-6771339E1E22}"/>
          </ac:spMkLst>
        </pc:spChg>
        <pc:graphicFrameChg chg="add del">
          <ac:chgData name="Simrat Singh" userId="8f833f085afb7885" providerId="LiveId" clId="{566EF97A-71F4-4703-B2FE-EBD8FE29E640}" dt="2022-12-19T18:57:05.188" v="865" actId="26606"/>
          <ac:graphicFrameMkLst>
            <pc:docMk/>
            <pc:sldMk cId="1575590097" sldId="272"/>
            <ac:graphicFrameMk id="6" creationId="{AAB9B9F4-E143-BFD5-09D7-4BF96F425650}"/>
          </ac:graphicFrameMkLst>
        </pc:graphicFrameChg>
        <pc:graphicFrameChg chg="add del">
          <ac:chgData name="Simrat Singh" userId="8f833f085afb7885" providerId="LiveId" clId="{566EF97A-71F4-4703-B2FE-EBD8FE29E640}" dt="2022-12-19T18:57:08.257" v="868" actId="26606"/>
          <ac:graphicFrameMkLst>
            <pc:docMk/>
            <pc:sldMk cId="1575590097" sldId="272"/>
            <ac:graphicFrameMk id="8" creationId="{5BAAA656-9868-74B9-6487-895C5B6155C2}"/>
          </ac:graphicFrameMkLst>
        </pc:graphicFrameChg>
        <pc:graphicFrameChg chg="add del">
          <ac:chgData name="Simrat Singh" userId="8f833f085afb7885" providerId="LiveId" clId="{566EF97A-71F4-4703-B2FE-EBD8FE29E640}" dt="2022-12-19T18:57:27.257" v="871" actId="26606"/>
          <ac:graphicFrameMkLst>
            <pc:docMk/>
            <pc:sldMk cId="1575590097" sldId="272"/>
            <ac:graphicFrameMk id="10" creationId="{F05F17C2-6F7F-2475-B805-CC2EB0911735}"/>
          </ac:graphicFrameMkLst>
        </pc:graphicFrameChg>
        <pc:cxnChg chg="add del">
          <ac:chgData name="Simrat Singh" userId="8f833f085afb7885" providerId="LiveId" clId="{566EF97A-71F4-4703-B2FE-EBD8FE29E640}" dt="2022-12-19T18:57:29.033" v="873" actId="26606"/>
          <ac:cxnSpMkLst>
            <pc:docMk/>
            <pc:sldMk cId="1575590097" sldId="272"/>
            <ac:cxnSpMk id="14" creationId="{5021601D-2758-4B15-A31C-FDA184C51B3A}"/>
          </ac:cxnSpMkLst>
        </pc:cxnChg>
        <pc:cxnChg chg="add del">
          <ac:chgData name="Simrat Singh" userId="8f833f085afb7885" providerId="LiveId" clId="{566EF97A-71F4-4703-B2FE-EBD8FE29E640}" dt="2022-12-19T18:57:36.497" v="877" actId="26606"/>
          <ac:cxnSpMkLst>
            <pc:docMk/>
            <pc:sldMk cId="1575590097" sldId="272"/>
            <ac:cxnSpMk id="21" creationId="{5021601D-2758-4B15-A31C-FDA184C51B3A}"/>
          </ac:cxnSpMkLst>
        </pc:cxnChg>
        <pc:cxnChg chg="add">
          <ac:chgData name="Simrat Singh" userId="8f833f085afb7885" providerId="LiveId" clId="{566EF97A-71F4-4703-B2FE-EBD8FE29E640}" dt="2022-12-19T18:59:09.453" v="887" actId="26606"/>
          <ac:cxnSpMkLst>
            <pc:docMk/>
            <pc:sldMk cId="1575590097" sldId="272"/>
            <ac:cxnSpMk id="32" creationId="{5021601D-2758-4B15-A31C-FDA184C51B3A}"/>
          </ac:cxnSpMkLst>
        </pc:cxnChg>
      </pc:sldChg>
      <pc:sldChg chg="addSp delSp modSp mod setBg">
        <pc:chgData name="Simrat Singh" userId="8f833f085afb7885" providerId="LiveId" clId="{566EF97A-71F4-4703-B2FE-EBD8FE29E640}" dt="2022-12-19T19:10:25.029" v="990" actId="2711"/>
        <pc:sldMkLst>
          <pc:docMk/>
          <pc:sldMk cId="279600123" sldId="273"/>
        </pc:sldMkLst>
        <pc:spChg chg="mod">
          <ac:chgData name="Simrat Singh" userId="8f833f085afb7885" providerId="LiveId" clId="{566EF97A-71F4-4703-B2FE-EBD8FE29E640}" dt="2022-12-19T19:09:00.108" v="980" actId="14100"/>
          <ac:spMkLst>
            <pc:docMk/>
            <pc:sldMk cId="279600123" sldId="273"/>
            <ac:spMk id="2" creationId="{E3A6F4C6-6B5F-D2BA-0294-88668C0C0DB1}"/>
          </ac:spMkLst>
        </pc:spChg>
        <pc:spChg chg="mod">
          <ac:chgData name="Simrat Singh" userId="8f833f085afb7885" providerId="LiveId" clId="{566EF97A-71F4-4703-B2FE-EBD8FE29E640}" dt="2022-12-19T19:10:18.339" v="989" actId="2711"/>
          <ac:spMkLst>
            <pc:docMk/>
            <pc:sldMk cId="279600123" sldId="273"/>
            <ac:spMk id="3" creationId="{FFDAF27D-1EE5-4C5B-BA8C-5860B2337490}"/>
          </ac:spMkLst>
        </pc:spChg>
        <pc:spChg chg="mod">
          <ac:chgData name="Simrat Singh" userId="8f833f085afb7885" providerId="LiveId" clId="{566EF97A-71F4-4703-B2FE-EBD8FE29E640}" dt="2022-12-19T19:10:25.029" v="990" actId="2711"/>
          <ac:spMkLst>
            <pc:docMk/>
            <pc:sldMk cId="279600123" sldId="273"/>
            <ac:spMk id="4" creationId="{C854AC77-185D-81B2-726C-C5C62325C672}"/>
          </ac:spMkLst>
        </pc:spChg>
        <pc:spChg chg="add del">
          <ac:chgData name="Simrat Singh" userId="8f833f085afb7885" providerId="LiveId" clId="{566EF97A-71F4-4703-B2FE-EBD8FE29E640}" dt="2022-12-19T19:08:12.913" v="976" actId="26606"/>
          <ac:spMkLst>
            <pc:docMk/>
            <pc:sldMk cId="279600123" sldId="273"/>
            <ac:spMk id="9" creationId="{21739CA5-F0F5-48E1-8E8C-F24B71827E46}"/>
          </ac:spMkLst>
        </pc:spChg>
        <pc:spChg chg="add del">
          <ac:chgData name="Simrat Singh" userId="8f833f085afb7885" providerId="LiveId" clId="{566EF97A-71F4-4703-B2FE-EBD8FE29E640}" dt="2022-12-19T19:08:12.913" v="976" actId="26606"/>
          <ac:spMkLst>
            <pc:docMk/>
            <pc:sldMk cId="279600123" sldId="273"/>
            <ac:spMk id="11" creationId="{3EAD2937-F230-41D4-B9C5-975B129BFC20}"/>
          </ac:spMkLst>
        </pc:spChg>
        <pc:spChg chg="add del">
          <ac:chgData name="Simrat Singh" userId="8f833f085afb7885" providerId="LiveId" clId="{566EF97A-71F4-4703-B2FE-EBD8FE29E640}" dt="2022-12-19T19:08:12.913" v="976" actId="26606"/>
          <ac:spMkLst>
            <pc:docMk/>
            <pc:sldMk cId="279600123" sldId="273"/>
            <ac:spMk id="13" creationId="{CCD444A3-C338-4886-B7F1-4BA2AF46EB64}"/>
          </ac:spMkLst>
        </pc:spChg>
        <pc:spChg chg="add">
          <ac:chgData name="Simrat Singh" userId="8f833f085afb7885" providerId="LiveId" clId="{566EF97A-71F4-4703-B2FE-EBD8FE29E640}" dt="2022-12-19T19:08:12.934" v="977" actId="26606"/>
          <ac:spMkLst>
            <pc:docMk/>
            <pc:sldMk cId="279600123" sldId="273"/>
            <ac:spMk id="15" creationId="{8CA06CD6-90CA-4C45-856C-6771339E1E22}"/>
          </ac:spMkLst>
        </pc:spChg>
        <pc:cxnChg chg="add">
          <ac:chgData name="Simrat Singh" userId="8f833f085afb7885" providerId="LiveId" clId="{566EF97A-71F4-4703-B2FE-EBD8FE29E640}" dt="2022-12-19T19:08:12.934" v="977" actId="26606"/>
          <ac:cxnSpMkLst>
            <pc:docMk/>
            <pc:sldMk cId="279600123" sldId="273"/>
            <ac:cxnSpMk id="16" creationId="{5021601D-2758-4B15-A31C-FDA184C51B3A}"/>
          </ac:cxnSpMkLst>
        </pc:cxnChg>
      </pc:sldChg>
      <pc:sldChg chg="addSp delSp modSp del mod setBg">
        <pc:chgData name="Simrat Singh" userId="8f833f085afb7885" providerId="LiveId" clId="{566EF97A-71F4-4703-B2FE-EBD8FE29E640}" dt="2022-12-19T18:48:37.512" v="813" actId="47"/>
        <pc:sldMkLst>
          <pc:docMk/>
          <pc:sldMk cId="1852216612" sldId="274"/>
        </pc:sldMkLst>
        <pc:spChg chg="mod">
          <ac:chgData name="Simrat Singh" userId="8f833f085afb7885" providerId="LiveId" clId="{566EF97A-71F4-4703-B2FE-EBD8FE29E640}" dt="2022-12-19T18:33:50.986" v="489" actId="26606"/>
          <ac:spMkLst>
            <pc:docMk/>
            <pc:sldMk cId="1852216612" sldId="274"/>
            <ac:spMk id="2" creationId="{9A8A34CD-6E0D-6B19-4407-F0E8B824CED5}"/>
          </ac:spMkLst>
        </pc:spChg>
        <pc:spChg chg="add del mod">
          <ac:chgData name="Simrat Singh" userId="8f833f085afb7885" providerId="LiveId" clId="{566EF97A-71F4-4703-B2FE-EBD8FE29E640}" dt="2022-12-19T18:35:41.784" v="510" actId="26606"/>
          <ac:spMkLst>
            <pc:docMk/>
            <pc:sldMk cId="1852216612" sldId="274"/>
            <ac:spMk id="3" creationId="{146265DF-6C2F-64E5-BEDE-DB92B5F39184}"/>
          </ac:spMkLst>
        </pc:spChg>
        <pc:spChg chg="mod">
          <ac:chgData name="Simrat Singh" userId="8f833f085afb7885" providerId="LiveId" clId="{566EF97A-71F4-4703-B2FE-EBD8FE29E640}" dt="2022-12-19T18:36:22.201" v="514" actId="21"/>
          <ac:spMkLst>
            <pc:docMk/>
            <pc:sldMk cId="1852216612" sldId="274"/>
            <ac:spMk id="4" creationId="{DD610154-F8F8-C6A7-C516-858A8AACA1BC}"/>
          </ac:spMkLst>
        </pc:spChg>
        <pc:spChg chg="add del">
          <ac:chgData name="Simrat Singh" userId="8f833f085afb7885" providerId="LiveId" clId="{566EF97A-71F4-4703-B2FE-EBD8FE29E640}" dt="2022-12-19T18:33:50.986" v="489" actId="26606"/>
          <ac:spMkLst>
            <pc:docMk/>
            <pc:sldMk cId="1852216612" sldId="274"/>
            <ac:spMk id="9" creationId="{8CA06CD6-90CA-4C45-856C-6771339E1E22}"/>
          </ac:spMkLst>
        </pc:spChg>
        <pc:spChg chg="add del">
          <ac:chgData name="Simrat Singh" userId="8f833f085afb7885" providerId="LiveId" clId="{566EF97A-71F4-4703-B2FE-EBD8FE29E640}" dt="2022-12-19T18:33:50.986" v="489" actId="26606"/>
          <ac:spMkLst>
            <pc:docMk/>
            <pc:sldMk cId="1852216612" sldId="274"/>
            <ac:spMk id="10" creationId="{146265DF-6C2F-64E5-BEDE-DB92B5F39184}"/>
          </ac:spMkLst>
        </pc:spChg>
        <pc:spChg chg="add mod">
          <ac:chgData name="Simrat Singh" userId="8f833f085afb7885" providerId="LiveId" clId="{566EF97A-71F4-4703-B2FE-EBD8FE29E640}" dt="2022-12-19T18:39:27.883" v="540"/>
          <ac:spMkLst>
            <pc:docMk/>
            <pc:sldMk cId="1852216612" sldId="274"/>
            <ac:spMk id="13" creationId="{9D4EECFE-6952-6665-B63B-474895D630EE}"/>
          </ac:spMkLst>
        </pc:spChg>
        <pc:spChg chg="add mod">
          <ac:chgData name="Simrat Singh" userId="8f833f085afb7885" providerId="LiveId" clId="{566EF97A-71F4-4703-B2FE-EBD8FE29E640}" dt="2022-12-19T18:42:05.990" v="573" actId="14100"/>
          <ac:spMkLst>
            <pc:docMk/>
            <pc:sldMk cId="1852216612" sldId="274"/>
            <ac:spMk id="14" creationId="{9CCDCBE5-1666-3684-6B3E-FF4C1A41E089}"/>
          </ac:spMkLst>
        </pc:spChg>
        <pc:spChg chg="add mod">
          <ac:chgData name="Simrat Singh" userId="8f833f085afb7885" providerId="LiveId" clId="{566EF97A-71F4-4703-B2FE-EBD8FE29E640}" dt="2022-12-19T18:41:19.981" v="564" actId="13822"/>
          <ac:spMkLst>
            <pc:docMk/>
            <pc:sldMk cId="1852216612" sldId="274"/>
            <ac:spMk id="15" creationId="{A3952FDA-91F8-A683-2277-41AD2D9B50FD}"/>
          </ac:spMkLst>
        </pc:spChg>
        <pc:spChg chg="add mod">
          <ac:chgData name="Simrat Singh" userId="8f833f085afb7885" providerId="LiveId" clId="{566EF97A-71F4-4703-B2FE-EBD8FE29E640}" dt="2022-12-19T18:45:59.818" v="792" actId="1076"/>
          <ac:spMkLst>
            <pc:docMk/>
            <pc:sldMk cId="1852216612" sldId="274"/>
            <ac:spMk id="16" creationId="{182D1A9A-5381-C0C4-A5DB-BCDC729F1C95}"/>
          </ac:spMkLst>
        </pc:spChg>
        <pc:spChg chg="add mod">
          <ac:chgData name="Simrat Singh" userId="8f833f085afb7885" providerId="LiveId" clId="{566EF97A-71F4-4703-B2FE-EBD8FE29E640}" dt="2022-12-19T18:45:58.553" v="788" actId="1076"/>
          <ac:spMkLst>
            <pc:docMk/>
            <pc:sldMk cId="1852216612" sldId="274"/>
            <ac:spMk id="17" creationId="{46A916C5-7207-8D4A-7F64-A5B6FC5F51CD}"/>
          </ac:spMkLst>
        </pc:spChg>
        <pc:spChg chg="add del mod">
          <ac:chgData name="Simrat Singh" userId="8f833f085afb7885" providerId="LiveId" clId="{566EF97A-71F4-4703-B2FE-EBD8FE29E640}" dt="2022-12-19T18:46:01.980" v="795" actId="11529"/>
          <ac:spMkLst>
            <pc:docMk/>
            <pc:sldMk cId="1852216612" sldId="274"/>
            <ac:spMk id="18" creationId="{B6EF4CFF-8174-DE7C-77BC-3E58DC9BCA95}"/>
          </ac:spMkLst>
        </pc:spChg>
        <pc:spChg chg="add del">
          <ac:chgData name="Simrat Singh" userId="8f833f085afb7885" providerId="LiveId" clId="{566EF97A-71F4-4703-B2FE-EBD8FE29E640}" dt="2022-12-19T18:46:01.467" v="794" actId="11529"/>
          <ac:spMkLst>
            <pc:docMk/>
            <pc:sldMk cId="1852216612" sldId="274"/>
            <ac:spMk id="19" creationId="{8C9A5708-708C-4B51-C906-7ABEB35C8DF3}"/>
          </ac:spMkLst>
        </pc:spChg>
        <pc:grpChg chg="add mod">
          <ac:chgData name="Simrat Singh" userId="8f833f085afb7885" providerId="LiveId" clId="{566EF97A-71F4-4703-B2FE-EBD8FE29E640}" dt="2022-12-19T18:42:10.317" v="574" actId="14100"/>
          <ac:grpSpMkLst>
            <pc:docMk/>
            <pc:sldMk cId="1852216612" sldId="274"/>
            <ac:grpSpMk id="12" creationId="{21605281-29A3-3FE3-4E33-0378C39AE0E7}"/>
          </ac:grpSpMkLst>
        </pc:grpChg>
        <pc:graphicFrameChg chg="add mod">
          <ac:chgData name="Simrat Singh" userId="8f833f085afb7885" providerId="LiveId" clId="{566EF97A-71F4-4703-B2FE-EBD8FE29E640}" dt="2022-12-19T18:46:46.979" v="806"/>
          <ac:graphicFrameMkLst>
            <pc:docMk/>
            <pc:sldMk cId="1852216612" sldId="274"/>
            <ac:graphicFrameMk id="5" creationId="{F8B2A076-3DFD-37A8-C3BC-C7EB10529C8F}"/>
          </ac:graphicFrameMkLst>
        </pc:graphicFrameChg>
        <pc:graphicFrameChg chg="add del">
          <ac:chgData name="Simrat Singh" userId="8f833f085afb7885" providerId="LiveId" clId="{566EF97A-71F4-4703-B2FE-EBD8FE29E640}" dt="2022-12-19T18:32:50.233" v="481" actId="26606"/>
          <ac:graphicFrameMkLst>
            <pc:docMk/>
            <pc:sldMk cId="1852216612" sldId="274"/>
            <ac:graphicFrameMk id="6" creationId="{8250FC3B-99CE-078B-0677-D8FBF3297231}"/>
          </ac:graphicFrameMkLst>
        </pc:graphicFrameChg>
        <pc:graphicFrameChg chg="add mod">
          <ac:chgData name="Simrat Singh" userId="8f833f085afb7885" providerId="LiveId" clId="{566EF97A-71F4-4703-B2FE-EBD8FE29E640}" dt="2022-12-19T18:40:41.152" v="553"/>
          <ac:graphicFrameMkLst>
            <pc:docMk/>
            <pc:sldMk cId="1852216612" sldId="274"/>
            <ac:graphicFrameMk id="7" creationId="{AA586CA4-6D04-E7B6-147F-6E049A1A5F81}"/>
          </ac:graphicFrameMkLst>
        </pc:graphicFrameChg>
        <pc:graphicFrameChg chg="add del">
          <ac:chgData name="Simrat Singh" userId="8f833f085afb7885" providerId="LiveId" clId="{566EF97A-71F4-4703-B2FE-EBD8FE29E640}" dt="2022-12-19T18:33:05.489" v="483" actId="26606"/>
          <ac:graphicFrameMkLst>
            <pc:docMk/>
            <pc:sldMk cId="1852216612" sldId="274"/>
            <ac:graphicFrameMk id="8" creationId="{8CF52800-B935-6751-BC26-A4BAD70E6508}"/>
          </ac:graphicFrameMkLst>
        </pc:graphicFrameChg>
        <pc:cxnChg chg="add del">
          <ac:chgData name="Simrat Singh" userId="8f833f085afb7885" providerId="LiveId" clId="{566EF97A-71F4-4703-B2FE-EBD8FE29E640}" dt="2022-12-19T18:33:50.986" v="489" actId="26606"/>
          <ac:cxnSpMkLst>
            <pc:docMk/>
            <pc:sldMk cId="1852216612" sldId="274"/>
            <ac:cxnSpMk id="11" creationId="{5021601D-2758-4B15-A31C-FDA184C51B3A}"/>
          </ac:cxnSpMkLst>
        </pc:cxnChg>
      </pc:sldChg>
      <pc:sldChg chg="addSp delSp modSp mod setBg addAnim">
        <pc:chgData name="Simrat Singh" userId="8f833f085afb7885" providerId="LiveId" clId="{566EF97A-71F4-4703-B2FE-EBD8FE29E640}" dt="2022-12-19T19:06:52.305" v="970" actId="14100"/>
        <pc:sldMkLst>
          <pc:docMk/>
          <pc:sldMk cId="4189702760" sldId="275"/>
        </pc:sldMkLst>
        <pc:spChg chg="mod">
          <ac:chgData name="Simrat Singh" userId="8f833f085afb7885" providerId="LiveId" clId="{566EF97A-71F4-4703-B2FE-EBD8FE29E640}" dt="2022-12-19T19:06:52.305" v="970" actId="14100"/>
          <ac:spMkLst>
            <pc:docMk/>
            <pc:sldMk cId="4189702760" sldId="275"/>
            <ac:spMk id="2" creationId="{02A8CA78-BBEB-B799-4785-B245EBC82BF2}"/>
          </ac:spMkLst>
        </pc:spChg>
        <pc:spChg chg="add del">
          <ac:chgData name="Simrat Singh" userId="8f833f085afb7885" providerId="LiveId" clId="{566EF97A-71F4-4703-B2FE-EBD8FE29E640}" dt="2022-12-19T19:06:37.449" v="967" actId="26606"/>
          <ac:spMkLst>
            <pc:docMk/>
            <pc:sldMk cId="4189702760" sldId="275"/>
            <ac:spMk id="9" creationId="{47942995-B07F-4636-9A06-C6A104B260A8}"/>
          </ac:spMkLst>
        </pc:spChg>
        <pc:spChg chg="add del">
          <ac:chgData name="Simrat Singh" userId="8f833f085afb7885" providerId="LiveId" clId="{566EF97A-71F4-4703-B2FE-EBD8FE29E640}" dt="2022-12-19T19:06:37.449" v="967" actId="26606"/>
          <ac:spMkLst>
            <pc:docMk/>
            <pc:sldMk cId="4189702760" sldId="275"/>
            <ac:spMk id="16" creationId="{B81933D1-5615-42C7-9C0B-4EB7105CCE2D}"/>
          </ac:spMkLst>
        </pc:spChg>
        <pc:spChg chg="add del">
          <ac:chgData name="Simrat Singh" userId="8f833f085afb7885" providerId="LiveId" clId="{566EF97A-71F4-4703-B2FE-EBD8FE29E640}" dt="2022-12-19T19:06:37.449" v="967" actId="26606"/>
          <ac:spMkLst>
            <pc:docMk/>
            <pc:sldMk cId="4189702760" sldId="275"/>
            <ac:spMk id="18" creationId="{19C9EAEA-39D0-4B0E-A0EB-51E7B26740B1}"/>
          </ac:spMkLst>
        </pc:spChg>
        <pc:spChg chg="add del">
          <ac:chgData name="Simrat Singh" userId="8f833f085afb7885" providerId="LiveId" clId="{566EF97A-71F4-4703-B2FE-EBD8FE29E640}" dt="2022-12-19T19:06:37.436" v="966" actId="26606"/>
          <ac:spMkLst>
            <pc:docMk/>
            <pc:sldMk cId="4189702760" sldId="275"/>
            <ac:spMk id="23" creationId="{BCC81228-CEA3-402B-B8E5-688F5BFA7876}"/>
          </ac:spMkLst>
        </pc:spChg>
        <pc:spChg chg="add del">
          <ac:chgData name="Simrat Singh" userId="8f833f085afb7885" providerId="LiveId" clId="{566EF97A-71F4-4703-B2FE-EBD8FE29E640}" dt="2022-12-19T19:06:37.436" v="966" actId="26606"/>
          <ac:spMkLst>
            <pc:docMk/>
            <pc:sldMk cId="4189702760" sldId="275"/>
            <ac:spMk id="25" creationId="{BC0916B8-FF7A-4ECB-9FD7-C7668658D9B4}"/>
          </ac:spMkLst>
        </pc:spChg>
        <pc:spChg chg="add del">
          <ac:chgData name="Simrat Singh" userId="8f833f085afb7885" providerId="LiveId" clId="{566EF97A-71F4-4703-B2FE-EBD8FE29E640}" dt="2022-12-19T19:06:37.436" v="966" actId="26606"/>
          <ac:spMkLst>
            <pc:docMk/>
            <pc:sldMk cId="4189702760" sldId="275"/>
            <ac:spMk id="27" creationId="{9DC011D4-C95F-4B2E-9A3C-A46DCDE956DC}"/>
          </ac:spMkLst>
        </pc:spChg>
        <pc:spChg chg="add">
          <ac:chgData name="Simrat Singh" userId="8f833f085afb7885" providerId="LiveId" clId="{566EF97A-71F4-4703-B2FE-EBD8FE29E640}" dt="2022-12-19T19:06:37.449" v="967" actId="26606"/>
          <ac:spMkLst>
            <pc:docMk/>
            <pc:sldMk cId="4189702760" sldId="275"/>
            <ac:spMk id="33" creationId="{F0AED851-54B9-4765-92D2-F0BE443BEC91}"/>
          </ac:spMkLst>
        </pc:spChg>
        <pc:spChg chg="add">
          <ac:chgData name="Simrat Singh" userId="8f833f085afb7885" providerId="LiveId" clId="{566EF97A-71F4-4703-B2FE-EBD8FE29E640}" dt="2022-12-19T19:06:37.449" v="967" actId="26606"/>
          <ac:spMkLst>
            <pc:docMk/>
            <pc:sldMk cId="4189702760" sldId="275"/>
            <ac:spMk id="34" creationId="{B81933D1-5615-42C7-9C0B-4EB7105CCE2D}"/>
          </ac:spMkLst>
        </pc:spChg>
        <pc:spChg chg="add">
          <ac:chgData name="Simrat Singh" userId="8f833f085afb7885" providerId="LiveId" clId="{566EF97A-71F4-4703-B2FE-EBD8FE29E640}" dt="2022-12-19T19:06:37.449" v="967" actId="26606"/>
          <ac:spMkLst>
            <pc:docMk/>
            <pc:sldMk cId="4189702760" sldId="275"/>
            <ac:spMk id="35" creationId="{19C9EAEA-39D0-4B0E-A0EB-51E7B26740B1}"/>
          </ac:spMkLst>
        </pc:spChg>
        <pc:grpChg chg="add del">
          <ac:chgData name="Simrat Singh" userId="8f833f085afb7885" providerId="LiveId" clId="{566EF97A-71F4-4703-B2FE-EBD8FE29E640}" dt="2022-12-19T19:06:37.449" v="967" actId="26606"/>
          <ac:grpSpMkLst>
            <pc:docMk/>
            <pc:sldMk cId="4189702760" sldId="275"/>
            <ac:grpSpMk id="11" creationId="{032D8612-31EB-44CF-A1D0-14FD4C705424}"/>
          </ac:grpSpMkLst>
        </pc:grpChg>
        <pc:grpChg chg="add">
          <ac:chgData name="Simrat Singh" userId="8f833f085afb7885" providerId="LiveId" clId="{566EF97A-71F4-4703-B2FE-EBD8FE29E640}" dt="2022-12-19T19:06:37.449" v="967" actId="26606"/>
          <ac:grpSpMkLst>
            <pc:docMk/>
            <pc:sldMk cId="4189702760" sldId="275"/>
            <ac:grpSpMk id="29" creationId="{032D8612-31EB-44CF-A1D0-14FD4C705424}"/>
          </ac:grpSpMkLst>
        </pc:grpChg>
        <pc:picChg chg="add mod">
          <ac:chgData name="Simrat Singh" userId="8f833f085afb7885" providerId="LiveId" clId="{566EF97A-71F4-4703-B2FE-EBD8FE29E640}" dt="2022-12-19T19:06:37.449" v="967" actId="26606"/>
          <ac:picMkLst>
            <pc:docMk/>
            <pc:sldMk cId="4189702760" sldId="275"/>
            <ac:picMk id="6" creationId="{D5AF707D-E41D-5AF5-56D8-6C279390EE21}"/>
          </ac:picMkLst>
        </pc:picChg>
      </pc:sldChg>
      <pc:sldChg chg="modSp new del">
        <pc:chgData name="Simrat Singh" userId="8f833f085afb7885" providerId="LiveId" clId="{566EF97A-71F4-4703-B2FE-EBD8FE29E640}" dt="2022-12-19T17:58:11.790" v="97" actId="47"/>
        <pc:sldMkLst>
          <pc:docMk/>
          <pc:sldMk cId="959565363" sldId="276"/>
        </pc:sldMkLst>
        <pc:spChg chg="mod">
          <ac:chgData name="Simrat Singh" userId="8f833f085afb7885" providerId="LiveId" clId="{566EF97A-71F4-4703-B2FE-EBD8FE29E640}" dt="2022-12-19T17:58:02.487" v="85"/>
          <ac:spMkLst>
            <pc:docMk/>
            <pc:sldMk cId="959565363" sldId="276"/>
            <ac:spMk id="2" creationId="{D752854D-486A-CB0E-6A78-248EE06099E8}"/>
          </ac:spMkLst>
        </pc:spChg>
        <pc:spChg chg="mod">
          <ac:chgData name="Simrat Singh" userId="8f833f085afb7885" providerId="LiveId" clId="{566EF97A-71F4-4703-B2FE-EBD8FE29E640}" dt="2022-12-19T17:58:02.487" v="85"/>
          <ac:spMkLst>
            <pc:docMk/>
            <pc:sldMk cId="959565363" sldId="276"/>
            <ac:spMk id="3" creationId="{C791592D-03D9-CB9C-3538-2817F518CFA4}"/>
          </ac:spMkLst>
        </pc:spChg>
      </pc:sldChg>
      <pc:sldChg chg="modSp mod">
        <pc:chgData name="Simrat Singh" userId="8f833f085afb7885" providerId="LiveId" clId="{566EF97A-71F4-4703-B2FE-EBD8FE29E640}" dt="2022-12-19T18:03:56.490" v="147" actId="113"/>
        <pc:sldMkLst>
          <pc:docMk/>
          <pc:sldMk cId="1911011536" sldId="276"/>
        </pc:sldMkLst>
        <pc:spChg chg="mod">
          <ac:chgData name="Simrat Singh" userId="8f833f085afb7885" providerId="LiveId" clId="{566EF97A-71F4-4703-B2FE-EBD8FE29E640}" dt="2022-12-19T18:03:19.910" v="143" actId="20577"/>
          <ac:spMkLst>
            <pc:docMk/>
            <pc:sldMk cId="1911011536" sldId="276"/>
            <ac:spMk id="2" creationId="{CFF3679B-DF24-CBC9-7C96-BDE12C5FE0A5}"/>
          </ac:spMkLst>
        </pc:spChg>
        <pc:spChg chg="mod">
          <ac:chgData name="Simrat Singh" userId="8f833f085afb7885" providerId="LiveId" clId="{566EF97A-71F4-4703-B2FE-EBD8FE29E640}" dt="2022-12-19T18:03:56.490" v="147" actId="113"/>
          <ac:spMkLst>
            <pc:docMk/>
            <pc:sldMk cId="1911011536" sldId="276"/>
            <ac:spMk id="3" creationId="{F5AF9268-3059-09CB-8400-842E8D5B7982}"/>
          </ac:spMkLst>
        </pc:spChg>
      </pc:sldChg>
      <pc:sldChg chg="modSp new del mod ord">
        <pc:chgData name="Simrat Singh" userId="8f833f085afb7885" providerId="LiveId" clId="{566EF97A-71F4-4703-B2FE-EBD8FE29E640}" dt="2022-12-19T18:56:32.367" v="860" actId="2696"/>
        <pc:sldMkLst>
          <pc:docMk/>
          <pc:sldMk cId="2627608580" sldId="277"/>
        </pc:sldMkLst>
        <pc:spChg chg="mod">
          <ac:chgData name="Simrat Singh" userId="8f833f085afb7885" providerId="LiveId" clId="{566EF97A-71F4-4703-B2FE-EBD8FE29E640}" dt="2022-12-19T18:37:52.465" v="526" actId="21"/>
          <ac:spMkLst>
            <pc:docMk/>
            <pc:sldMk cId="2627608580" sldId="277"/>
            <ac:spMk id="3" creationId="{240E3D1A-2666-BC56-BD00-4363AA5528D9}"/>
          </ac:spMkLst>
        </pc:spChg>
      </pc:sldChg>
      <pc:sldChg chg="addSp delSp modSp new del mod">
        <pc:chgData name="Simrat Singh" userId="8f833f085afb7885" providerId="LiveId" clId="{566EF97A-71F4-4703-B2FE-EBD8FE29E640}" dt="2022-12-19T18:05:55.371" v="160" actId="47"/>
        <pc:sldMkLst>
          <pc:docMk/>
          <pc:sldMk cId="2980982885" sldId="277"/>
        </pc:sldMkLst>
        <pc:spChg chg="del">
          <ac:chgData name="Simrat Singh" userId="8f833f085afb7885" providerId="LiveId" clId="{566EF97A-71F4-4703-B2FE-EBD8FE29E640}" dt="2022-12-19T18:04:38.860" v="153"/>
          <ac:spMkLst>
            <pc:docMk/>
            <pc:sldMk cId="2980982885" sldId="277"/>
            <ac:spMk id="3" creationId="{11F75D4F-FF61-3CBD-3C0A-5C137C8160EB}"/>
          </ac:spMkLst>
        </pc:spChg>
        <pc:picChg chg="add mod">
          <ac:chgData name="Simrat Singh" userId="8f833f085afb7885" providerId="LiveId" clId="{566EF97A-71F4-4703-B2FE-EBD8FE29E640}" dt="2022-12-19T18:05:19.739" v="158" actId="1076"/>
          <ac:picMkLst>
            <pc:docMk/>
            <pc:sldMk cId="2980982885" sldId="277"/>
            <ac:picMk id="4" creationId="{92AC622B-1CA6-DC24-2055-199341C433BB}"/>
          </ac:picMkLst>
        </pc:picChg>
      </pc:sldChg>
      <pc:sldChg chg="new del">
        <pc:chgData name="Simrat Singh" userId="8f833f085afb7885" providerId="LiveId" clId="{566EF97A-71F4-4703-B2FE-EBD8FE29E640}" dt="2022-12-19T18:48:31.307" v="812" actId="47"/>
        <pc:sldMkLst>
          <pc:docMk/>
          <pc:sldMk cId="2989365586" sldId="278"/>
        </pc:sldMkLst>
      </pc:sldChg>
      <pc:sldChg chg="addSp delSp modSp add mod setBg">
        <pc:chgData name="Simrat Singh" userId="8f833f085afb7885" providerId="LiveId" clId="{566EF97A-71F4-4703-B2FE-EBD8FE29E640}" dt="2022-12-19T18:58:56.891" v="886" actId="26606"/>
        <pc:sldMkLst>
          <pc:docMk/>
          <pc:sldMk cId="3411140219" sldId="279"/>
        </pc:sldMkLst>
        <pc:spChg chg="mod">
          <ac:chgData name="Simrat Singh" userId="8f833f085afb7885" providerId="LiveId" clId="{566EF97A-71F4-4703-B2FE-EBD8FE29E640}" dt="2022-12-19T18:58:56.891" v="886" actId="26606"/>
          <ac:spMkLst>
            <pc:docMk/>
            <pc:sldMk cId="3411140219" sldId="279"/>
            <ac:spMk id="2" creationId="{9A8A34CD-6E0D-6B19-4407-F0E8B824CED5}"/>
          </ac:spMkLst>
        </pc:spChg>
        <pc:spChg chg="mod">
          <ac:chgData name="Simrat Singh" userId="8f833f085afb7885" providerId="LiveId" clId="{566EF97A-71F4-4703-B2FE-EBD8FE29E640}" dt="2022-12-19T18:58:56.891" v="886" actId="26606"/>
          <ac:spMkLst>
            <pc:docMk/>
            <pc:sldMk cId="3411140219" sldId="279"/>
            <ac:spMk id="3" creationId="{146265DF-6C2F-64E5-BEDE-DB92B5F39184}"/>
          </ac:spMkLst>
        </pc:spChg>
        <pc:spChg chg="mod">
          <ac:chgData name="Simrat Singh" userId="8f833f085afb7885" providerId="LiveId" clId="{566EF97A-71F4-4703-B2FE-EBD8FE29E640}" dt="2022-12-19T18:58:56.891" v="886" actId="26606"/>
          <ac:spMkLst>
            <pc:docMk/>
            <pc:sldMk cId="3411140219" sldId="279"/>
            <ac:spMk id="4" creationId="{DD610154-F8F8-C6A7-C516-858A8AACA1BC}"/>
          </ac:spMkLst>
        </pc:spChg>
        <pc:spChg chg="add del">
          <ac:chgData name="Simrat Singh" userId="8f833f085afb7885" providerId="LiveId" clId="{566EF97A-71F4-4703-B2FE-EBD8FE29E640}" dt="2022-12-19T18:52:59.027" v="833" actId="26606"/>
          <ac:spMkLst>
            <pc:docMk/>
            <pc:sldMk cId="3411140219" sldId="279"/>
            <ac:spMk id="9" creationId="{8CA06CD6-90CA-4C45-856C-6771339E1E22}"/>
          </ac:spMkLst>
        </pc:spChg>
        <pc:spChg chg="add del">
          <ac:chgData name="Simrat Singh" userId="8f833f085afb7885" providerId="LiveId" clId="{566EF97A-71F4-4703-B2FE-EBD8FE29E640}" dt="2022-12-19T18:53:03.578" v="835" actId="26606"/>
          <ac:spMkLst>
            <pc:docMk/>
            <pc:sldMk cId="3411140219" sldId="279"/>
            <ac:spMk id="13" creationId="{CCD444A3-C338-4886-B7F1-4BA2AF46EB64}"/>
          </ac:spMkLst>
        </pc:spChg>
        <pc:spChg chg="add del">
          <ac:chgData name="Simrat Singh" userId="8f833f085afb7885" providerId="LiveId" clId="{566EF97A-71F4-4703-B2FE-EBD8FE29E640}" dt="2022-12-19T18:53:03.578" v="835" actId="26606"/>
          <ac:spMkLst>
            <pc:docMk/>
            <pc:sldMk cId="3411140219" sldId="279"/>
            <ac:spMk id="14" creationId="{21739CA5-F0F5-48E1-8E8C-F24B71827E46}"/>
          </ac:spMkLst>
        </pc:spChg>
        <pc:spChg chg="add del">
          <ac:chgData name="Simrat Singh" userId="8f833f085afb7885" providerId="LiveId" clId="{566EF97A-71F4-4703-B2FE-EBD8FE29E640}" dt="2022-12-19T18:53:03.578" v="835" actId="26606"/>
          <ac:spMkLst>
            <pc:docMk/>
            <pc:sldMk cId="3411140219" sldId="279"/>
            <ac:spMk id="15" creationId="{3EAD2937-F230-41D4-B9C5-975B129BFC20}"/>
          </ac:spMkLst>
        </pc:spChg>
        <pc:spChg chg="add del">
          <ac:chgData name="Simrat Singh" userId="8f833f085afb7885" providerId="LiveId" clId="{566EF97A-71F4-4703-B2FE-EBD8FE29E640}" dt="2022-12-19T18:58:56.891" v="886" actId="26606"/>
          <ac:spMkLst>
            <pc:docMk/>
            <pc:sldMk cId="3411140219" sldId="279"/>
            <ac:spMk id="17" creationId="{8CA06CD6-90CA-4C45-856C-6771339E1E22}"/>
          </ac:spMkLst>
        </pc:spChg>
        <pc:spChg chg="add del">
          <ac:chgData name="Simrat Singh" userId="8f833f085afb7885" providerId="LiveId" clId="{566EF97A-71F4-4703-B2FE-EBD8FE29E640}" dt="2022-12-19T18:58:56.891" v="886" actId="26606"/>
          <ac:spMkLst>
            <pc:docMk/>
            <pc:sldMk cId="3411140219" sldId="279"/>
            <ac:spMk id="23" creationId="{4FFBEE45-F140-49D5-85EA-C78C24340B23}"/>
          </ac:spMkLst>
        </pc:spChg>
        <pc:spChg chg="add del">
          <ac:chgData name="Simrat Singh" userId="8f833f085afb7885" providerId="LiveId" clId="{566EF97A-71F4-4703-B2FE-EBD8FE29E640}" dt="2022-12-19T18:58:55.535" v="884" actId="26606"/>
          <ac:spMkLst>
            <pc:docMk/>
            <pc:sldMk cId="3411140219" sldId="279"/>
            <ac:spMk id="28" creationId="{8CA06CD6-90CA-4C45-856C-6771339E1E22}"/>
          </ac:spMkLst>
        </pc:spChg>
        <pc:cxnChg chg="add del">
          <ac:chgData name="Simrat Singh" userId="8f833f085afb7885" providerId="LiveId" clId="{566EF97A-71F4-4703-B2FE-EBD8FE29E640}" dt="2022-12-19T18:52:59.027" v="833" actId="26606"/>
          <ac:cxnSpMkLst>
            <pc:docMk/>
            <pc:sldMk cId="3411140219" sldId="279"/>
            <ac:cxnSpMk id="11" creationId="{5021601D-2758-4B15-A31C-FDA184C51B3A}"/>
          </ac:cxnSpMkLst>
        </pc:cxnChg>
        <pc:cxnChg chg="add del">
          <ac:chgData name="Simrat Singh" userId="8f833f085afb7885" providerId="LiveId" clId="{566EF97A-71F4-4703-B2FE-EBD8FE29E640}" dt="2022-12-19T18:58:56.891" v="886" actId="26606"/>
          <ac:cxnSpMkLst>
            <pc:docMk/>
            <pc:sldMk cId="3411140219" sldId="279"/>
            <ac:cxnSpMk id="18" creationId="{5021601D-2758-4B15-A31C-FDA184C51B3A}"/>
          </ac:cxnSpMkLst>
        </pc:cxnChg>
        <pc:cxnChg chg="add del">
          <ac:chgData name="Simrat Singh" userId="8f833f085afb7885" providerId="LiveId" clId="{566EF97A-71F4-4703-B2FE-EBD8FE29E640}" dt="2022-12-19T18:58:55.535" v="884" actId="26606"/>
          <ac:cxnSpMkLst>
            <pc:docMk/>
            <pc:sldMk cId="3411140219" sldId="279"/>
            <ac:cxnSpMk id="30" creationId="{5021601D-2758-4B15-A31C-FDA184C51B3A}"/>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B42C0A-FE01-4C11-BB0B-DD0F13327A18}"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87CBBABA-54E6-4EEE-BE41-9D06B644F8B8}">
      <dgm:prSet/>
      <dgm:spPr/>
      <dgm:t>
        <a:bodyPr/>
        <a:lstStyle/>
        <a:p>
          <a:r>
            <a:rPr lang="en-IN"/>
            <a:t>Banker’s Algorithm</a:t>
          </a:r>
          <a:endParaRPr lang="en-US"/>
        </a:p>
      </dgm:t>
    </dgm:pt>
    <dgm:pt modelId="{A6AD7B95-A028-44CF-9600-33438825EB9B}" type="parTrans" cxnId="{282241C7-EC85-49A5-878E-F70EEC8D06B2}">
      <dgm:prSet/>
      <dgm:spPr/>
      <dgm:t>
        <a:bodyPr/>
        <a:lstStyle/>
        <a:p>
          <a:endParaRPr lang="en-US"/>
        </a:p>
      </dgm:t>
    </dgm:pt>
    <dgm:pt modelId="{312CA464-93D1-49A6-8734-DDCE8554B7DE}" type="sibTrans" cxnId="{282241C7-EC85-49A5-878E-F70EEC8D06B2}">
      <dgm:prSet/>
      <dgm:spPr/>
      <dgm:t>
        <a:bodyPr/>
        <a:lstStyle/>
        <a:p>
          <a:endParaRPr lang="en-US"/>
        </a:p>
      </dgm:t>
    </dgm:pt>
    <dgm:pt modelId="{313500CB-5F49-4745-BD87-DA7E17E75C72}">
      <dgm:prSet/>
      <dgm:spPr/>
      <dgm:t>
        <a:bodyPr/>
        <a:lstStyle/>
        <a:p>
          <a:r>
            <a:rPr lang="en-IN"/>
            <a:t>Linux Operating System</a:t>
          </a:r>
          <a:endParaRPr lang="en-US"/>
        </a:p>
      </dgm:t>
    </dgm:pt>
    <dgm:pt modelId="{68FFEE26-4662-4E1D-A522-2B9A85CFD53C}" type="parTrans" cxnId="{24AA8D57-6C90-4DFA-B1A9-C04736DD12BC}">
      <dgm:prSet/>
      <dgm:spPr/>
      <dgm:t>
        <a:bodyPr/>
        <a:lstStyle/>
        <a:p>
          <a:endParaRPr lang="en-US"/>
        </a:p>
      </dgm:t>
    </dgm:pt>
    <dgm:pt modelId="{7F960F6B-6C68-4825-9479-5C57E2425EAE}" type="sibTrans" cxnId="{24AA8D57-6C90-4DFA-B1A9-C04736DD12BC}">
      <dgm:prSet/>
      <dgm:spPr/>
      <dgm:t>
        <a:bodyPr/>
        <a:lstStyle/>
        <a:p>
          <a:endParaRPr lang="en-US"/>
        </a:p>
      </dgm:t>
    </dgm:pt>
    <dgm:pt modelId="{814FEEEB-DA85-44F1-A5C7-4DD701BBCB76}">
      <dgm:prSet/>
      <dgm:spPr/>
      <dgm:t>
        <a:bodyPr/>
        <a:lstStyle/>
        <a:p>
          <a:r>
            <a:rPr lang="en-IN" dirty="0"/>
            <a:t>Coding Platforms:</a:t>
          </a:r>
        </a:p>
        <a:p>
          <a:r>
            <a:rPr lang="en-IN" dirty="0"/>
            <a:t>Nano editor / vi editor</a:t>
          </a:r>
          <a:endParaRPr lang="en-US" dirty="0"/>
        </a:p>
      </dgm:t>
    </dgm:pt>
    <dgm:pt modelId="{25148CA4-5B9B-4DA4-8915-9D6495498F3F}" type="parTrans" cxnId="{D2589B33-24B7-4D69-BCA9-DE6F0E8043E0}">
      <dgm:prSet/>
      <dgm:spPr/>
      <dgm:t>
        <a:bodyPr/>
        <a:lstStyle/>
        <a:p>
          <a:endParaRPr lang="en-US"/>
        </a:p>
      </dgm:t>
    </dgm:pt>
    <dgm:pt modelId="{225B2359-5F4C-4A7E-B8DF-4BDB00DF8B74}" type="sibTrans" cxnId="{D2589B33-24B7-4D69-BCA9-DE6F0E8043E0}">
      <dgm:prSet/>
      <dgm:spPr/>
      <dgm:t>
        <a:bodyPr/>
        <a:lstStyle/>
        <a:p>
          <a:endParaRPr lang="en-US"/>
        </a:p>
      </dgm:t>
    </dgm:pt>
    <dgm:pt modelId="{F9C34FC1-AD38-4F44-B67D-D318BD12B0F5}" type="pres">
      <dgm:prSet presAssocID="{33B42C0A-FE01-4C11-BB0B-DD0F13327A18}" presName="hierChild1" presStyleCnt="0">
        <dgm:presLayoutVars>
          <dgm:chPref val="1"/>
          <dgm:dir/>
          <dgm:animOne val="branch"/>
          <dgm:animLvl val="lvl"/>
          <dgm:resizeHandles/>
        </dgm:presLayoutVars>
      </dgm:prSet>
      <dgm:spPr/>
    </dgm:pt>
    <dgm:pt modelId="{0CE5D4CB-B9B6-477E-B612-0FCA166A56AA}" type="pres">
      <dgm:prSet presAssocID="{87CBBABA-54E6-4EEE-BE41-9D06B644F8B8}" presName="hierRoot1" presStyleCnt="0"/>
      <dgm:spPr/>
    </dgm:pt>
    <dgm:pt modelId="{BF7DBD76-E042-4C30-A6A8-5283826F9F5C}" type="pres">
      <dgm:prSet presAssocID="{87CBBABA-54E6-4EEE-BE41-9D06B644F8B8}" presName="composite" presStyleCnt="0"/>
      <dgm:spPr/>
    </dgm:pt>
    <dgm:pt modelId="{A9F5AA00-32B4-42FB-A968-10679164383A}" type="pres">
      <dgm:prSet presAssocID="{87CBBABA-54E6-4EEE-BE41-9D06B644F8B8}" presName="background" presStyleLbl="node0" presStyleIdx="0" presStyleCnt="3"/>
      <dgm:spPr/>
    </dgm:pt>
    <dgm:pt modelId="{8C994765-CFB2-43B6-9217-267F4859BAB5}" type="pres">
      <dgm:prSet presAssocID="{87CBBABA-54E6-4EEE-BE41-9D06B644F8B8}" presName="text" presStyleLbl="fgAcc0" presStyleIdx="0" presStyleCnt="3">
        <dgm:presLayoutVars>
          <dgm:chPref val="3"/>
        </dgm:presLayoutVars>
      </dgm:prSet>
      <dgm:spPr/>
    </dgm:pt>
    <dgm:pt modelId="{F46B1B3A-8F60-4F06-8D68-33AA56CA648E}" type="pres">
      <dgm:prSet presAssocID="{87CBBABA-54E6-4EEE-BE41-9D06B644F8B8}" presName="hierChild2" presStyleCnt="0"/>
      <dgm:spPr/>
    </dgm:pt>
    <dgm:pt modelId="{93F277D8-89BB-47BC-A781-CC28FBBAA51B}" type="pres">
      <dgm:prSet presAssocID="{313500CB-5F49-4745-BD87-DA7E17E75C72}" presName="hierRoot1" presStyleCnt="0"/>
      <dgm:spPr/>
    </dgm:pt>
    <dgm:pt modelId="{64B247D0-DB03-43EA-81E4-EE34F7E76D07}" type="pres">
      <dgm:prSet presAssocID="{313500CB-5F49-4745-BD87-DA7E17E75C72}" presName="composite" presStyleCnt="0"/>
      <dgm:spPr/>
    </dgm:pt>
    <dgm:pt modelId="{A4023A28-E956-4E43-95FC-DB343D3377C3}" type="pres">
      <dgm:prSet presAssocID="{313500CB-5F49-4745-BD87-DA7E17E75C72}" presName="background" presStyleLbl="node0" presStyleIdx="1" presStyleCnt="3"/>
      <dgm:spPr/>
    </dgm:pt>
    <dgm:pt modelId="{8C9378EB-6738-4BCC-A162-BBA815533EA2}" type="pres">
      <dgm:prSet presAssocID="{313500CB-5F49-4745-BD87-DA7E17E75C72}" presName="text" presStyleLbl="fgAcc0" presStyleIdx="1" presStyleCnt="3">
        <dgm:presLayoutVars>
          <dgm:chPref val="3"/>
        </dgm:presLayoutVars>
      </dgm:prSet>
      <dgm:spPr/>
    </dgm:pt>
    <dgm:pt modelId="{AC1217E0-AA72-4204-8463-CB7917658187}" type="pres">
      <dgm:prSet presAssocID="{313500CB-5F49-4745-BD87-DA7E17E75C72}" presName="hierChild2" presStyleCnt="0"/>
      <dgm:spPr/>
    </dgm:pt>
    <dgm:pt modelId="{25FCB1AA-575D-4688-9F3B-908CF8B35CAE}" type="pres">
      <dgm:prSet presAssocID="{814FEEEB-DA85-44F1-A5C7-4DD701BBCB76}" presName="hierRoot1" presStyleCnt="0"/>
      <dgm:spPr/>
    </dgm:pt>
    <dgm:pt modelId="{35A835E3-2CE7-4A93-976A-5E99E7D2390F}" type="pres">
      <dgm:prSet presAssocID="{814FEEEB-DA85-44F1-A5C7-4DD701BBCB76}" presName="composite" presStyleCnt="0"/>
      <dgm:spPr/>
    </dgm:pt>
    <dgm:pt modelId="{07972039-FBFA-47EC-A312-36352C04F17D}" type="pres">
      <dgm:prSet presAssocID="{814FEEEB-DA85-44F1-A5C7-4DD701BBCB76}" presName="background" presStyleLbl="node0" presStyleIdx="2" presStyleCnt="3"/>
      <dgm:spPr/>
    </dgm:pt>
    <dgm:pt modelId="{B9FF2D88-9951-4760-942A-754F5F98844F}" type="pres">
      <dgm:prSet presAssocID="{814FEEEB-DA85-44F1-A5C7-4DD701BBCB76}" presName="text" presStyleLbl="fgAcc0" presStyleIdx="2" presStyleCnt="3">
        <dgm:presLayoutVars>
          <dgm:chPref val="3"/>
        </dgm:presLayoutVars>
      </dgm:prSet>
      <dgm:spPr/>
    </dgm:pt>
    <dgm:pt modelId="{136C5DF0-479D-4CDF-9678-92FB75A78CFE}" type="pres">
      <dgm:prSet presAssocID="{814FEEEB-DA85-44F1-A5C7-4DD701BBCB76}" presName="hierChild2" presStyleCnt="0"/>
      <dgm:spPr/>
    </dgm:pt>
  </dgm:ptLst>
  <dgm:cxnLst>
    <dgm:cxn modelId="{D2589B33-24B7-4D69-BCA9-DE6F0E8043E0}" srcId="{33B42C0A-FE01-4C11-BB0B-DD0F13327A18}" destId="{814FEEEB-DA85-44F1-A5C7-4DD701BBCB76}" srcOrd="2" destOrd="0" parTransId="{25148CA4-5B9B-4DA4-8915-9D6495498F3F}" sibTransId="{225B2359-5F4C-4A7E-B8DF-4BDB00DF8B74}"/>
    <dgm:cxn modelId="{567DB871-457F-4BC7-B188-A1ED03158258}" type="presOf" srcId="{87CBBABA-54E6-4EEE-BE41-9D06B644F8B8}" destId="{8C994765-CFB2-43B6-9217-267F4859BAB5}" srcOrd="0" destOrd="0" presId="urn:microsoft.com/office/officeart/2005/8/layout/hierarchy1"/>
    <dgm:cxn modelId="{24AA8D57-6C90-4DFA-B1A9-C04736DD12BC}" srcId="{33B42C0A-FE01-4C11-BB0B-DD0F13327A18}" destId="{313500CB-5F49-4745-BD87-DA7E17E75C72}" srcOrd="1" destOrd="0" parTransId="{68FFEE26-4662-4E1D-A522-2B9A85CFD53C}" sibTransId="{7F960F6B-6C68-4825-9479-5C57E2425EAE}"/>
    <dgm:cxn modelId="{6B571B83-81DA-45E4-9042-046F965D86B8}" type="presOf" srcId="{33B42C0A-FE01-4C11-BB0B-DD0F13327A18}" destId="{F9C34FC1-AD38-4F44-B67D-D318BD12B0F5}" srcOrd="0" destOrd="0" presId="urn:microsoft.com/office/officeart/2005/8/layout/hierarchy1"/>
    <dgm:cxn modelId="{46DE4287-5824-4006-B4E0-10FB0D3537AA}" type="presOf" srcId="{313500CB-5F49-4745-BD87-DA7E17E75C72}" destId="{8C9378EB-6738-4BCC-A162-BBA815533EA2}" srcOrd="0" destOrd="0" presId="urn:microsoft.com/office/officeart/2005/8/layout/hierarchy1"/>
    <dgm:cxn modelId="{ECF832C3-DB87-4EA1-8B96-9275412B3A55}" type="presOf" srcId="{814FEEEB-DA85-44F1-A5C7-4DD701BBCB76}" destId="{B9FF2D88-9951-4760-942A-754F5F98844F}" srcOrd="0" destOrd="0" presId="urn:microsoft.com/office/officeart/2005/8/layout/hierarchy1"/>
    <dgm:cxn modelId="{282241C7-EC85-49A5-878E-F70EEC8D06B2}" srcId="{33B42C0A-FE01-4C11-BB0B-DD0F13327A18}" destId="{87CBBABA-54E6-4EEE-BE41-9D06B644F8B8}" srcOrd="0" destOrd="0" parTransId="{A6AD7B95-A028-44CF-9600-33438825EB9B}" sibTransId="{312CA464-93D1-49A6-8734-DDCE8554B7DE}"/>
    <dgm:cxn modelId="{614C0D97-18A0-412F-9BA9-A50103CA4459}" type="presParOf" srcId="{F9C34FC1-AD38-4F44-B67D-D318BD12B0F5}" destId="{0CE5D4CB-B9B6-477E-B612-0FCA166A56AA}" srcOrd="0" destOrd="0" presId="urn:microsoft.com/office/officeart/2005/8/layout/hierarchy1"/>
    <dgm:cxn modelId="{F9158C04-8A36-4607-B384-B7196C58B59F}" type="presParOf" srcId="{0CE5D4CB-B9B6-477E-B612-0FCA166A56AA}" destId="{BF7DBD76-E042-4C30-A6A8-5283826F9F5C}" srcOrd="0" destOrd="0" presId="urn:microsoft.com/office/officeart/2005/8/layout/hierarchy1"/>
    <dgm:cxn modelId="{3A88D0FF-18E0-4E83-ACB5-F90A50B20D67}" type="presParOf" srcId="{BF7DBD76-E042-4C30-A6A8-5283826F9F5C}" destId="{A9F5AA00-32B4-42FB-A968-10679164383A}" srcOrd="0" destOrd="0" presId="urn:microsoft.com/office/officeart/2005/8/layout/hierarchy1"/>
    <dgm:cxn modelId="{4ADB573C-A699-4239-8EC3-20F9BFF73A3E}" type="presParOf" srcId="{BF7DBD76-E042-4C30-A6A8-5283826F9F5C}" destId="{8C994765-CFB2-43B6-9217-267F4859BAB5}" srcOrd="1" destOrd="0" presId="urn:microsoft.com/office/officeart/2005/8/layout/hierarchy1"/>
    <dgm:cxn modelId="{6282D188-7C54-491C-B42C-D9F211D531C9}" type="presParOf" srcId="{0CE5D4CB-B9B6-477E-B612-0FCA166A56AA}" destId="{F46B1B3A-8F60-4F06-8D68-33AA56CA648E}" srcOrd="1" destOrd="0" presId="urn:microsoft.com/office/officeart/2005/8/layout/hierarchy1"/>
    <dgm:cxn modelId="{A2E3DFAE-4967-4E38-AB25-E58A9DDD237B}" type="presParOf" srcId="{F9C34FC1-AD38-4F44-B67D-D318BD12B0F5}" destId="{93F277D8-89BB-47BC-A781-CC28FBBAA51B}" srcOrd="1" destOrd="0" presId="urn:microsoft.com/office/officeart/2005/8/layout/hierarchy1"/>
    <dgm:cxn modelId="{463144FB-81E4-45E9-A65E-E479081650CC}" type="presParOf" srcId="{93F277D8-89BB-47BC-A781-CC28FBBAA51B}" destId="{64B247D0-DB03-43EA-81E4-EE34F7E76D07}" srcOrd="0" destOrd="0" presId="urn:microsoft.com/office/officeart/2005/8/layout/hierarchy1"/>
    <dgm:cxn modelId="{9FC5B0F2-3551-44A9-B581-BF147FB5E3BD}" type="presParOf" srcId="{64B247D0-DB03-43EA-81E4-EE34F7E76D07}" destId="{A4023A28-E956-4E43-95FC-DB343D3377C3}" srcOrd="0" destOrd="0" presId="urn:microsoft.com/office/officeart/2005/8/layout/hierarchy1"/>
    <dgm:cxn modelId="{78F6EACA-C810-4143-B2EF-E2E1B025EFF8}" type="presParOf" srcId="{64B247D0-DB03-43EA-81E4-EE34F7E76D07}" destId="{8C9378EB-6738-4BCC-A162-BBA815533EA2}" srcOrd="1" destOrd="0" presId="urn:microsoft.com/office/officeart/2005/8/layout/hierarchy1"/>
    <dgm:cxn modelId="{0AD4A564-1BF2-4C7E-9883-DD64B1EDFED0}" type="presParOf" srcId="{93F277D8-89BB-47BC-A781-CC28FBBAA51B}" destId="{AC1217E0-AA72-4204-8463-CB7917658187}" srcOrd="1" destOrd="0" presId="urn:microsoft.com/office/officeart/2005/8/layout/hierarchy1"/>
    <dgm:cxn modelId="{B599F256-A700-4E66-BE22-442FD2C6D0F4}" type="presParOf" srcId="{F9C34FC1-AD38-4F44-B67D-D318BD12B0F5}" destId="{25FCB1AA-575D-4688-9F3B-908CF8B35CAE}" srcOrd="2" destOrd="0" presId="urn:microsoft.com/office/officeart/2005/8/layout/hierarchy1"/>
    <dgm:cxn modelId="{5742CADD-8256-4C23-ACEA-FB912F868B62}" type="presParOf" srcId="{25FCB1AA-575D-4688-9F3B-908CF8B35CAE}" destId="{35A835E3-2CE7-4A93-976A-5E99E7D2390F}" srcOrd="0" destOrd="0" presId="urn:microsoft.com/office/officeart/2005/8/layout/hierarchy1"/>
    <dgm:cxn modelId="{3D49A3A6-6EA8-4560-A7D1-45303AF06249}" type="presParOf" srcId="{35A835E3-2CE7-4A93-976A-5E99E7D2390F}" destId="{07972039-FBFA-47EC-A312-36352C04F17D}" srcOrd="0" destOrd="0" presId="urn:microsoft.com/office/officeart/2005/8/layout/hierarchy1"/>
    <dgm:cxn modelId="{8515EA22-D3B7-414E-B209-291E88C1A900}" type="presParOf" srcId="{35A835E3-2CE7-4A93-976A-5E99E7D2390F}" destId="{B9FF2D88-9951-4760-942A-754F5F98844F}" srcOrd="1" destOrd="0" presId="urn:microsoft.com/office/officeart/2005/8/layout/hierarchy1"/>
    <dgm:cxn modelId="{4470721F-3A33-43EA-8BB5-DE47CA6B4C4C}" type="presParOf" srcId="{25FCB1AA-575D-4688-9F3B-908CF8B35CAE}" destId="{136C5DF0-479D-4CDF-9678-92FB75A78C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5AA00-32B4-42FB-A968-10679164383A}">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94765-CFB2-43B6-9217-267F4859BAB5}">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Banker’s Algorithm</a:t>
          </a:r>
          <a:endParaRPr lang="en-US" sz="2800" kern="1200"/>
        </a:p>
      </dsp:txBody>
      <dsp:txXfrm>
        <a:off x="378614" y="886531"/>
        <a:ext cx="2810360" cy="1744948"/>
      </dsp:txXfrm>
    </dsp:sp>
    <dsp:sp modelId="{A4023A28-E956-4E43-95FC-DB343D3377C3}">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378EB-6738-4BCC-A162-BBA815533EA2}">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Linux Operating System</a:t>
          </a:r>
          <a:endParaRPr lang="en-US" sz="2800" kern="1200"/>
        </a:p>
      </dsp:txBody>
      <dsp:txXfrm>
        <a:off x="3946203" y="886531"/>
        <a:ext cx="2810360" cy="1744948"/>
      </dsp:txXfrm>
    </dsp:sp>
    <dsp:sp modelId="{07972039-FBFA-47EC-A312-36352C04F17D}">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2D88-9951-4760-942A-754F5F98844F}">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Coding Platforms:</a:t>
          </a:r>
        </a:p>
        <a:p>
          <a:pPr marL="0" lvl="0" indent="0" algn="ctr" defTabSz="1244600">
            <a:lnSpc>
              <a:spcPct val="90000"/>
            </a:lnSpc>
            <a:spcBef>
              <a:spcPct val="0"/>
            </a:spcBef>
            <a:spcAft>
              <a:spcPct val="35000"/>
            </a:spcAft>
            <a:buNone/>
          </a:pPr>
          <a:r>
            <a:rPr lang="en-IN" sz="2800" kern="1200" dirty="0"/>
            <a:t>Nano editor / vi editor</a:t>
          </a:r>
          <a:endParaRPr lang="en-US" sz="2800" kern="1200" dirty="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84BE-DF02-16FD-DE6C-8BF24A67F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8EF5FF-9E6F-A467-8D58-3A2DFC6C1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AAA9BE-C8EE-2456-7E68-3590B16CC6D2}"/>
              </a:ext>
            </a:extLst>
          </p:cNvPr>
          <p:cNvSpPr>
            <a:spLocks noGrp="1"/>
          </p:cNvSpPr>
          <p:nvPr>
            <p:ph type="dt" sz="half" idx="10"/>
          </p:nvPr>
        </p:nvSpPr>
        <p:spPr/>
        <p:txBody>
          <a:bodyPr/>
          <a:lstStyle/>
          <a:p>
            <a:fld id="{5923F103-BC34-4FE4-A40E-EDDEECFDA5D0}" type="datetimeFigureOut">
              <a:rPr lang="en-US" smtClean="0"/>
              <a:pPr/>
              <a:t>12/21/2022</a:t>
            </a:fld>
            <a:endParaRPr lang="en-US" dirty="0"/>
          </a:p>
        </p:txBody>
      </p:sp>
      <p:sp>
        <p:nvSpPr>
          <p:cNvPr id="5" name="Footer Placeholder 4">
            <a:extLst>
              <a:ext uri="{FF2B5EF4-FFF2-40B4-BE49-F238E27FC236}">
                <a16:creationId xmlns:a16="http://schemas.microsoft.com/office/drawing/2014/main" id="{E222C6B0-86BC-C5A7-3DBC-D0CBEF4401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9EBEED-33E5-1939-F2A7-AB4F2542A7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85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0B9D-E331-A21B-0460-0846DEEBCB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0CD93D-CC36-EBDB-6E51-CECB19393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62E60-D461-A856-882E-7B6946DA4AA4}"/>
              </a:ext>
            </a:extLst>
          </p:cNvPr>
          <p:cNvSpPr>
            <a:spLocks noGrp="1"/>
          </p:cNvSpPr>
          <p:nvPr>
            <p:ph type="dt" sz="half" idx="10"/>
          </p:nvPr>
        </p:nvSpPr>
        <p:spPr/>
        <p:txBody>
          <a:bodyPr/>
          <a:lstStyle/>
          <a:p>
            <a:fld id="{53086D93-FCAC-47E0-A2EE-787E62CA814C}" type="datetimeFigureOut">
              <a:rPr lang="en-US" smtClean="0"/>
              <a:t>12/21/2022</a:t>
            </a:fld>
            <a:endParaRPr lang="en-US" dirty="0"/>
          </a:p>
        </p:txBody>
      </p:sp>
      <p:sp>
        <p:nvSpPr>
          <p:cNvPr id="5" name="Footer Placeholder 4">
            <a:extLst>
              <a:ext uri="{FF2B5EF4-FFF2-40B4-BE49-F238E27FC236}">
                <a16:creationId xmlns:a16="http://schemas.microsoft.com/office/drawing/2014/main" id="{EA6CA75E-CE49-616F-615A-CF220115F0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36375E-26FC-B895-FBD9-1069557AEF7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2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B99A8-77A0-AFB8-DD9D-C8D2CC0922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FA4B5D-D701-3175-78EB-A0A7435A04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E18D6-3CD2-886F-21A0-3FD2BCBDAB73}"/>
              </a:ext>
            </a:extLst>
          </p:cNvPr>
          <p:cNvSpPr>
            <a:spLocks noGrp="1"/>
          </p:cNvSpPr>
          <p:nvPr>
            <p:ph type="dt" sz="half" idx="10"/>
          </p:nvPr>
        </p:nvSpPr>
        <p:spPr/>
        <p:txBody>
          <a:bodyPr/>
          <a:lstStyle/>
          <a:p>
            <a:fld id="{CDA879A6-0FD0-4734-A311-86BFCA472E6E}" type="datetimeFigureOut">
              <a:rPr lang="en-US" smtClean="0"/>
              <a:t>12/21/2022</a:t>
            </a:fld>
            <a:endParaRPr lang="en-US" dirty="0"/>
          </a:p>
        </p:txBody>
      </p:sp>
      <p:sp>
        <p:nvSpPr>
          <p:cNvPr id="5" name="Footer Placeholder 4">
            <a:extLst>
              <a:ext uri="{FF2B5EF4-FFF2-40B4-BE49-F238E27FC236}">
                <a16:creationId xmlns:a16="http://schemas.microsoft.com/office/drawing/2014/main" id="{13709E89-0263-3D43-C50B-63ED6BB35A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5FA589-869C-0A8C-F619-278ED75A82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953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DA7A-F536-F1DE-94D6-DE9B69B27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4D61C1-3CC0-3CFF-9A99-DC78A51B6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B56B1A-0130-8D2B-D92A-CEAFE3840712}"/>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5" name="Footer Placeholder 4">
            <a:extLst>
              <a:ext uri="{FF2B5EF4-FFF2-40B4-BE49-F238E27FC236}">
                <a16:creationId xmlns:a16="http://schemas.microsoft.com/office/drawing/2014/main" id="{3EC70833-34FA-5652-9053-41C7F39EE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A7998-7D2F-1F82-95FF-BCF9EC26C992}"/>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1694204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768F-7FE5-433B-4A76-5FF99A0C9B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5E9791-51A7-FD62-DF48-1EE912BEB7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483164-E67D-11A4-628A-1E62BC396699}"/>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5" name="Footer Placeholder 4">
            <a:extLst>
              <a:ext uri="{FF2B5EF4-FFF2-40B4-BE49-F238E27FC236}">
                <a16:creationId xmlns:a16="http://schemas.microsoft.com/office/drawing/2014/main" id="{CBFC35F3-CA40-857E-1248-DD2A62C54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216BE-4F00-5CFF-A572-E8BD516E5191}"/>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255680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A8B2-77C6-9BC2-D08F-A1CEEB2D3E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04E4D1-5979-6855-C97F-F5EE1C7E7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1B477-A6D4-01DD-F7BA-6A21AFBAE102}"/>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5" name="Footer Placeholder 4">
            <a:extLst>
              <a:ext uri="{FF2B5EF4-FFF2-40B4-BE49-F238E27FC236}">
                <a16:creationId xmlns:a16="http://schemas.microsoft.com/office/drawing/2014/main" id="{0827654F-6262-E505-FE3F-4D82814DF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C2CBD-36A2-CC0D-5282-3804DC67593A}"/>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38259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4D29-8406-EB64-E750-799734A48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117C94-852A-27F9-098E-058BDE59A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28A582-EFFB-FB16-686C-5752FB23D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D3ADB2-83CE-E7C1-D3A0-B9234E172FB5}"/>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6" name="Footer Placeholder 5">
            <a:extLst>
              <a:ext uri="{FF2B5EF4-FFF2-40B4-BE49-F238E27FC236}">
                <a16:creationId xmlns:a16="http://schemas.microsoft.com/office/drawing/2014/main" id="{75BF9A93-EC90-3334-5733-0B2E48118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39968-76F0-B24D-CA9A-2927AA65EF18}"/>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563398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EF03-BC58-DA75-5BDC-E58CC310BE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1DB4A-12DF-F6DB-4B9E-49DEF59F9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FCB69-F953-C243-45A8-FC40FB484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2E3599-4CED-4ABF-ABFE-C66EE3D38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12D40-9E09-124D-5770-23F1BDD458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4CC204-63BA-A43A-BC22-36361B448D19}"/>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8" name="Footer Placeholder 7">
            <a:extLst>
              <a:ext uri="{FF2B5EF4-FFF2-40B4-BE49-F238E27FC236}">
                <a16:creationId xmlns:a16="http://schemas.microsoft.com/office/drawing/2014/main" id="{844EBF6D-9311-F641-DDB1-3F74465D0A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5471F0-F13F-3C0E-47C4-7191E03D18C4}"/>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2909896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B938-7129-D504-7EF6-23EA4977E6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AE8FD0-1568-7C60-65F3-D4B43FA5DB7B}"/>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4" name="Footer Placeholder 3">
            <a:extLst>
              <a:ext uri="{FF2B5EF4-FFF2-40B4-BE49-F238E27FC236}">
                <a16:creationId xmlns:a16="http://schemas.microsoft.com/office/drawing/2014/main" id="{227394B3-2CED-2DCE-CE67-DF383D495E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496E1B-1C7D-0E1F-A37E-650CBC39C713}"/>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2725437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E3E075-3265-2B63-451A-01051D6FB894}"/>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3" name="Footer Placeholder 2">
            <a:extLst>
              <a:ext uri="{FF2B5EF4-FFF2-40B4-BE49-F238E27FC236}">
                <a16:creationId xmlns:a16="http://schemas.microsoft.com/office/drawing/2014/main" id="{820428EC-2296-D170-5BC0-054893DD7B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5A6474-7442-4A25-6405-6699D97E6F11}"/>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3474273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2A7E-7A92-4EA4-0A39-4A7D59DE0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6274A8-9BC4-2EF5-06A9-335188B08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98CAF4-190E-0434-16A3-61548A030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8015A-231D-0BE4-840E-883179341FBB}"/>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6" name="Footer Placeholder 5">
            <a:extLst>
              <a:ext uri="{FF2B5EF4-FFF2-40B4-BE49-F238E27FC236}">
                <a16:creationId xmlns:a16="http://schemas.microsoft.com/office/drawing/2014/main" id="{F5C333F8-F671-044F-0F71-C31D2A4936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F7604D-447F-A425-38C8-E6DCC68AAB7E}"/>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253761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C919-E464-B937-1310-0662F06214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C229C0-DE0C-3A21-20FC-B6B2F3F97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7499A-73FB-ADF0-107E-6234A1359F78}"/>
              </a:ext>
            </a:extLst>
          </p:cNvPr>
          <p:cNvSpPr>
            <a:spLocks noGrp="1"/>
          </p:cNvSpPr>
          <p:nvPr>
            <p:ph type="dt" sz="half" idx="10"/>
          </p:nvPr>
        </p:nvSpPr>
        <p:spPr/>
        <p:txBody>
          <a:bodyPr/>
          <a:lstStyle/>
          <a:p>
            <a:fld id="{19C9CA7B-DFD4-44B5-8C60-D14B8CD1FB59}" type="datetimeFigureOut">
              <a:rPr lang="en-US" smtClean="0"/>
              <a:t>12/21/2022</a:t>
            </a:fld>
            <a:endParaRPr lang="en-US" dirty="0"/>
          </a:p>
        </p:txBody>
      </p:sp>
      <p:sp>
        <p:nvSpPr>
          <p:cNvPr id="5" name="Footer Placeholder 4">
            <a:extLst>
              <a:ext uri="{FF2B5EF4-FFF2-40B4-BE49-F238E27FC236}">
                <a16:creationId xmlns:a16="http://schemas.microsoft.com/office/drawing/2014/main" id="{F657FD12-3040-15D0-8308-2EBD051724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AED0A1-CE44-6A4B-A8FE-E2FE520DB4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55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B02D-0EA5-A480-77C5-76CC90A14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212804-102C-73FA-AFFD-847F5D814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A79F2D-D8B0-A108-D872-E7D6E6840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904A4-86F3-8EEC-229B-692B0953D370}"/>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6" name="Footer Placeholder 5">
            <a:extLst>
              <a:ext uri="{FF2B5EF4-FFF2-40B4-BE49-F238E27FC236}">
                <a16:creationId xmlns:a16="http://schemas.microsoft.com/office/drawing/2014/main" id="{33C789E3-C0F0-A098-2482-EF375B2253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01A32-5DEB-E15D-B6A8-A2DE739645DD}"/>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906010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F755B-3C84-B185-A492-2FE6DB47DF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6DE53B-3849-26EB-6DD4-6AA5EB2CF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1E884-BB70-6B70-179E-AD951184B549}"/>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5" name="Footer Placeholder 4">
            <a:extLst>
              <a:ext uri="{FF2B5EF4-FFF2-40B4-BE49-F238E27FC236}">
                <a16:creationId xmlns:a16="http://schemas.microsoft.com/office/drawing/2014/main" id="{BB2C39C2-034B-F4CB-EA0D-03EE49A2D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09095-C9E6-B9B1-EB72-306A2D6C0380}"/>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3427009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7E88A-B9C7-7B67-EADF-F0A29B2406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B6FFB4-2D20-B92A-F714-ACC47861A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1B662-5B45-7BAE-CB69-00C9630EBB36}"/>
              </a:ext>
            </a:extLst>
          </p:cNvPr>
          <p:cNvSpPr>
            <a:spLocks noGrp="1"/>
          </p:cNvSpPr>
          <p:nvPr>
            <p:ph type="dt" sz="half" idx="10"/>
          </p:nvPr>
        </p:nvSpPr>
        <p:spPr/>
        <p:txBody>
          <a:bodyPr/>
          <a:lstStyle/>
          <a:p>
            <a:fld id="{78454C09-B1FC-4271-8BB7-FCA9170318CD}" type="datetimeFigureOut">
              <a:rPr lang="en-IN" smtClean="0"/>
              <a:t>21-12-2022</a:t>
            </a:fld>
            <a:endParaRPr lang="en-IN"/>
          </a:p>
        </p:txBody>
      </p:sp>
      <p:sp>
        <p:nvSpPr>
          <p:cNvPr id="5" name="Footer Placeholder 4">
            <a:extLst>
              <a:ext uri="{FF2B5EF4-FFF2-40B4-BE49-F238E27FC236}">
                <a16:creationId xmlns:a16="http://schemas.microsoft.com/office/drawing/2014/main" id="{9B24A81F-AE5B-AC1E-C0CE-2785B2F7C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EE704-407B-3070-5FC6-DC602999C52D}"/>
              </a:ext>
            </a:extLst>
          </p:cNvPr>
          <p:cNvSpPr>
            <a:spLocks noGrp="1"/>
          </p:cNvSpPr>
          <p:nvPr>
            <p:ph type="sldNum" sz="quarter" idx="12"/>
          </p:nvPr>
        </p:nvSpPr>
        <p:spPr/>
        <p:txBody>
          <a:bodyPr/>
          <a:lstStyle/>
          <a:p>
            <a:fld id="{B7DE1CB1-0F66-425F-8BF4-8747F8CC132C}" type="slidenum">
              <a:rPr lang="en-IN" smtClean="0"/>
              <a:t>‹#›</a:t>
            </a:fld>
            <a:endParaRPr lang="en-IN"/>
          </a:p>
        </p:txBody>
      </p:sp>
    </p:spTree>
    <p:extLst>
      <p:ext uri="{BB962C8B-B14F-4D97-AF65-F5344CB8AC3E}">
        <p14:creationId xmlns:p14="http://schemas.microsoft.com/office/powerpoint/2010/main" val="279016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B3DE-8A15-8889-AA53-84D94730E3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A0CD0B-8BA0-5A41-336C-1EE39CEC4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44B5F-0355-1719-BA98-6CD588EB2591}"/>
              </a:ext>
            </a:extLst>
          </p:cNvPr>
          <p:cNvSpPr>
            <a:spLocks noGrp="1"/>
          </p:cNvSpPr>
          <p:nvPr>
            <p:ph type="dt" sz="half" idx="10"/>
          </p:nvPr>
        </p:nvSpPr>
        <p:spPr/>
        <p:txBody>
          <a:bodyPr/>
          <a:lstStyle/>
          <a:p>
            <a:fld id="{F34E6425-0181-43F2-84FC-787E803FD2F8}" type="datetimeFigureOut">
              <a:rPr lang="en-US" smtClean="0"/>
              <a:t>12/21/2022</a:t>
            </a:fld>
            <a:endParaRPr lang="en-US" dirty="0"/>
          </a:p>
        </p:txBody>
      </p:sp>
      <p:sp>
        <p:nvSpPr>
          <p:cNvPr id="5" name="Footer Placeholder 4">
            <a:extLst>
              <a:ext uri="{FF2B5EF4-FFF2-40B4-BE49-F238E27FC236}">
                <a16:creationId xmlns:a16="http://schemas.microsoft.com/office/drawing/2014/main" id="{483EFAD2-5EE6-85F9-3004-D1C1EA14DA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210476-A108-1A53-E851-80483E68201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77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A122-0E2B-A512-4CCA-22AA1678C3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C4638-F316-401F-55BC-ED590F91A0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7999E3-8A55-55B4-8DA1-C01B68C20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9C1121-A080-8978-64E9-ECB17F575E63}"/>
              </a:ext>
            </a:extLst>
          </p:cNvPr>
          <p:cNvSpPr>
            <a:spLocks noGrp="1"/>
          </p:cNvSpPr>
          <p:nvPr>
            <p:ph type="dt" sz="half" idx="10"/>
          </p:nvPr>
        </p:nvSpPr>
        <p:spPr/>
        <p:txBody>
          <a:bodyPr/>
          <a:lstStyle/>
          <a:p>
            <a:fld id="{3BDB8791-F1B0-41E7-B7FD-A781E65C4266}" type="datetimeFigureOut">
              <a:rPr lang="en-US" smtClean="0"/>
              <a:t>12/21/2022</a:t>
            </a:fld>
            <a:endParaRPr lang="en-US" dirty="0"/>
          </a:p>
        </p:txBody>
      </p:sp>
      <p:sp>
        <p:nvSpPr>
          <p:cNvPr id="6" name="Footer Placeholder 5">
            <a:extLst>
              <a:ext uri="{FF2B5EF4-FFF2-40B4-BE49-F238E27FC236}">
                <a16:creationId xmlns:a16="http://schemas.microsoft.com/office/drawing/2014/main" id="{944DC81B-171D-F1C1-87C6-196741F4CC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9E41CF-377C-7A9A-B886-F358B5E0244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360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EEB7-4FEB-05E6-4A31-33DC448D9F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D5E770-2EBE-2F04-DFA1-0CE204AA6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D996C9-A889-9B6D-B946-4DB3DA12C3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44B376-1F44-4241-3ABF-C1E6CC818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D53C7-61B8-F4C4-9B54-15EEA60572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97B478-FF1F-35B0-354A-0A21D90B460E}"/>
              </a:ext>
            </a:extLst>
          </p:cNvPr>
          <p:cNvSpPr>
            <a:spLocks noGrp="1"/>
          </p:cNvSpPr>
          <p:nvPr>
            <p:ph type="dt" sz="half" idx="10"/>
          </p:nvPr>
        </p:nvSpPr>
        <p:spPr/>
        <p:txBody>
          <a:bodyPr/>
          <a:lstStyle/>
          <a:p>
            <a:fld id="{5FDD63B2-E120-4ED8-B27B-C685F510A5FE}" type="datetimeFigureOut">
              <a:rPr lang="en-US" smtClean="0"/>
              <a:t>12/21/2022</a:t>
            </a:fld>
            <a:endParaRPr lang="en-US" dirty="0"/>
          </a:p>
        </p:txBody>
      </p:sp>
      <p:sp>
        <p:nvSpPr>
          <p:cNvPr id="8" name="Footer Placeholder 7">
            <a:extLst>
              <a:ext uri="{FF2B5EF4-FFF2-40B4-BE49-F238E27FC236}">
                <a16:creationId xmlns:a16="http://schemas.microsoft.com/office/drawing/2014/main" id="{601B5BAF-FE5C-683B-3B2D-E368C6EE7B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52CFB79-F07E-2A92-0E21-2481404203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113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E0FD-FAD6-8A53-AC92-A8C28F2BC5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4453C8-B0CB-C7A7-70A9-3EAC755173CD}"/>
              </a:ext>
            </a:extLst>
          </p:cNvPr>
          <p:cNvSpPr>
            <a:spLocks noGrp="1"/>
          </p:cNvSpPr>
          <p:nvPr>
            <p:ph type="dt" sz="half" idx="10"/>
          </p:nvPr>
        </p:nvSpPr>
        <p:spPr/>
        <p:txBody>
          <a:bodyPr/>
          <a:lstStyle/>
          <a:p>
            <a:fld id="{7AA18ACC-A947-437B-A130-35BD54FDF1E9}" type="datetimeFigureOut">
              <a:rPr lang="en-US" smtClean="0"/>
              <a:t>12/21/2022</a:t>
            </a:fld>
            <a:endParaRPr lang="en-US" dirty="0"/>
          </a:p>
        </p:txBody>
      </p:sp>
      <p:sp>
        <p:nvSpPr>
          <p:cNvPr id="4" name="Footer Placeholder 3">
            <a:extLst>
              <a:ext uri="{FF2B5EF4-FFF2-40B4-BE49-F238E27FC236}">
                <a16:creationId xmlns:a16="http://schemas.microsoft.com/office/drawing/2014/main" id="{CD3B3AB8-52DB-F1B2-7669-AD9F85FCB6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930598-8499-9A2A-8962-AA30DEF3A72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44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0F4D6-B922-54AF-C104-77BFF5CD8AC4}"/>
              </a:ext>
            </a:extLst>
          </p:cNvPr>
          <p:cNvSpPr>
            <a:spLocks noGrp="1"/>
          </p:cNvSpPr>
          <p:nvPr>
            <p:ph type="dt" sz="half" idx="10"/>
          </p:nvPr>
        </p:nvSpPr>
        <p:spPr/>
        <p:txBody>
          <a:bodyPr/>
          <a:lstStyle/>
          <a:p>
            <a:fld id="{7C8D7E02-BCB8-4D50-A234-369438C08659}" type="datetimeFigureOut">
              <a:rPr lang="en-US" smtClean="0"/>
              <a:t>12/21/2022</a:t>
            </a:fld>
            <a:endParaRPr lang="en-US" dirty="0"/>
          </a:p>
        </p:txBody>
      </p:sp>
      <p:sp>
        <p:nvSpPr>
          <p:cNvPr id="3" name="Footer Placeholder 2">
            <a:extLst>
              <a:ext uri="{FF2B5EF4-FFF2-40B4-BE49-F238E27FC236}">
                <a16:creationId xmlns:a16="http://schemas.microsoft.com/office/drawing/2014/main" id="{F5DC979A-CCB3-9F94-8957-C6A59C567A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5EE8C5-FE04-D696-66BB-A134409215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295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7376-0EBF-3FB4-98A4-EDF6BB056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DE8410-F834-9EED-E369-1F374A023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A920D-9432-F9AD-4A45-C8C6461EF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03400-B83E-39A1-EA27-1D56F7524F16}"/>
              </a:ext>
            </a:extLst>
          </p:cNvPr>
          <p:cNvSpPr>
            <a:spLocks noGrp="1"/>
          </p:cNvSpPr>
          <p:nvPr>
            <p:ph type="dt" sz="half" idx="10"/>
          </p:nvPr>
        </p:nvSpPr>
        <p:spPr/>
        <p:txBody>
          <a:bodyPr/>
          <a:lstStyle/>
          <a:p>
            <a:fld id="{76E86A4C-8E40-4F87-A4F0-01A0687C5742}" type="datetimeFigureOut">
              <a:rPr lang="en-US" smtClean="0"/>
              <a:t>12/21/2022</a:t>
            </a:fld>
            <a:endParaRPr lang="en-US" dirty="0"/>
          </a:p>
        </p:txBody>
      </p:sp>
      <p:sp>
        <p:nvSpPr>
          <p:cNvPr id="6" name="Footer Placeholder 5">
            <a:extLst>
              <a:ext uri="{FF2B5EF4-FFF2-40B4-BE49-F238E27FC236}">
                <a16:creationId xmlns:a16="http://schemas.microsoft.com/office/drawing/2014/main" id="{FFA13BAF-139B-0C0A-0951-CF491B9B55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26129C-63A1-B89A-4E38-139C31A62E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758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177A-15A5-079C-17EF-185C3A4E0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8BC719-7A4F-15E9-922B-BDD8722BC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6AC87D-EA12-B5BC-41C5-1CDB75EA5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56095-16F0-B943-5100-AD9A00ED3744}"/>
              </a:ext>
            </a:extLst>
          </p:cNvPr>
          <p:cNvSpPr>
            <a:spLocks noGrp="1"/>
          </p:cNvSpPr>
          <p:nvPr>
            <p:ph type="dt" sz="half" idx="10"/>
          </p:nvPr>
        </p:nvSpPr>
        <p:spPr/>
        <p:txBody>
          <a:bodyPr/>
          <a:lstStyle/>
          <a:p>
            <a:fld id="{35E72C73-2D91-4E12-BA25-F0AA0C03599B}" type="datetimeFigureOut">
              <a:rPr lang="en-US" smtClean="0"/>
              <a:t>12/21/2022</a:t>
            </a:fld>
            <a:endParaRPr lang="en-US" dirty="0"/>
          </a:p>
        </p:txBody>
      </p:sp>
      <p:sp>
        <p:nvSpPr>
          <p:cNvPr id="6" name="Footer Placeholder 5">
            <a:extLst>
              <a:ext uri="{FF2B5EF4-FFF2-40B4-BE49-F238E27FC236}">
                <a16:creationId xmlns:a16="http://schemas.microsoft.com/office/drawing/2014/main" id="{0904935E-CF6C-5D61-0869-B870DE720E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C7164D-353E-9B51-9739-092E9B31759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49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8730E-CE31-AB36-0636-587A710C9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80B47C-EE04-E247-B632-041F90A48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8F494B-C54B-528E-1FD2-FCD7CC404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12/21/2022</a:t>
            </a:fld>
            <a:endParaRPr lang="en-US" dirty="0"/>
          </a:p>
        </p:txBody>
      </p:sp>
      <p:sp>
        <p:nvSpPr>
          <p:cNvPr id="5" name="Footer Placeholder 4">
            <a:extLst>
              <a:ext uri="{FF2B5EF4-FFF2-40B4-BE49-F238E27FC236}">
                <a16:creationId xmlns:a16="http://schemas.microsoft.com/office/drawing/2014/main" id="{FBB58A93-7837-C628-EB30-F1CD2E839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93AC41-8854-40DA-B0FA-019D3934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60221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ACE7F-05D1-B129-02DD-1F6DB4496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452D24-4CD2-E15D-D3B5-84766F99F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E616F-5FE1-A16B-16ED-EAA155F45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54C09-B1FC-4271-8BB7-FCA9170318CD}" type="datetimeFigureOut">
              <a:rPr lang="en-IN" smtClean="0"/>
              <a:t>21-12-2022</a:t>
            </a:fld>
            <a:endParaRPr lang="en-IN"/>
          </a:p>
        </p:txBody>
      </p:sp>
      <p:sp>
        <p:nvSpPr>
          <p:cNvPr id="5" name="Footer Placeholder 4">
            <a:extLst>
              <a:ext uri="{FF2B5EF4-FFF2-40B4-BE49-F238E27FC236}">
                <a16:creationId xmlns:a16="http://schemas.microsoft.com/office/drawing/2014/main" id="{1A78A21A-81C8-4141-5C7D-C43B81C00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097C73-5882-8F67-4A07-79A4FF880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E1CB1-0F66-425F-8BF4-8747F8CC132C}" type="slidenum">
              <a:rPr lang="en-IN" smtClean="0"/>
              <a:t>‹#›</a:t>
            </a:fld>
            <a:endParaRPr lang="en-IN"/>
          </a:p>
        </p:txBody>
      </p:sp>
    </p:spTree>
    <p:extLst>
      <p:ext uri="{BB962C8B-B14F-4D97-AF65-F5344CB8AC3E}">
        <p14:creationId xmlns:p14="http://schemas.microsoft.com/office/powerpoint/2010/main" val="134203356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3FFEB83-9BBF-54AF-1868-339B0D7480A0}"/>
              </a:ext>
            </a:extLst>
          </p:cNvPr>
          <p:cNvSpPr>
            <a:spLocks noGrp="1"/>
          </p:cNvSpPr>
          <p:nvPr>
            <p:ph type="ctrTitle"/>
          </p:nvPr>
        </p:nvSpPr>
        <p:spPr>
          <a:xfrm>
            <a:off x="1620127" y="793100"/>
            <a:ext cx="7935630" cy="1376894"/>
          </a:xfrm>
        </p:spPr>
        <p:txBody>
          <a:bodyPr vert="horz" lIns="91440" tIns="45720" rIns="91440" bIns="45720" rtlCol="0" anchor="b">
            <a:normAutofit fontScale="90000"/>
          </a:bodyPr>
          <a:lstStyle/>
          <a:p>
            <a:r>
              <a:rPr lang="en-US" b="0" i="0" kern="1200" dirty="0">
                <a:latin typeface="Times New Roman" panose="02020603050405020304" pitchFamily="18" charset="0"/>
                <a:cs typeface="Times New Roman" panose="02020603050405020304" pitchFamily="18" charset="0"/>
              </a:rPr>
              <a:t>BANKER’S ALGORITHM</a:t>
            </a:r>
          </a:p>
        </p:txBody>
      </p:sp>
      <p:sp>
        <p:nvSpPr>
          <p:cNvPr id="3" name="Subtitle 2">
            <a:extLst>
              <a:ext uri="{FF2B5EF4-FFF2-40B4-BE49-F238E27FC236}">
                <a16:creationId xmlns:a16="http://schemas.microsoft.com/office/drawing/2014/main" id="{6D0631EC-B9E9-AE12-B680-1C99C35FA24E}"/>
              </a:ext>
            </a:extLst>
          </p:cNvPr>
          <p:cNvSpPr>
            <a:spLocks noGrp="1"/>
          </p:cNvSpPr>
          <p:nvPr>
            <p:ph type="subTitle" idx="1"/>
          </p:nvPr>
        </p:nvSpPr>
        <p:spPr>
          <a:xfrm>
            <a:off x="870148" y="3111690"/>
            <a:ext cx="5221185" cy="2953210"/>
          </a:xfrm>
        </p:spPr>
        <p:txBody>
          <a:bodyPr vert="horz" lIns="91440" tIns="45720" rIns="91440" bIns="45720" rtlCol="0" anchor="t">
            <a:normAutofit/>
          </a:bodyPr>
          <a:lstStyle/>
          <a:p>
            <a:r>
              <a:rPr lang="en-US" u="sng" dirty="0">
                <a:latin typeface="Times New Roman" panose="02020603050405020304" pitchFamily="18" charset="0"/>
                <a:cs typeface="Times New Roman" panose="02020603050405020304" pitchFamily="18" charset="0"/>
              </a:rPr>
              <a:t>Group members</a:t>
            </a:r>
          </a:p>
          <a:p>
            <a:pPr>
              <a:buFont typeface="Wingdings 3" charset="2"/>
              <a:buChar char=""/>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Sudanshi</a:t>
            </a:r>
            <a:r>
              <a:rPr lang="en-US" dirty="0">
                <a:latin typeface="Times New Roman" panose="02020603050405020304" pitchFamily="18" charset="0"/>
                <a:cs typeface="Times New Roman" panose="02020603050405020304" pitchFamily="18" charset="0"/>
              </a:rPr>
              <a:t> Sehgal (2021A1R156)</a:t>
            </a:r>
          </a:p>
          <a:p>
            <a:r>
              <a:rPr lang="en-US" dirty="0" err="1">
                <a:latin typeface="Times New Roman" panose="02020603050405020304" pitchFamily="18" charset="0"/>
                <a:cs typeface="Times New Roman" panose="02020603050405020304" pitchFamily="18" charset="0"/>
              </a:rPr>
              <a:t>Souhani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Gandotra</a:t>
            </a:r>
            <a:r>
              <a:rPr lang="en-US" dirty="0">
                <a:latin typeface="Times New Roman" panose="02020603050405020304" pitchFamily="18" charset="0"/>
                <a:cs typeface="Times New Roman" panose="02020603050405020304" pitchFamily="18" charset="0"/>
              </a:rPr>
              <a:t> (2021A1R167)</a:t>
            </a:r>
          </a:p>
          <a:p>
            <a:r>
              <a:rPr lang="en-US" dirty="0">
                <a:latin typeface="Times New Roman" panose="02020603050405020304" pitchFamily="18" charset="0"/>
                <a:cs typeface="Times New Roman" panose="02020603050405020304" pitchFamily="18" charset="0"/>
              </a:rPr>
              <a:t>Simrat Singh (2021A1R170)</a:t>
            </a:r>
          </a:p>
          <a:p>
            <a:r>
              <a:rPr lang="en-US" dirty="0">
                <a:latin typeface="Times New Roman" panose="02020603050405020304" pitchFamily="18" charset="0"/>
                <a:cs typeface="Times New Roman" panose="02020603050405020304" pitchFamily="18" charset="0"/>
              </a:rPr>
              <a:t>Anjali </a:t>
            </a:r>
            <a:r>
              <a:rPr lang="en-US" dirty="0" err="1">
                <a:latin typeface="Times New Roman" panose="02020603050405020304" pitchFamily="18" charset="0"/>
                <a:cs typeface="Times New Roman" panose="02020603050405020304" pitchFamily="18" charset="0"/>
              </a:rPr>
              <a:t>Salaria</a:t>
            </a:r>
            <a:r>
              <a:rPr lang="en-US" dirty="0">
                <a:latin typeface="Times New Roman" panose="02020603050405020304" pitchFamily="18" charset="0"/>
                <a:cs typeface="Times New Roman" panose="02020603050405020304" pitchFamily="18" charset="0"/>
              </a:rPr>
              <a:t> (2021A1R181)</a:t>
            </a:r>
          </a:p>
        </p:txBody>
      </p:sp>
      <p:sp>
        <p:nvSpPr>
          <p:cNvPr id="66" name="Freeform: Shape 6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9D026F2-3749-C46E-93C1-C7290F94AE85}"/>
              </a:ext>
            </a:extLst>
          </p:cNvPr>
          <p:cNvPicPr>
            <a:picLocks noChangeAspect="1"/>
          </p:cNvPicPr>
          <p:nvPr/>
        </p:nvPicPr>
        <p:blipFill>
          <a:blip r:embed="rId2"/>
          <a:stretch>
            <a:fillRect/>
          </a:stretch>
        </p:blipFill>
        <p:spPr>
          <a:xfrm>
            <a:off x="6651243" y="2366938"/>
            <a:ext cx="4939504" cy="1741176"/>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70" name="Freeform: Shape 6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8893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86981-E57B-94BA-6061-14594C9B003D}"/>
              </a:ext>
            </a:extLst>
          </p:cNvPr>
          <p:cNvSpPr>
            <a:spLocks noGrp="1"/>
          </p:cNvSpPr>
          <p:nvPr>
            <p:ph type="title"/>
          </p:nvPr>
        </p:nvSpPr>
        <p:spPr>
          <a:xfrm>
            <a:off x="643467" y="2969912"/>
            <a:ext cx="3962061" cy="1197429"/>
          </a:xfrm>
        </p:spPr>
        <p:txBody>
          <a:bodyPr anchor="t">
            <a:normAutofit/>
          </a:bodyPr>
          <a:lstStyle/>
          <a:p>
            <a:r>
              <a:rPr lang="en-IN" sz="3600" b="1" dirty="0">
                <a:latin typeface="Times New Roman" panose="02020603050405020304" pitchFamily="18" charset="0"/>
                <a:cs typeface="Times New Roman" panose="02020603050405020304" pitchFamily="18" charset="0"/>
              </a:rPr>
              <a:t>Example (contd.)</a:t>
            </a:r>
          </a:p>
        </p:txBody>
      </p:sp>
      <p:sp>
        <p:nvSpPr>
          <p:cNvPr id="44" name="Rectangle 4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4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3545B69-0A44-F138-F177-C5637D7A8431}"/>
              </a:ext>
            </a:extLst>
          </p:cNvPr>
          <p:cNvSpPr>
            <a:spLocks noGrp="1"/>
          </p:cNvSpPr>
          <p:nvPr>
            <p:ph idx="1"/>
          </p:nvPr>
        </p:nvSpPr>
        <p:spPr>
          <a:xfrm>
            <a:off x="5070020" y="1698170"/>
            <a:ext cx="6478513" cy="5083630"/>
          </a:xfrm>
        </p:spPr>
        <p:txBody>
          <a:bodyPr>
            <a:normAutofit/>
          </a:bodyPr>
          <a:lstStyle/>
          <a:p>
            <a:pPr marL="0" indent="0">
              <a:buNone/>
            </a:pPr>
            <a:r>
              <a:rPr lang="en-IN" sz="2000" b="0" i="0" dirty="0">
                <a:effectLst/>
                <a:latin typeface="Times New Roman" panose="02020603050405020304" pitchFamily="18" charset="0"/>
                <a:cs typeface="Times New Roman" panose="02020603050405020304" pitchFamily="18" charset="0"/>
              </a:rPr>
              <a:t> Need = Max- Allocation</a:t>
            </a:r>
          </a:p>
          <a:p>
            <a:pPr marL="0" indent="0">
              <a:buNone/>
            </a:pPr>
            <a:r>
              <a:rPr lang="en-IN" sz="2000" b="1" dirty="0">
                <a:latin typeface="Times New Roman" panose="02020603050405020304" pitchFamily="18" charset="0"/>
                <a:cs typeface="Times New Roman" panose="02020603050405020304" pitchFamily="18" charset="0"/>
              </a:rPr>
              <a:t>                                                Need</a:t>
            </a:r>
          </a:p>
          <a:p>
            <a:pPr marL="0" indent="0">
              <a:buNone/>
            </a:pPr>
            <a:r>
              <a:rPr lang="en-IN" sz="2000" b="1" dirty="0">
                <a:latin typeface="Times New Roman" panose="02020603050405020304" pitchFamily="18" charset="0"/>
                <a:cs typeface="Times New Roman" panose="02020603050405020304" pitchFamily="18" charset="0"/>
              </a:rPr>
              <a:t>                                            A     B    C                                 </a:t>
            </a:r>
          </a:p>
          <a:p>
            <a:pPr marL="0" indent="0">
              <a:buNone/>
            </a:pPr>
            <a:r>
              <a:rPr lang="en-IN" sz="2000" b="1" dirty="0">
                <a:latin typeface="Times New Roman" panose="02020603050405020304" pitchFamily="18" charset="0"/>
                <a:cs typeface="Times New Roman" panose="02020603050405020304" pitchFamily="18" charset="0"/>
              </a:rPr>
              <a:t>                                  P0      7     4     3</a:t>
            </a:r>
          </a:p>
          <a:p>
            <a:pPr marL="0" indent="0">
              <a:buNone/>
            </a:pPr>
            <a:r>
              <a:rPr lang="en-IN" sz="2000" b="1" dirty="0">
                <a:latin typeface="Times New Roman" panose="02020603050405020304" pitchFamily="18" charset="0"/>
                <a:cs typeface="Times New Roman" panose="02020603050405020304" pitchFamily="18" charset="0"/>
              </a:rPr>
              <a:t>                                  P1      1     2     2</a:t>
            </a:r>
          </a:p>
          <a:p>
            <a:pPr marL="0" indent="0">
              <a:buNone/>
            </a:pPr>
            <a:r>
              <a:rPr lang="en-IN" sz="2000" b="1" dirty="0">
                <a:latin typeface="Times New Roman" panose="02020603050405020304" pitchFamily="18" charset="0"/>
                <a:cs typeface="Times New Roman" panose="02020603050405020304" pitchFamily="18" charset="0"/>
              </a:rPr>
              <a:t>                                  P2      6     0     0</a:t>
            </a:r>
          </a:p>
          <a:p>
            <a:pPr marL="0" indent="0">
              <a:buNone/>
            </a:pPr>
            <a:r>
              <a:rPr lang="en-IN" sz="2000" b="1" dirty="0">
                <a:latin typeface="Times New Roman" panose="02020603050405020304" pitchFamily="18" charset="0"/>
                <a:cs typeface="Times New Roman" panose="02020603050405020304" pitchFamily="18" charset="0"/>
              </a:rPr>
              <a:t>                                  P3      0     1     1</a:t>
            </a:r>
          </a:p>
          <a:p>
            <a:pPr marL="0" indent="0">
              <a:buNone/>
            </a:pPr>
            <a:r>
              <a:rPr lang="en-IN" sz="2000" b="1" dirty="0">
                <a:latin typeface="Times New Roman" panose="02020603050405020304" pitchFamily="18" charset="0"/>
                <a:cs typeface="Times New Roman" panose="02020603050405020304" pitchFamily="18" charset="0"/>
              </a:rPr>
              <a:t>                                  P4      4     3     1</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 system is in a safe state since the sequence &lt; P1, P3, P4, P2, P0&gt; satisfies criteria.</a:t>
            </a:r>
          </a:p>
        </p:txBody>
      </p:sp>
      <p:sp>
        <p:nvSpPr>
          <p:cNvPr id="49" name="Isosceles Triangle 4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Isosceles Triangle 5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7861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8F0130-B4B7-0805-3F5E-048FAE079A1E}"/>
              </a:ext>
            </a:extLst>
          </p:cNvPr>
          <p:cNvSpPr>
            <a:spLocks noGrp="1"/>
          </p:cNvSpPr>
          <p:nvPr>
            <p:ph type="title"/>
          </p:nvPr>
        </p:nvSpPr>
        <p:spPr>
          <a:xfrm>
            <a:off x="88144" y="3199327"/>
            <a:ext cx="4893733" cy="1239521"/>
          </a:xfrm>
        </p:spPr>
        <p:txBody>
          <a:bodyPr anchor="t">
            <a:normAutofit/>
          </a:bodyPr>
          <a:lstStyle/>
          <a:p>
            <a:r>
              <a:rPr lang="en-IN" sz="3600" b="1" dirty="0">
                <a:latin typeface="Times New Roman" panose="02020603050405020304" pitchFamily="18" charset="0"/>
                <a:cs typeface="Times New Roman" panose="02020603050405020304" pitchFamily="18" charset="0"/>
              </a:rPr>
              <a:t>Now P1 requests (1,2,2)</a:t>
            </a:r>
          </a:p>
        </p:txBody>
      </p:sp>
      <p:sp>
        <p:nvSpPr>
          <p:cNvPr id="29"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1B7797-F794-0187-F792-52C0A21D4DAB}"/>
              </a:ext>
            </a:extLst>
          </p:cNvPr>
          <p:cNvSpPr>
            <a:spLocks noGrp="1"/>
          </p:cNvSpPr>
          <p:nvPr>
            <p:ph idx="1"/>
          </p:nvPr>
        </p:nvSpPr>
        <p:spPr>
          <a:xfrm>
            <a:off x="5070020" y="512760"/>
            <a:ext cx="6478513" cy="5701772"/>
          </a:xfrm>
        </p:spPr>
        <p:txBody>
          <a:bodyPr>
            <a:normAutofit/>
          </a:bodyPr>
          <a:lstStyle/>
          <a:p>
            <a:pPr marL="0" indent="0" algn="ctr">
              <a:buNone/>
            </a:pPr>
            <a:r>
              <a:rPr lang="en-IN" sz="2000" dirty="0">
                <a:latin typeface="Times New Roman" panose="02020603050405020304" pitchFamily="18" charset="0"/>
                <a:cs typeface="Times New Roman" panose="02020603050405020304" pitchFamily="18" charset="0"/>
              </a:rPr>
              <a:t>Check that Request &lt;= Available</a:t>
            </a:r>
          </a:p>
          <a:p>
            <a:pPr marL="0" indent="0" algn="ctr">
              <a:buNone/>
            </a:pPr>
            <a:r>
              <a:rPr lang="en-IN" sz="2000" dirty="0">
                <a:latin typeface="Times New Roman" panose="02020603050405020304" pitchFamily="18" charset="0"/>
                <a:cs typeface="Times New Roman" panose="02020603050405020304" pitchFamily="18" charset="0"/>
              </a:rPr>
              <a:t>(that is, (1,2,2)&lt;=(3,3,2))  is true</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Allocation        Need         Available</a:t>
            </a:r>
          </a:p>
          <a:p>
            <a:pPr marL="0" indent="0">
              <a:buNone/>
            </a:pPr>
            <a:r>
              <a:rPr lang="en-IN" sz="2000" b="1" dirty="0">
                <a:latin typeface="Times New Roman" panose="02020603050405020304" pitchFamily="18" charset="0"/>
                <a:cs typeface="Times New Roman" panose="02020603050405020304" pitchFamily="18" charset="0"/>
              </a:rPr>
              <a:t>                            A   B   C         A   B   C      A   B   C</a:t>
            </a:r>
          </a:p>
          <a:p>
            <a:pPr marL="0" indent="0">
              <a:buNone/>
            </a:pPr>
            <a:r>
              <a:rPr lang="en-IN" sz="2000" b="1" dirty="0">
                <a:latin typeface="Times New Roman" panose="02020603050405020304" pitchFamily="18" charset="0"/>
                <a:cs typeface="Times New Roman" panose="02020603050405020304" pitchFamily="18" charset="0"/>
              </a:rPr>
              <a:t>              P0         0    1    0         7    4    3       2    3    0      </a:t>
            </a:r>
          </a:p>
          <a:p>
            <a:pPr marL="0" indent="0">
              <a:buNone/>
            </a:pPr>
            <a:r>
              <a:rPr lang="en-IN" sz="2000" b="1" dirty="0">
                <a:latin typeface="Times New Roman" panose="02020603050405020304" pitchFamily="18" charset="0"/>
                <a:cs typeface="Times New Roman" panose="02020603050405020304" pitchFamily="18" charset="0"/>
              </a:rPr>
              <a:t>              P1         3    0    2         0    2    0</a:t>
            </a:r>
          </a:p>
          <a:p>
            <a:pPr marL="0" indent="0">
              <a:buNone/>
            </a:pPr>
            <a:r>
              <a:rPr lang="en-IN" sz="2000" b="1" dirty="0">
                <a:latin typeface="Times New Roman" panose="02020603050405020304" pitchFamily="18" charset="0"/>
                <a:cs typeface="Times New Roman" panose="02020603050405020304" pitchFamily="18" charset="0"/>
              </a:rPr>
              <a:t>              P2         3    0    2         6    0    0</a:t>
            </a:r>
          </a:p>
          <a:p>
            <a:pPr marL="0" indent="0">
              <a:buNone/>
            </a:pPr>
            <a:r>
              <a:rPr lang="en-IN" sz="2000" b="1" dirty="0">
                <a:latin typeface="Times New Roman" panose="02020603050405020304" pitchFamily="18" charset="0"/>
                <a:cs typeface="Times New Roman" panose="02020603050405020304" pitchFamily="18" charset="0"/>
              </a:rPr>
              <a:t>              P3         2    1    1         0    1    1</a:t>
            </a:r>
          </a:p>
          <a:p>
            <a:pPr marL="0" indent="0">
              <a:buNone/>
            </a:pPr>
            <a:r>
              <a:rPr lang="en-IN" sz="2000" b="1" dirty="0">
                <a:latin typeface="Times New Roman" panose="02020603050405020304" pitchFamily="18" charset="0"/>
                <a:cs typeface="Times New Roman" panose="02020603050405020304" pitchFamily="18" charset="0"/>
              </a:rPr>
              <a:t>              P4         0    0    2         4    3    1</a:t>
            </a:r>
            <a:endParaRPr lang="en-IN" sz="2000" dirty="0">
              <a:latin typeface="Times New Roman" panose="02020603050405020304" pitchFamily="18" charset="0"/>
              <a:cs typeface="Times New Roman" panose="02020603050405020304" pitchFamily="18" charset="0"/>
            </a:endParaRPr>
          </a:p>
        </p:txBody>
      </p:sp>
      <p:sp>
        <p:nvSpPr>
          <p:cNvPr id="33"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727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A34CD-6E0D-6B19-4407-F0E8B824CED5}"/>
              </a:ext>
            </a:extLst>
          </p:cNvPr>
          <p:cNvSpPr>
            <a:spLocks noGrp="1"/>
          </p:cNvSpPr>
          <p:nvPr>
            <p:ph type="title"/>
          </p:nvPr>
        </p:nvSpPr>
        <p:spPr>
          <a:xfrm>
            <a:off x="838201" y="1544532"/>
            <a:ext cx="3494362" cy="3589443"/>
          </a:xfrm>
        </p:spPr>
        <p:txBody>
          <a:bodyPr>
            <a:normAutofit/>
          </a:bodyPr>
          <a:lstStyle/>
          <a:p>
            <a:pPr algn="r"/>
            <a:r>
              <a:rPr lang="en-IN" sz="3200" b="1" u="sng">
                <a:solidFill>
                  <a:schemeClr val="accent1"/>
                </a:solidFill>
                <a:latin typeface="Times New Roman" panose="02020603050405020304" pitchFamily="18" charset="0"/>
                <a:cs typeface="Times New Roman" panose="02020603050405020304" pitchFamily="18" charset="0"/>
              </a:rPr>
              <a:t>Pseudo Code:-</a:t>
            </a:r>
            <a:br>
              <a:rPr lang="en-IN" sz="3700" b="1" u="sng">
                <a:solidFill>
                  <a:schemeClr val="accent1"/>
                </a:solidFill>
              </a:rPr>
            </a:br>
            <a:r>
              <a:rPr lang="en-US" sz="2000" b="1">
                <a:solidFill>
                  <a:schemeClr val="accent1"/>
                </a:solidFill>
                <a:effectLst/>
                <a:latin typeface="Times New Roman" panose="02020603050405020304" pitchFamily="18" charset="0"/>
                <a:ea typeface="Times New Roman" panose="02020603050405020304" pitchFamily="18" charset="0"/>
              </a:rPr>
              <a:t>A safe sequence of processes, or an empty sequence if no such sequence exists.</a:t>
            </a:r>
            <a:br>
              <a:rPr lang="en-IN" sz="3700" b="1" u="sng">
                <a:solidFill>
                  <a:schemeClr val="accent1"/>
                </a:solidFill>
                <a:effectLst/>
                <a:latin typeface="Calibri" panose="020F0502020204030204" pitchFamily="34" charset="0"/>
                <a:ea typeface="Calibri" panose="020F0502020204030204" pitchFamily="34" charset="0"/>
              </a:rPr>
            </a:br>
            <a:endParaRPr lang="en-IN" sz="3700" b="1" u="sng" dirty="0">
              <a:solidFill>
                <a:schemeClr val="accent1"/>
              </a:solidFill>
            </a:endParaRPr>
          </a:p>
        </p:txBody>
      </p:sp>
      <p:cxnSp>
        <p:nvCxnSpPr>
          <p:cNvPr id="18"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6265DF-6C2F-64E5-BEDE-DB92B5F39184}"/>
              </a:ext>
            </a:extLst>
          </p:cNvPr>
          <p:cNvSpPr>
            <a:spLocks noGrp="1"/>
          </p:cNvSpPr>
          <p:nvPr>
            <p:ph sz="half" idx="1"/>
          </p:nvPr>
        </p:nvSpPr>
        <p:spPr>
          <a:xfrm>
            <a:off x="4976030" y="1446105"/>
            <a:ext cx="6250940" cy="2304627"/>
          </a:xfrm>
        </p:spPr>
        <p:txBody>
          <a:bodyPr anchor="b">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1.while there exists a process P in N that has not been terminated do</a:t>
            </a:r>
          </a:p>
          <a:p>
            <a:pPr marL="0" indent="0">
              <a:buNone/>
            </a:pPr>
            <a:r>
              <a:rPr lang="en-US" sz="2000" dirty="0">
                <a:latin typeface="Times New Roman" panose="02020603050405020304" pitchFamily="18" charset="0"/>
                <a:cs typeface="Times New Roman" panose="02020603050405020304" pitchFamily="18" charset="0"/>
              </a:rPr>
              <a:t>2.if there exists a resource R in M that P can request and be granted without causing a deadlock then</a:t>
            </a:r>
          </a:p>
          <a:p>
            <a:pPr marL="0" indent="0">
              <a:buNone/>
            </a:pPr>
            <a:r>
              <a:rPr lang="en-US" sz="2000" dirty="0">
                <a:latin typeface="Times New Roman" panose="02020603050405020304" pitchFamily="18" charset="0"/>
                <a:cs typeface="Times New Roman" panose="02020603050405020304" pitchFamily="18" charset="0"/>
              </a:rPr>
              <a:t>3.request R from P</a:t>
            </a:r>
          </a:p>
          <a:p>
            <a:pPr marL="0" indent="0">
              <a:buNone/>
            </a:pPr>
            <a:r>
              <a:rPr lang="en-US" sz="2000" dirty="0">
                <a:latin typeface="Times New Roman" panose="02020603050405020304" pitchFamily="18" charset="0"/>
                <a:cs typeface="Times New Roman" panose="02020603050405020304" pitchFamily="18" charset="0"/>
              </a:rPr>
              <a:t>4.else if P can release a resource R without causing a    deadlock then</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D610154-F8F8-C6A7-C516-858A8AACA1BC}"/>
              </a:ext>
            </a:extLst>
          </p:cNvPr>
          <p:cNvSpPr>
            <a:spLocks noGrp="1"/>
          </p:cNvSpPr>
          <p:nvPr>
            <p:ph sz="half" idx="2"/>
          </p:nvPr>
        </p:nvSpPr>
        <p:spPr>
          <a:xfrm>
            <a:off x="4976030" y="2979419"/>
            <a:ext cx="6250940" cy="2304628"/>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5.release R from P</a:t>
            </a:r>
          </a:p>
          <a:p>
            <a:pPr marL="0" indent="0">
              <a:buNone/>
            </a:pPr>
            <a:r>
              <a:rPr lang="en-US" sz="2000" dirty="0">
                <a:latin typeface="Times New Roman" panose="02020603050405020304" pitchFamily="18" charset="0"/>
                <a:cs typeface="Times New Roman" panose="02020603050405020304" pitchFamily="18" charset="0"/>
              </a:rPr>
              <a:t>6.else</a:t>
            </a:r>
          </a:p>
          <a:p>
            <a:pPr marL="0" indent="0">
              <a:buNone/>
            </a:pPr>
            <a:r>
              <a:rPr lang="en-US" sz="2000" dirty="0">
                <a:latin typeface="Times New Roman" panose="02020603050405020304" pitchFamily="18" charset="0"/>
                <a:cs typeface="Times New Roman" panose="02020603050405020304" pitchFamily="18" charset="0"/>
              </a:rPr>
              <a:t>7.wait</a:t>
            </a:r>
          </a:p>
          <a:p>
            <a:pPr marL="0" indent="0">
              <a:buNone/>
            </a:pPr>
            <a:r>
              <a:rPr lang="en-US" sz="2000" dirty="0">
                <a:latin typeface="Times New Roman" panose="02020603050405020304" pitchFamily="18" charset="0"/>
                <a:cs typeface="Times New Roman" panose="02020603050405020304" pitchFamily="18" charset="0"/>
              </a:rPr>
              <a:t>8.end if</a:t>
            </a:r>
          </a:p>
          <a:p>
            <a:pPr marL="0" indent="0">
              <a:buNone/>
            </a:pPr>
            <a:r>
              <a:rPr lang="en-US" sz="2000" dirty="0">
                <a:latin typeface="Times New Roman" panose="02020603050405020304" pitchFamily="18" charset="0"/>
                <a:cs typeface="Times New Roman" panose="02020603050405020304" pitchFamily="18" charset="0"/>
              </a:rPr>
              <a:t>9.end while</a:t>
            </a:r>
          </a:p>
          <a:p>
            <a:pPr marL="0" indent="0">
              <a:buNone/>
            </a:pPr>
            <a:r>
              <a:rPr lang="en-US" sz="2000" dirty="0">
                <a:latin typeface="Times New Roman" panose="02020603050405020304" pitchFamily="18" charset="0"/>
                <a:cs typeface="Times New Roman" panose="02020603050405020304" pitchFamily="18" charset="0"/>
              </a:rPr>
              <a:t>10.return the safe sequence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14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1EB08-F6C3-FE28-ED33-78C1B5E88EEC}"/>
              </a:ext>
            </a:extLst>
          </p:cNvPr>
          <p:cNvSpPr>
            <a:spLocks noGrp="1"/>
          </p:cNvSpPr>
          <p:nvPr>
            <p:ph type="title"/>
          </p:nvPr>
        </p:nvSpPr>
        <p:spPr>
          <a:xfrm>
            <a:off x="838200" y="2219325"/>
            <a:ext cx="3494362" cy="2286000"/>
          </a:xfrm>
        </p:spPr>
        <p:txBody>
          <a:bodyPr>
            <a:normAutofit/>
          </a:bodyPr>
          <a:lstStyle/>
          <a:p>
            <a:pPr algn="r"/>
            <a:r>
              <a:rPr lang="en-IN" b="1" u="sng" dirty="0">
                <a:solidFill>
                  <a:schemeClr val="accent1"/>
                </a:solidFill>
                <a:latin typeface="Times New Roman" panose="02020603050405020304" pitchFamily="18" charset="0"/>
                <a:cs typeface="Times New Roman" panose="02020603050405020304" pitchFamily="18" charset="0"/>
              </a:rPr>
              <a:t>Algorithm:</a:t>
            </a:r>
          </a:p>
        </p:txBody>
      </p:sp>
      <p:cxnSp>
        <p:nvCxnSpPr>
          <p:cNvPr id="32" name="Straight Connector 31">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3B3A5326-F974-C727-0D5D-87ADB59FF253}"/>
              </a:ext>
            </a:extLst>
          </p:cNvPr>
          <p:cNvSpPr>
            <a:spLocks noGrp="1"/>
          </p:cNvSpPr>
          <p:nvPr>
            <p:ph sz="half" idx="1"/>
          </p:nvPr>
        </p:nvSpPr>
        <p:spPr>
          <a:xfrm>
            <a:off x="4976031" y="486410"/>
            <a:ext cx="6250940" cy="3465830"/>
          </a:xfrm>
        </p:spPr>
        <p:txBody>
          <a:bodyPr anchor="b">
            <a:noAutofit/>
          </a:bodyPr>
          <a:lstStyle/>
          <a:p>
            <a:pPr marL="0" indent="0">
              <a:buNone/>
            </a:pPr>
            <a:r>
              <a:rPr lang="en-IN" sz="1600" b="1"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Safety Algorithm</a:t>
            </a: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Let Work and Finish be Arrays of length ‘m’ and ‘n’ respectively.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Initialize: Work = Available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Finish[</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false;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2, 3, 4….n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Find 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such that both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Finish[</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false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 Need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&lt;= Work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no such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exists go to step (4)</a:t>
            </a:r>
            <a:endParaRPr lang="en-IN" sz="1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3CCAF6D-7BAE-9E52-EDA5-ED266FC1778C}"/>
              </a:ext>
            </a:extLst>
          </p:cNvPr>
          <p:cNvSpPr>
            <a:spLocks noGrp="1"/>
          </p:cNvSpPr>
          <p:nvPr>
            <p:ph sz="half" idx="2"/>
          </p:nvPr>
        </p:nvSpPr>
        <p:spPr>
          <a:xfrm>
            <a:off x="4976031" y="4011823"/>
            <a:ext cx="6250940" cy="2304628"/>
          </a:xfrm>
        </p:spPr>
        <p:txBody>
          <a:bodyPr>
            <a:noAutofit/>
          </a:bodyPr>
          <a:lstStyle/>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Work = Work + Allocation[</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Finish[</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true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Go to step (2)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if Finish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true for all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then the system is in a safe state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59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F4C6-6B5F-D2BA-0294-88668C0C0DB1}"/>
              </a:ext>
            </a:extLst>
          </p:cNvPr>
          <p:cNvSpPr>
            <a:spLocks noGrp="1"/>
          </p:cNvSpPr>
          <p:nvPr>
            <p:ph type="title"/>
          </p:nvPr>
        </p:nvSpPr>
        <p:spPr>
          <a:xfrm>
            <a:off x="838200" y="2057400"/>
            <a:ext cx="3494362" cy="2209800"/>
          </a:xfrm>
        </p:spPr>
        <p:txBody>
          <a:bodyPr>
            <a:normAutofit/>
          </a:bodyPr>
          <a:lstStyle/>
          <a:p>
            <a:pPr algn="r"/>
            <a:r>
              <a:rPr lang="en-IN" b="1" u="sng" dirty="0">
                <a:solidFill>
                  <a:schemeClr val="accent1"/>
                </a:solidFill>
                <a:latin typeface="Times New Roman" panose="02020603050405020304" pitchFamily="18" charset="0"/>
                <a:cs typeface="Times New Roman" panose="02020603050405020304" pitchFamily="18" charset="0"/>
              </a:rPr>
              <a:t>Algorithm:</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DAF27D-1EE5-4C5B-BA8C-5860B2337490}"/>
              </a:ext>
            </a:extLst>
          </p:cNvPr>
          <p:cNvSpPr>
            <a:spLocks noGrp="1"/>
          </p:cNvSpPr>
          <p:nvPr>
            <p:ph sz="half" idx="1"/>
          </p:nvPr>
        </p:nvSpPr>
        <p:spPr>
          <a:xfrm>
            <a:off x="4976030" y="895350"/>
            <a:ext cx="6250940" cy="2743200"/>
          </a:xfrm>
        </p:spPr>
        <p:txBody>
          <a:bodyPr anchor="b">
            <a:normAutofit/>
          </a:bodyPr>
          <a:lstStyle/>
          <a:p>
            <a:r>
              <a:rPr lang="en-IN" sz="2000" b="1" u="sng" dirty="0">
                <a:latin typeface="Times New Roman" panose="02020603050405020304" pitchFamily="18" charset="0"/>
                <a:cs typeface="Times New Roman" panose="02020603050405020304" pitchFamily="18" charset="0"/>
              </a:rPr>
              <a:t>Request Algorithm</a:t>
            </a: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If Request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&lt;= Need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Go to step (2) ; otherwise, raise an error condition, since the process has exceeded its maximum claim.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If Request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&lt;= Available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Go to step (3); otherwise, Pi must wait, since the resources are not available.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854AC77-185D-81B2-726C-C5C62325C672}"/>
              </a:ext>
            </a:extLst>
          </p:cNvPr>
          <p:cNvSpPr>
            <a:spLocks noGrp="1"/>
          </p:cNvSpPr>
          <p:nvPr>
            <p:ph sz="half" idx="2"/>
          </p:nvPr>
        </p:nvSpPr>
        <p:spPr>
          <a:xfrm>
            <a:off x="4976030" y="2999316"/>
            <a:ext cx="6250940" cy="2963334"/>
          </a:xfrm>
        </p:spPr>
        <p:txBody>
          <a:bodyPr>
            <a:noAutofit/>
          </a:bodyPr>
          <a:lstStyle/>
          <a:p>
            <a:pPr marL="0" indent="0">
              <a:buNone/>
            </a:pPr>
            <a:endParaRPr lang="en-IN" sz="1600" dirty="0">
              <a:latin typeface="Times New Roman" panose="02020603050405020304" pitchFamily="18"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Have the system pretend to have allocated the requested resources to process Pi by modifying the state as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follows: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Available = Available – Request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Allocation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Allocation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Request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Need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Need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Request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0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EFCBA45-51F7-3A7E-44B1-8C90F203A3AF}"/>
              </a:ext>
            </a:extLst>
          </p:cNvPr>
          <p:cNvSpPr>
            <a:spLocks noGrp="1"/>
          </p:cNvSpPr>
          <p:nvPr>
            <p:ph type="title"/>
          </p:nvPr>
        </p:nvSpPr>
        <p:spPr>
          <a:xfrm>
            <a:off x="866448" y="998002"/>
            <a:ext cx="3785105" cy="4393148"/>
          </a:xfrm>
        </p:spPr>
        <p:txBody>
          <a:bodyPr vert="horz" lIns="91440" tIns="45720" rIns="91440" bIns="45720" rtlCol="0" anchor="ctr">
            <a:normAutofit/>
          </a:bodyPr>
          <a:lstStyle/>
          <a:p>
            <a:pPr algn="ctr"/>
            <a:r>
              <a:rPr lang="en-US" sz="2800" u="sng" dirty="0">
                <a:solidFill>
                  <a:srgbClr val="FEFFFF"/>
                </a:solidFill>
              </a:rPr>
              <a:t>TECHNICAL DETAILS (CODING)</a:t>
            </a:r>
            <a:br>
              <a:rPr lang="en-US" sz="2800" u="sng" dirty="0">
                <a:solidFill>
                  <a:srgbClr val="FEFFFF"/>
                </a:solidFill>
              </a:rPr>
            </a:br>
            <a:endParaRPr lang="en-US" sz="2800"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6D42CF98-8E9D-2139-B195-3397232FF3C6}"/>
              </a:ext>
            </a:extLst>
          </p:cNvPr>
          <p:cNvSpPr txBox="1"/>
          <p:nvPr/>
        </p:nvSpPr>
        <p:spPr>
          <a:xfrm>
            <a:off x="1139386" y="2546161"/>
            <a:ext cx="3200451" cy="2985929"/>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endParaRPr lang="en-US" sz="2400" u="sng" dirty="0">
              <a:solidFill>
                <a:srgbClr val="FEFFFF"/>
              </a:solidFill>
            </a:endParaRPr>
          </a:p>
        </p:txBody>
      </p:sp>
      <p:pic>
        <p:nvPicPr>
          <p:cNvPr id="5" name="Content Placeholder 4">
            <a:extLst>
              <a:ext uri="{FF2B5EF4-FFF2-40B4-BE49-F238E27FC236}">
                <a16:creationId xmlns:a16="http://schemas.microsoft.com/office/drawing/2014/main" id="{FCB9A2CD-8F10-52DD-71C0-A036DD7AEB84}"/>
              </a:ext>
            </a:extLst>
          </p:cNvPr>
          <p:cNvPicPr>
            <a:picLocks noGrp="1" noChangeAspect="1"/>
          </p:cNvPicPr>
          <p:nvPr>
            <p:ph idx="1"/>
          </p:nvPr>
        </p:nvPicPr>
        <p:blipFill>
          <a:blip r:embed="rId2"/>
          <a:stretch>
            <a:fillRect/>
          </a:stretch>
        </p:blipFill>
        <p:spPr>
          <a:xfrm>
            <a:off x="4768600" y="0"/>
            <a:ext cx="7423399" cy="6756399"/>
          </a:xfrm>
          <a:prstGeom prst="rect">
            <a:avLst/>
          </a:prstGeom>
        </p:spPr>
      </p:pic>
    </p:spTree>
    <p:extLst>
      <p:ext uri="{BB962C8B-B14F-4D97-AF65-F5344CB8AC3E}">
        <p14:creationId xmlns:p14="http://schemas.microsoft.com/office/powerpoint/2010/main" val="9207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51B86FA-16FF-8F3E-14C1-C46E50DA3E42}"/>
              </a:ext>
            </a:extLst>
          </p:cNvPr>
          <p:cNvSpPr>
            <a:spLocks noGrp="1"/>
          </p:cNvSpPr>
          <p:nvPr>
            <p:ph type="title"/>
          </p:nvPr>
        </p:nvSpPr>
        <p:spPr>
          <a:xfrm>
            <a:off x="1146879" y="998002"/>
            <a:ext cx="3182940" cy="1471959"/>
          </a:xfrm>
        </p:spPr>
        <p:txBody>
          <a:bodyPr>
            <a:normAutofit/>
          </a:bodyPr>
          <a:lstStyle/>
          <a:p>
            <a:endParaRPr lang="en-IN" sz="3600">
              <a:solidFill>
                <a:srgbClr val="FFFFFF"/>
              </a:solidFill>
            </a:endParaRPr>
          </a:p>
        </p:txBody>
      </p:sp>
      <p:sp>
        <p:nvSpPr>
          <p:cNvPr id="9" name="Content Placeholder 8">
            <a:extLst>
              <a:ext uri="{FF2B5EF4-FFF2-40B4-BE49-F238E27FC236}">
                <a16:creationId xmlns:a16="http://schemas.microsoft.com/office/drawing/2014/main" id="{0BCF5C56-C185-63B6-B3EF-ED45E934AC77}"/>
              </a:ext>
            </a:extLst>
          </p:cNvPr>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5" name="Content Placeholder 4">
            <a:extLst>
              <a:ext uri="{FF2B5EF4-FFF2-40B4-BE49-F238E27FC236}">
                <a16:creationId xmlns:a16="http://schemas.microsoft.com/office/drawing/2014/main" id="{E1A599C0-2565-990B-D427-049513B24A53}"/>
              </a:ext>
            </a:extLst>
          </p:cNvPr>
          <p:cNvPicPr>
            <a:picLocks noChangeAspect="1"/>
          </p:cNvPicPr>
          <p:nvPr/>
        </p:nvPicPr>
        <p:blipFill>
          <a:blip r:embed="rId2"/>
          <a:stretch>
            <a:fillRect/>
          </a:stretch>
        </p:blipFill>
        <p:spPr>
          <a:xfrm>
            <a:off x="4919856" y="0"/>
            <a:ext cx="7269095" cy="6840437"/>
          </a:xfrm>
          <a:prstGeom prst="rect">
            <a:avLst/>
          </a:prstGeom>
        </p:spPr>
      </p:pic>
    </p:spTree>
    <p:extLst>
      <p:ext uri="{BB962C8B-B14F-4D97-AF65-F5344CB8AC3E}">
        <p14:creationId xmlns:p14="http://schemas.microsoft.com/office/powerpoint/2010/main" val="410126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B1EFCC4-35B7-25A7-F353-C3ED4EC9B6B2}"/>
              </a:ext>
            </a:extLst>
          </p:cNvPr>
          <p:cNvSpPr>
            <a:spLocks noGrp="1"/>
          </p:cNvSpPr>
          <p:nvPr>
            <p:ph type="title"/>
          </p:nvPr>
        </p:nvSpPr>
        <p:spPr>
          <a:xfrm>
            <a:off x="1146879" y="998002"/>
            <a:ext cx="3182940" cy="1471959"/>
          </a:xfrm>
        </p:spPr>
        <p:txBody>
          <a:bodyPr>
            <a:normAutofit/>
          </a:bodyPr>
          <a:lstStyle/>
          <a:p>
            <a:endParaRPr lang="en-IN" sz="3600">
              <a:solidFill>
                <a:srgbClr val="FFFFFF"/>
              </a:solidFill>
            </a:endParaRPr>
          </a:p>
        </p:txBody>
      </p:sp>
      <p:sp>
        <p:nvSpPr>
          <p:cNvPr id="9" name="Content Placeholder 8">
            <a:extLst>
              <a:ext uri="{FF2B5EF4-FFF2-40B4-BE49-F238E27FC236}">
                <a16:creationId xmlns:a16="http://schemas.microsoft.com/office/drawing/2014/main" id="{D98D27B8-B87E-0416-F175-FA4BF1418800}"/>
              </a:ext>
            </a:extLst>
          </p:cNvPr>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5" name="Content Placeholder 4">
            <a:extLst>
              <a:ext uri="{FF2B5EF4-FFF2-40B4-BE49-F238E27FC236}">
                <a16:creationId xmlns:a16="http://schemas.microsoft.com/office/drawing/2014/main" id="{67EB443D-1ED8-CCF6-3D4F-517DFD447FB1}"/>
              </a:ext>
            </a:extLst>
          </p:cNvPr>
          <p:cNvPicPr>
            <a:picLocks noChangeAspect="1"/>
          </p:cNvPicPr>
          <p:nvPr/>
        </p:nvPicPr>
        <p:blipFill>
          <a:blip r:embed="rId2"/>
          <a:stretch>
            <a:fillRect/>
          </a:stretch>
        </p:blipFill>
        <p:spPr>
          <a:xfrm>
            <a:off x="4630346" y="1370436"/>
            <a:ext cx="7536629" cy="335379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830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E83F708-757B-D3F2-68F9-FA41199A913E}"/>
              </a:ext>
            </a:extLst>
          </p:cNvPr>
          <p:cNvSpPr>
            <a:spLocks noGrp="1"/>
          </p:cNvSpPr>
          <p:nvPr>
            <p:ph type="title"/>
          </p:nvPr>
        </p:nvSpPr>
        <p:spPr>
          <a:xfrm>
            <a:off x="1146879" y="998002"/>
            <a:ext cx="3182940" cy="1471959"/>
          </a:xfrm>
        </p:spPr>
        <p:txBody>
          <a:bodyPr>
            <a:normAutofit/>
          </a:bodyPr>
          <a:lstStyle/>
          <a:p>
            <a:pPr algn="ctr"/>
            <a:r>
              <a:rPr lang="en-IN" sz="3600" dirty="0">
                <a:solidFill>
                  <a:srgbClr val="FFFFFF"/>
                </a:solidFill>
              </a:rPr>
              <a:t>OUTPUT</a:t>
            </a:r>
          </a:p>
        </p:txBody>
      </p:sp>
      <p:sp>
        <p:nvSpPr>
          <p:cNvPr id="12" name="Content Placeholder 11">
            <a:extLst>
              <a:ext uri="{FF2B5EF4-FFF2-40B4-BE49-F238E27FC236}">
                <a16:creationId xmlns:a16="http://schemas.microsoft.com/office/drawing/2014/main" id="{60456D7A-ADFF-1DDB-15E8-23B0F9486131}"/>
              </a:ext>
            </a:extLst>
          </p:cNvPr>
          <p:cNvSpPr>
            <a:spLocks noGrp="1"/>
          </p:cNvSpPr>
          <p:nvPr>
            <p:ph idx="1"/>
          </p:nvPr>
        </p:nvSpPr>
        <p:spPr>
          <a:xfrm>
            <a:off x="1139635" y="2546161"/>
            <a:ext cx="3200451" cy="2985929"/>
          </a:xfrm>
        </p:spPr>
        <p:txBody>
          <a:bodyPr anchor="t">
            <a:normAutofit/>
          </a:bodyPr>
          <a:lstStyle/>
          <a:p>
            <a:pPr marL="0" indent="0" algn="ctr">
              <a:buNone/>
            </a:pPr>
            <a:r>
              <a:rPr lang="en-US" sz="3600" dirty="0">
                <a:solidFill>
                  <a:srgbClr val="FEFFFF"/>
                </a:solidFill>
              </a:rPr>
              <a:t>NO DEADLOCK</a:t>
            </a:r>
          </a:p>
        </p:txBody>
      </p:sp>
      <p:pic>
        <p:nvPicPr>
          <p:cNvPr id="8" name="Content Placeholder 7" descr="Text&#10;&#10;Description automatically generated">
            <a:extLst>
              <a:ext uri="{FF2B5EF4-FFF2-40B4-BE49-F238E27FC236}">
                <a16:creationId xmlns:a16="http://schemas.microsoft.com/office/drawing/2014/main" id="{197A7E0F-1DE2-2D26-3D6D-A7279062793F}"/>
              </a:ext>
            </a:extLst>
          </p:cNvPr>
          <p:cNvPicPr>
            <a:picLocks noChangeAspect="1"/>
          </p:cNvPicPr>
          <p:nvPr/>
        </p:nvPicPr>
        <p:blipFill>
          <a:blip r:embed="rId2"/>
          <a:stretch>
            <a:fillRect/>
          </a:stretch>
        </p:blipFill>
        <p:spPr>
          <a:xfrm>
            <a:off x="4619625" y="1084034"/>
            <a:ext cx="7569327" cy="4297591"/>
          </a:xfrm>
          <a:prstGeom prst="rect">
            <a:avLst/>
          </a:prstGeom>
        </p:spPr>
      </p:pic>
    </p:spTree>
    <p:extLst>
      <p:ext uri="{BB962C8B-B14F-4D97-AF65-F5344CB8AC3E}">
        <p14:creationId xmlns:p14="http://schemas.microsoft.com/office/powerpoint/2010/main" val="220042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52D045-3477-62FA-AB08-44CAD0387690}"/>
              </a:ext>
            </a:extLst>
          </p:cNvPr>
          <p:cNvSpPr>
            <a:spLocks noGrp="1"/>
          </p:cNvSpPr>
          <p:nvPr>
            <p:ph type="title"/>
          </p:nvPr>
        </p:nvSpPr>
        <p:spPr>
          <a:xfrm>
            <a:off x="1146879" y="998002"/>
            <a:ext cx="3182940" cy="1471959"/>
          </a:xfrm>
        </p:spPr>
        <p:txBody>
          <a:bodyPr>
            <a:normAutofit/>
          </a:bodyPr>
          <a:lstStyle/>
          <a:p>
            <a:endParaRPr lang="en-IN" sz="3600">
              <a:solidFill>
                <a:srgbClr val="FFFFFF"/>
              </a:solidFill>
            </a:endParaRPr>
          </a:p>
        </p:txBody>
      </p:sp>
      <p:sp>
        <p:nvSpPr>
          <p:cNvPr id="11" name="Content Placeholder 10">
            <a:extLst>
              <a:ext uri="{FF2B5EF4-FFF2-40B4-BE49-F238E27FC236}">
                <a16:creationId xmlns:a16="http://schemas.microsoft.com/office/drawing/2014/main" id="{D11440AA-A502-0086-A31E-E601C96313D1}"/>
              </a:ext>
            </a:extLst>
          </p:cNvPr>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7" name="Content Placeholder 6" descr="Text&#10;&#10;Description automatically generated">
            <a:extLst>
              <a:ext uri="{FF2B5EF4-FFF2-40B4-BE49-F238E27FC236}">
                <a16:creationId xmlns:a16="http://schemas.microsoft.com/office/drawing/2014/main" id="{8DEEA246-DD7B-BB65-BFF8-117BB979AE9E}"/>
              </a:ext>
            </a:extLst>
          </p:cNvPr>
          <p:cNvPicPr>
            <a:picLocks noChangeAspect="1"/>
          </p:cNvPicPr>
          <p:nvPr/>
        </p:nvPicPr>
        <p:blipFill>
          <a:blip r:embed="rId2"/>
          <a:stretch>
            <a:fillRect/>
          </a:stretch>
        </p:blipFill>
        <p:spPr>
          <a:xfrm>
            <a:off x="4651554" y="1512502"/>
            <a:ext cx="7540446" cy="3544008"/>
          </a:xfrm>
          <a:prstGeom prst="rect">
            <a:avLst/>
          </a:prstGeom>
        </p:spPr>
      </p:pic>
    </p:spTree>
    <p:extLst>
      <p:ext uri="{BB962C8B-B14F-4D97-AF65-F5344CB8AC3E}">
        <p14:creationId xmlns:p14="http://schemas.microsoft.com/office/powerpoint/2010/main" val="224926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5AF9268-3059-09CB-8400-842E8D5B7982}"/>
              </a:ext>
            </a:extLst>
          </p:cNvPr>
          <p:cNvSpPr>
            <a:spLocks noGrp="1"/>
          </p:cNvSpPr>
          <p:nvPr>
            <p:ph type="subTitle" idx="1"/>
          </p:nvPr>
        </p:nvSpPr>
        <p:spPr>
          <a:xfrm>
            <a:off x="2465443" y="3241648"/>
            <a:ext cx="7261114" cy="1141851"/>
          </a:xfrm>
          <a:noFill/>
        </p:spPr>
        <p:txBody>
          <a:bodyPr>
            <a:normAutofit/>
          </a:bodyPr>
          <a:lstStyle/>
          <a:p>
            <a:pPr algn="ctr"/>
            <a:r>
              <a:rPr lang="en-IN" sz="2000" dirty="0">
                <a:solidFill>
                  <a:schemeClr val="tx1"/>
                </a:solidFill>
                <a:latin typeface="Times New Roman" panose="02020603050405020304" pitchFamily="18" charset="0"/>
                <a:cs typeface="Times New Roman" panose="02020603050405020304" pitchFamily="18" charset="0"/>
              </a:rPr>
              <a:t>To implement the most representative banker’s algorithm for deadlock avoidance</a:t>
            </a:r>
          </a:p>
        </p:txBody>
      </p:sp>
      <p:sp>
        <p:nvSpPr>
          <p:cNvPr id="2" name="Title 1">
            <a:extLst>
              <a:ext uri="{FF2B5EF4-FFF2-40B4-BE49-F238E27FC236}">
                <a16:creationId xmlns:a16="http://schemas.microsoft.com/office/drawing/2014/main" id="{CFF3679B-DF24-CBC9-7C96-BDE12C5FE0A5}"/>
              </a:ext>
            </a:extLst>
          </p:cNvPr>
          <p:cNvSpPr>
            <a:spLocks noGrp="1"/>
          </p:cNvSpPr>
          <p:nvPr>
            <p:ph type="ctrTitle"/>
          </p:nvPr>
        </p:nvSpPr>
        <p:spPr>
          <a:xfrm>
            <a:off x="3145623" y="2042741"/>
            <a:ext cx="5782716" cy="1075359"/>
          </a:xfrm>
          <a:noFill/>
        </p:spPr>
        <p:txBody>
          <a:bodyPr anchor="ctr">
            <a:normAutofit/>
          </a:bodyPr>
          <a:lstStyle/>
          <a:p>
            <a:r>
              <a:rPr lang="en-GB" sz="3600" u="sng" dirty="0">
                <a:solidFill>
                  <a:srgbClr val="080808"/>
                </a:solidFill>
                <a:latin typeface="Times New Roman" panose="02020603050405020304" pitchFamily="18" charset="0"/>
                <a:cs typeface="Times New Roman" panose="02020603050405020304" pitchFamily="18" charset="0"/>
              </a:rPr>
              <a:t>Problem Statement:-</a:t>
            </a:r>
            <a:endParaRPr lang="en-IN" sz="3600" u="sng" dirty="0">
              <a:solidFill>
                <a:srgbClr val="080808"/>
              </a:solidFill>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01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2496BA-59E4-7DD5-E4CE-9E6677B74CAD}"/>
              </a:ext>
            </a:extLst>
          </p:cNvPr>
          <p:cNvSpPr>
            <a:spLocks noGrp="1"/>
          </p:cNvSpPr>
          <p:nvPr>
            <p:ph type="title"/>
          </p:nvPr>
        </p:nvSpPr>
        <p:spPr>
          <a:xfrm>
            <a:off x="1146879" y="998002"/>
            <a:ext cx="3182940" cy="1471959"/>
          </a:xfrm>
        </p:spPr>
        <p:txBody>
          <a:bodyPr>
            <a:normAutofit/>
          </a:bodyPr>
          <a:lstStyle/>
          <a:p>
            <a:endParaRPr lang="en-IN" sz="3600">
              <a:solidFill>
                <a:srgbClr val="FFFFFF"/>
              </a:solidFill>
            </a:endParaRPr>
          </a:p>
        </p:txBody>
      </p:sp>
      <p:sp>
        <p:nvSpPr>
          <p:cNvPr id="9" name="Content Placeholder 8">
            <a:extLst>
              <a:ext uri="{FF2B5EF4-FFF2-40B4-BE49-F238E27FC236}">
                <a16:creationId xmlns:a16="http://schemas.microsoft.com/office/drawing/2014/main" id="{4F0976D2-F10E-D91B-4162-08577AD05940}"/>
              </a:ext>
            </a:extLst>
          </p:cNvPr>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923A463A-4029-7B4D-499A-9EDD8F6A8B83}"/>
              </a:ext>
            </a:extLst>
          </p:cNvPr>
          <p:cNvPicPr>
            <a:picLocks noChangeAspect="1"/>
          </p:cNvPicPr>
          <p:nvPr/>
        </p:nvPicPr>
        <p:blipFill>
          <a:blip r:embed="rId2"/>
          <a:stretch>
            <a:fillRect/>
          </a:stretch>
        </p:blipFill>
        <p:spPr>
          <a:xfrm>
            <a:off x="4661079" y="1339596"/>
            <a:ext cx="7537398" cy="3542576"/>
          </a:xfrm>
          <a:prstGeom prst="rect">
            <a:avLst/>
          </a:prstGeom>
        </p:spPr>
      </p:pic>
    </p:spTree>
    <p:extLst>
      <p:ext uri="{BB962C8B-B14F-4D97-AF65-F5344CB8AC3E}">
        <p14:creationId xmlns:p14="http://schemas.microsoft.com/office/powerpoint/2010/main" val="99390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2496BA-59E4-7DD5-E4CE-9E6677B74CAD}"/>
              </a:ext>
            </a:extLst>
          </p:cNvPr>
          <p:cNvSpPr>
            <a:spLocks noGrp="1"/>
          </p:cNvSpPr>
          <p:nvPr>
            <p:ph type="title"/>
          </p:nvPr>
        </p:nvSpPr>
        <p:spPr>
          <a:xfrm>
            <a:off x="1146879" y="998002"/>
            <a:ext cx="3182940" cy="1471959"/>
          </a:xfrm>
        </p:spPr>
        <p:txBody>
          <a:bodyPr>
            <a:normAutofit/>
          </a:bodyPr>
          <a:lstStyle/>
          <a:p>
            <a:pPr algn="ctr"/>
            <a:r>
              <a:rPr lang="en-IN" sz="3600" dirty="0">
                <a:solidFill>
                  <a:srgbClr val="FFFFFF"/>
                </a:solidFill>
              </a:rPr>
              <a:t>OUTPUT</a:t>
            </a:r>
          </a:p>
        </p:txBody>
      </p:sp>
      <p:pic>
        <p:nvPicPr>
          <p:cNvPr id="4" name="Content Placeholder 3">
            <a:extLst>
              <a:ext uri="{FF2B5EF4-FFF2-40B4-BE49-F238E27FC236}">
                <a16:creationId xmlns:a16="http://schemas.microsoft.com/office/drawing/2014/main" id="{FEDC1533-E6DC-3A67-D3F9-FBC8E653A3DC}"/>
              </a:ext>
            </a:extLst>
          </p:cNvPr>
          <p:cNvPicPr>
            <a:picLocks noGrp="1" noChangeAspect="1"/>
          </p:cNvPicPr>
          <p:nvPr>
            <p:ph idx="1"/>
          </p:nvPr>
        </p:nvPicPr>
        <p:blipFill>
          <a:blip r:embed="rId2"/>
          <a:stretch>
            <a:fillRect/>
          </a:stretch>
        </p:blipFill>
        <p:spPr>
          <a:xfrm>
            <a:off x="4635193" y="1638301"/>
            <a:ext cx="6937682" cy="3371850"/>
          </a:xfrm>
        </p:spPr>
      </p:pic>
      <p:sp>
        <p:nvSpPr>
          <p:cNvPr id="6" name="TextBox 5">
            <a:extLst>
              <a:ext uri="{FF2B5EF4-FFF2-40B4-BE49-F238E27FC236}">
                <a16:creationId xmlns:a16="http://schemas.microsoft.com/office/drawing/2014/main" id="{05650ABB-5605-4D29-7101-8FEA0FE82C29}"/>
              </a:ext>
            </a:extLst>
          </p:cNvPr>
          <p:cNvSpPr txBox="1"/>
          <p:nvPr/>
        </p:nvSpPr>
        <p:spPr>
          <a:xfrm>
            <a:off x="1558307" y="2952750"/>
            <a:ext cx="2394577" cy="646331"/>
          </a:xfrm>
          <a:prstGeom prst="rect">
            <a:avLst/>
          </a:prstGeom>
          <a:noFill/>
        </p:spPr>
        <p:txBody>
          <a:bodyPr wrap="square" rtlCol="0">
            <a:spAutoFit/>
          </a:bodyPr>
          <a:lstStyle/>
          <a:p>
            <a:r>
              <a:rPr lang="en-IN" sz="3600" dirty="0">
                <a:solidFill>
                  <a:schemeClr val="bg1"/>
                </a:solidFill>
              </a:rPr>
              <a:t>DEADLOCK</a:t>
            </a:r>
          </a:p>
        </p:txBody>
      </p:sp>
    </p:spTree>
    <p:extLst>
      <p:ext uri="{BB962C8B-B14F-4D97-AF65-F5344CB8AC3E}">
        <p14:creationId xmlns:p14="http://schemas.microsoft.com/office/powerpoint/2010/main" val="289332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2496BA-59E4-7DD5-E4CE-9E6677B74CAD}"/>
              </a:ext>
            </a:extLst>
          </p:cNvPr>
          <p:cNvSpPr>
            <a:spLocks noGrp="1"/>
          </p:cNvSpPr>
          <p:nvPr>
            <p:ph type="title"/>
          </p:nvPr>
        </p:nvSpPr>
        <p:spPr>
          <a:xfrm>
            <a:off x="1146879" y="998002"/>
            <a:ext cx="3182940" cy="1471959"/>
          </a:xfrm>
        </p:spPr>
        <p:txBody>
          <a:bodyPr>
            <a:normAutofit/>
          </a:bodyPr>
          <a:lstStyle/>
          <a:p>
            <a:endParaRPr lang="en-IN" sz="3600">
              <a:solidFill>
                <a:srgbClr val="FFFFFF"/>
              </a:solidFill>
            </a:endParaRPr>
          </a:p>
        </p:txBody>
      </p:sp>
      <p:pic>
        <p:nvPicPr>
          <p:cNvPr id="4" name="Content Placeholder 3">
            <a:extLst>
              <a:ext uri="{FF2B5EF4-FFF2-40B4-BE49-F238E27FC236}">
                <a16:creationId xmlns:a16="http://schemas.microsoft.com/office/drawing/2014/main" id="{C6193599-F8D6-A39F-D8DB-0D3B19BA2F33}"/>
              </a:ext>
            </a:extLst>
          </p:cNvPr>
          <p:cNvPicPr>
            <a:picLocks noGrp="1" noChangeAspect="1"/>
          </p:cNvPicPr>
          <p:nvPr>
            <p:ph idx="1"/>
          </p:nvPr>
        </p:nvPicPr>
        <p:blipFill>
          <a:blip r:embed="rId2"/>
          <a:stretch>
            <a:fillRect/>
          </a:stretch>
        </p:blipFill>
        <p:spPr>
          <a:xfrm>
            <a:off x="4529068" y="1457325"/>
            <a:ext cx="7663931" cy="3600450"/>
          </a:xfrm>
        </p:spPr>
      </p:pic>
    </p:spTree>
    <p:extLst>
      <p:ext uri="{BB962C8B-B14F-4D97-AF65-F5344CB8AC3E}">
        <p14:creationId xmlns:p14="http://schemas.microsoft.com/office/powerpoint/2010/main" val="490787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8CA78-BBEB-B799-4785-B245EBC82BF2}"/>
              </a:ext>
            </a:extLst>
          </p:cNvPr>
          <p:cNvSpPr>
            <a:spLocks noGrp="1"/>
          </p:cNvSpPr>
          <p:nvPr>
            <p:ph type="title"/>
          </p:nvPr>
        </p:nvSpPr>
        <p:spPr>
          <a:xfrm>
            <a:off x="6965168" y="2205823"/>
            <a:ext cx="4607072" cy="2387600"/>
          </a:xfrm>
        </p:spPr>
        <p:txBody>
          <a:bodyPr vert="horz" lIns="91440" tIns="45720" rIns="91440" bIns="45720" rtlCol="0" anchor="t">
            <a:normAutofit/>
          </a:bodyPr>
          <a:lstStyle/>
          <a:p>
            <a:r>
              <a:rPr lang="en-US" sz="5400" b="1" u="sng" kern="1200" dirty="0">
                <a:solidFill>
                  <a:schemeClr val="tx1"/>
                </a:solidFill>
                <a:latin typeface="Times New Roman" panose="02020603050405020304" pitchFamily="18" charset="0"/>
                <a:cs typeface="Times New Roman" panose="02020603050405020304" pitchFamily="18" charset="0"/>
              </a:rPr>
              <a:t>THANK YOU</a:t>
            </a:r>
          </a:p>
        </p:txBody>
      </p:sp>
      <p:sp>
        <p:nvSpPr>
          <p:cNvPr id="34"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ight Double Quote">
            <a:extLst>
              <a:ext uri="{FF2B5EF4-FFF2-40B4-BE49-F238E27FC236}">
                <a16:creationId xmlns:a16="http://schemas.microsoft.com/office/drawing/2014/main" id="{D5AF707D-E41D-5AF5-56D8-6C279390EE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612" y="666728"/>
            <a:ext cx="5465791" cy="5465791"/>
          </a:xfrm>
          <a:prstGeom prst="rect">
            <a:avLst/>
          </a:prstGeom>
        </p:spPr>
      </p:pic>
      <p:grpSp>
        <p:nvGrpSpPr>
          <p:cNvPr id="29" name="Group 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97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3552A8-7DF1-88C5-DE7B-141C64BAC242}"/>
              </a:ext>
            </a:extLst>
          </p:cNvPr>
          <p:cNvSpPr>
            <a:spLocks noGrp="1"/>
          </p:cNvSpPr>
          <p:nvPr>
            <p:ph type="title"/>
          </p:nvPr>
        </p:nvSpPr>
        <p:spPr>
          <a:xfrm>
            <a:off x="5894962" y="479493"/>
            <a:ext cx="5458838" cy="1325563"/>
          </a:xfrm>
        </p:spPr>
        <p:txBody>
          <a:bodyPr>
            <a:normAutofit/>
          </a:bodyPr>
          <a:lstStyle/>
          <a:p>
            <a:r>
              <a:rPr lang="en-IN" b="1" u="sng" dirty="0">
                <a:latin typeface="Times New Roman" panose="02020603050405020304" pitchFamily="18" charset="0"/>
                <a:cs typeface="Times New Roman" panose="02020603050405020304" pitchFamily="18" charset="0"/>
              </a:rPr>
              <a:t>What is Deadlock?</a:t>
            </a:r>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C4B8B1A1-4623-D786-9347-AFB9A5A1FD6F}"/>
              </a:ext>
            </a:extLst>
          </p:cNvPr>
          <p:cNvPicPr>
            <a:picLocks noChangeAspect="1"/>
          </p:cNvPicPr>
          <p:nvPr/>
        </p:nvPicPr>
        <p:blipFill>
          <a:blip r:embed="rId2"/>
          <a:stretch>
            <a:fillRect/>
          </a:stretch>
        </p:blipFill>
        <p:spPr>
          <a:xfrm>
            <a:off x="132120" y="818866"/>
            <a:ext cx="5348444" cy="4192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7C9AE8C-EFC5-566F-D06F-692AD6AAF95A}"/>
              </a:ext>
            </a:extLst>
          </p:cNvPr>
          <p:cNvSpPr>
            <a:spLocks noGrp="1"/>
          </p:cNvSpPr>
          <p:nvPr>
            <p:ph idx="1"/>
          </p:nvPr>
        </p:nvSpPr>
        <p:spPr>
          <a:xfrm>
            <a:off x="5894962" y="1984443"/>
            <a:ext cx="5458838" cy="4192520"/>
          </a:xfrm>
        </p:spPr>
        <p:txBody>
          <a:bodyPr>
            <a:normAutofit/>
          </a:bodyPr>
          <a:lstStyle/>
          <a:p>
            <a:r>
              <a:rPr lang="en-IN" dirty="0">
                <a:latin typeface="Times New Roman" panose="02020603050405020304" pitchFamily="18" charset="0"/>
                <a:cs typeface="Times New Roman" panose="02020603050405020304" pitchFamily="18" charset="0"/>
              </a:rPr>
              <a:t>Deadlock is a situation where a set of processes are blocked because each process is holding a resource and waiting for another resource acquired by some other process.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25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04D42F-87C7-2998-4B1C-495B81A3A159}"/>
              </a:ext>
            </a:extLst>
          </p:cNvPr>
          <p:cNvSpPr>
            <a:spLocks noGrp="1"/>
          </p:cNvSpPr>
          <p:nvPr>
            <p:ph type="title"/>
          </p:nvPr>
        </p:nvSpPr>
        <p:spPr>
          <a:xfrm>
            <a:off x="643467" y="321734"/>
            <a:ext cx="10905066" cy="1135737"/>
          </a:xfrm>
        </p:spPr>
        <p:txBody>
          <a:bodyPr>
            <a:normAutofit/>
          </a:bodyPr>
          <a:lstStyle/>
          <a:p>
            <a:pPr algn="ctr"/>
            <a:r>
              <a:rPr lang="en-IN" sz="3600" b="1" u="sng" dirty="0">
                <a:latin typeface="Times New Roman" panose="02020603050405020304" pitchFamily="18" charset="0"/>
                <a:cs typeface="Times New Roman" panose="02020603050405020304" pitchFamily="18" charset="0"/>
              </a:rPr>
              <a:t>A Real-World Example</a:t>
            </a:r>
          </a:p>
        </p:txBody>
      </p:sp>
      <p:sp>
        <p:nvSpPr>
          <p:cNvPr id="3" name="Content Placeholder 2">
            <a:extLst>
              <a:ext uri="{FF2B5EF4-FFF2-40B4-BE49-F238E27FC236}">
                <a16:creationId xmlns:a16="http://schemas.microsoft.com/office/drawing/2014/main" id="{5BF200DF-0E91-EBF1-1EFD-D9F8FD80BE29}"/>
              </a:ext>
            </a:extLst>
          </p:cNvPr>
          <p:cNvSpPr>
            <a:spLocks noGrp="1"/>
          </p:cNvSpPr>
          <p:nvPr>
            <p:ph idx="1"/>
          </p:nvPr>
        </p:nvSpPr>
        <p:spPr>
          <a:xfrm>
            <a:off x="859808" y="1782981"/>
            <a:ext cx="4299045" cy="4275987"/>
          </a:xfrm>
        </p:spPr>
        <p:txBody>
          <a:bodyPr>
            <a:normAutofit/>
          </a:bodyPr>
          <a:lstStyle/>
          <a:p>
            <a:r>
              <a:rPr lang="en-IN" sz="2200" dirty="0">
                <a:latin typeface="Times New Roman" panose="02020603050405020304" pitchFamily="18" charset="0"/>
                <a:cs typeface="Times New Roman" panose="02020603050405020304" pitchFamily="18" charset="0"/>
              </a:rPr>
              <a:t>A real world example would be traffic, which is going only in one direction.</a:t>
            </a:r>
          </a:p>
          <a:p>
            <a:r>
              <a:rPr lang="en-IN" sz="2200" dirty="0">
                <a:latin typeface="Times New Roman" panose="02020603050405020304" pitchFamily="18" charset="0"/>
                <a:cs typeface="Times New Roman" panose="02020603050405020304" pitchFamily="18" charset="0"/>
              </a:rPr>
              <a:t>Here, a bridge is considered a resource.</a:t>
            </a:r>
          </a:p>
          <a:p>
            <a:r>
              <a:rPr lang="en-IN" sz="2200" dirty="0">
                <a:latin typeface="Times New Roman" panose="02020603050405020304" pitchFamily="18" charset="0"/>
                <a:cs typeface="Times New Roman" panose="02020603050405020304" pitchFamily="18" charset="0"/>
              </a:rPr>
              <a:t>So, when Deadlock happens, it can be easily resolved if one car backs up.</a:t>
            </a:r>
          </a:p>
          <a:p>
            <a:r>
              <a:rPr lang="en-IN" sz="2200" dirty="0">
                <a:latin typeface="Times New Roman" panose="02020603050405020304" pitchFamily="18" charset="0"/>
                <a:cs typeface="Times New Roman" panose="02020603050405020304" pitchFamily="18" charset="0"/>
              </a:rPr>
              <a:t>Several cars may have to be backed up if a deadlock situation occurs.</a:t>
            </a:r>
          </a:p>
          <a:p>
            <a:r>
              <a:rPr lang="en-IN" sz="2200" dirty="0">
                <a:latin typeface="Times New Roman" panose="02020603050405020304" pitchFamily="18" charset="0"/>
                <a:cs typeface="Times New Roman" panose="02020603050405020304" pitchFamily="18" charset="0"/>
              </a:rPr>
              <a:t>So starvation is possible.</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Diagram, engineering drawing">
            <a:extLst>
              <a:ext uri="{FF2B5EF4-FFF2-40B4-BE49-F238E27FC236}">
                <a16:creationId xmlns:a16="http://schemas.microsoft.com/office/drawing/2014/main" id="{D5F8E846-1C25-855E-1191-9092BC4B984B}"/>
              </a:ext>
            </a:extLst>
          </p:cNvPr>
          <p:cNvPicPr>
            <a:picLocks noChangeAspect="1"/>
          </p:cNvPicPr>
          <p:nvPr/>
        </p:nvPicPr>
        <p:blipFill>
          <a:blip r:embed="rId2"/>
          <a:stretch>
            <a:fillRect/>
          </a:stretch>
        </p:blipFill>
        <p:spPr>
          <a:xfrm>
            <a:off x="5295320" y="1779204"/>
            <a:ext cx="6253212" cy="3978799"/>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107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3148C6-5ED5-9C75-1708-596AE8B4E9B2}"/>
              </a:ext>
            </a:extLst>
          </p:cNvPr>
          <p:cNvSpPr>
            <a:spLocks noGrp="1"/>
          </p:cNvSpPr>
          <p:nvPr>
            <p:ph type="title"/>
          </p:nvPr>
        </p:nvSpPr>
        <p:spPr>
          <a:xfrm>
            <a:off x="5076967" y="479493"/>
            <a:ext cx="6276833" cy="1325563"/>
          </a:xfrm>
        </p:spPr>
        <p:txBody>
          <a:bodyPr>
            <a:normAutofit/>
          </a:bodyPr>
          <a:lstStyle/>
          <a:p>
            <a:r>
              <a:rPr lang="en-IN" sz="3600" b="1" u="sng" dirty="0">
                <a:latin typeface="Times New Roman" panose="02020603050405020304" pitchFamily="18" charset="0"/>
                <a:cs typeface="Times New Roman" panose="02020603050405020304" pitchFamily="18" charset="0"/>
              </a:rPr>
              <a:t>The Conditions for Deadlock</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ync">
            <a:extLst>
              <a:ext uri="{FF2B5EF4-FFF2-40B4-BE49-F238E27FC236}">
                <a16:creationId xmlns:a16="http://schemas.microsoft.com/office/drawing/2014/main" id="{1137D6E3-52F3-A0CA-00A5-6EC4477FF0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851" y="1142274"/>
            <a:ext cx="4122382" cy="412238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4CD12C3-5EA1-14DE-898B-B6A0405786F6}"/>
              </a:ext>
            </a:extLst>
          </p:cNvPr>
          <p:cNvSpPr>
            <a:spLocks noGrp="1"/>
          </p:cNvSpPr>
          <p:nvPr>
            <p:ph idx="1"/>
          </p:nvPr>
        </p:nvSpPr>
        <p:spPr>
          <a:xfrm>
            <a:off x="5076967" y="1984442"/>
            <a:ext cx="6276833" cy="4777381"/>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Deadlock can arise if the following four conditions hold simultaneously (Necessary Conditions)</a:t>
            </a:r>
          </a:p>
          <a:p>
            <a:pPr marL="0" indent="0">
              <a:buNone/>
            </a:pPr>
            <a:r>
              <a:rPr lang="en-IN" sz="1600" dirty="0">
                <a:latin typeface="Times New Roman" panose="02020603050405020304" pitchFamily="18" charset="0"/>
                <a:cs typeface="Times New Roman" panose="02020603050405020304" pitchFamily="18" charset="0"/>
              </a:rPr>
              <a:t>1.  </a:t>
            </a:r>
            <a:r>
              <a:rPr lang="en-IN" sz="1600" u="sng" dirty="0">
                <a:latin typeface="Times New Roman" panose="02020603050405020304" pitchFamily="18" charset="0"/>
                <a:cs typeface="Times New Roman" panose="02020603050405020304" pitchFamily="18" charset="0"/>
              </a:rPr>
              <a:t>Mutual Exclusion:</a:t>
            </a:r>
          </a:p>
          <a:p>
            <a:pPr marL="0" indent="0">
              <a:buNone/>
            </a:pPr>
            <a:r>
              <a:rPr lang="en-IN" sz="1600" dirty="0">
                <a:latin typeface="Times New Roman" panose="02020603050405020304" pitchFamily="18" charset="0"/>
                <a:cs typeface="Times New Roman" panose="02020603050405020304" pitchFamily="18" charset="0"/>
              </a:rPr>
              <a:t>     Only one process at a time may use a shared resource (i.e. critical section).</a:t>
            </a:r>
          </a:p>
          <a:p>
            <a:pPr marL="0" indent="0">
              <a:buNone/>
            </a:pPr>
            <a:r>
              <a:rPr lang="en-IN" sz="1600" dirty="0">
                <a:latin typeface="Times New Roman" panose="02020603050405020304" pitchFamily="18" charset="0"/>
                <a:cs typeface="Times New Roman" panose="02020603050405020304" pitchFamily="18" charset="0"/>
              </a:rPr>
              <a:t>2.  </a:t>
            </a:r>
            <a:r>
              <a:rPr lang="en-IN" sz="1600" u="sng" dirty="0">
                <a:latin typeface="Times New Roman" panose="02020603050405020304" pitchFamily="18" charset="0"/>
                <a:cs typeface="Times New Roman" panose="02020603050405020304" pitchFamily="18" charset="0"/>
              </a:rPr>
              <a:t>Hold and wait:</a:t>
            </a:r>
          </a:p>
          <a:p>
            <a:pPr marL="0" indent="0">
              <a:buNone/>
            </a:pPr>
            <a:r>
              <a:rPr lang="en-IN" sz="1600" dirty="0">
                <a:latin typeface="Times New Roman" panose="02020603050405020304" pitchFamily="18" charset="0"/>
                <a:cs typeface="Times New Roman" panose="02020603050405020304" pitchFamily="18" charset="0"/>
              </a:rPr>
              <a:t>     A process may hold allocated resources while awaiting assignment of others.</a:t>
            </a:r>
          </a:p>
          <a:p>
            <a:pPr marL="0" indent="0">
              <a:buNone/>
            </a:pPr>
            <a:r>
              <a:rPr lang="en-IN" sz="1600" dirty="0">
                <a:latin typeface="Times New Roman" panose="02020603050405020304" pitchFamily="18" charset="0"/>
                <a:cs typeface="Times New Roman" panose="02020603050405020304" pitchFamily="18" charset="0"/>
              </a:rPr>
              <a:t>3. </a:t>
            </a:r>
            <a:r>
              <a:rPr lang="en-IN" sz="1600" u="sng" dirty="0">
                <a:latin typeface="Times New Roman" panose="02020603050405020304" pitchFamily="18" charset="0"/>
                <a:cs typeface="Times New Roman" panose="02020603050405020304" pitchFamily="18" charset="0"/>
              </a:rPr>
              <a:t>No pre-emption:</a:t>
            </a:r>
          </a:p>
          <a:p>
            <a:pPr marL="0" indent="0">
              <a:buNone/>
            </a:pPr>
            <a:r>
              <a:rPr lang="en-IN" sz="1600" dirty="0">
                <a:latin typeface="Times New Roman" panose="02020603050405020304" pitchFamily="18" charset="0"/>
                <a:cs typeface="Times New Roman" panose="02020603050405020304" pitchFamily="18" charset="0"/>
              </a:rPr>
              <a:t>     A resource can be released only voluntarily by the process holding it, after that process   holding it, after that process has completed its task</a:t>
            </a:r>
          </a:p>
          <a:p>
            <a:pPr marL="0" indent="0">
              <a:buNone/>
            </a:pPr>
            <a:r>
              <a:rPr lang="en-IN" sz="1600" dirty="0">
                <a:latin typeface="Times New Roman" panose="02020603050405020304" pitchFamily="18" charset="0"/>
                <a:cs typeface="Times New Roman" panose="02020603050405020304" pitchFamily="18" charset="0"/>
              </a:rPr>
              <a:t>4. </a:t>
            </a:r>
            <a:r>
              <a:rPr lang="en-IN" sz="1600" u="sng" dirty="0">
                <a:latin typeface="Times New Roman" panose="02020603050405020304" pitchFamily="18" charset="0"/>
                <a:cs typeface="Times New Roman" panose="02020603050405020304" pitchFamily="18" charset="0"/>
              </a:rPr>
              <a:t>Circular Wait:</a:t>
            </a:r>
          </a:p>
          <a:p>
            <a:pPr marL="0" indent="0">
              <a:buNone/>
            </a:pPr>
            <a:r>
              <a:rPr lang="en-IN" sz="1600" dirty="0">
                <a:latin typeface="Times New Roman" panose="02020603050405020304" pitchFamily="18" charset="0"/>
                <a:cs typeface="Times New Roman" panose="02020603050405020304" pitchFamily="18" charset="0"/>
              </a:rPr>
              <a:t>     A closed chain of processes exists, such that each process holds at least one resource needed by the next process in the chain.</a:t>
            </a:r>
          </a:p>
        </p:txBody>
      </p:sp>
    </p:spTree>
    <p:extLst>
      <p:ext uri="{BB962C8B-B14F-4D97-AF65-F5344CB8AC3E}">
        <p14:creationId xmlns:p14="http://schemas.microsoft.com/office/powerpoint/2010/main" val="79396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824A1A-6AB9-4D46-B493-2F640ADD1487}"/>
              </a:ext>
            </a:extLst>
          </p:cNvPr>
          <p:cNvSpPr>
            <a:spLocks noGrp="1"/>
          </p:cNvSpPr>
          <p:nvPr>
            <p:ph type="title"/>
          </p:nvPr>
        </p:nvSpPr>
        <p:spPr>
          <a:xfrm>
            <a:off x="4124325" y="479493"/>
            <a:ext cx="7229475" cy="1325563"/>
          </a:xfrm>
        </p:spPr>
        <p:txBody>
          <a:bodyPr>
            <a:normAutofit/>
          </a:bodyPr>
          <a:lstStyle/>
          <a:p>
            <a:r>
              <a:rPr lang="en-IN" b="1" u="sng" dirty="0">
                <a:latin typeface="Times New Roman" panose="02020603050405020304" pitchFamily="18" charset="0"/>
                <a:cs typeface="Times New Roman" panose="02020603050405020304" pitchFamily="18" charset="0"/>
              </a:rPr>
              <a:t>The Conditions for Deadlock</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ock">
            <a:extLst>
              <a:ext uri="{FF2B5EF4-FFF2-40B4-BE49-F238E27FC236}">
                <a16:creationId xmlns:a16="http://schemas.microsoft.com/office/drawing/2014/main" id="{D99D7374-B812-A188-50FC-857059F941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846" y="823774"/>
            <a:ext cx="4229171" cy="422917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51791C6-F60E-683B-A85E-F91A84AE74F5}"/>
              </a:ext>
            </a:extLst>
          </p:cNvPr>
          <p:cNvSpPr>
            <a:spLocks noGrp="1"/>
          </p:cNvSpPr>
          <p:nvPr>
            <p:ph idx="1"/>
          </p:nvPr>
        </p:nvSpPr>
        <p:spPr>
          <a:xfrm>
            <a:off x="3733801" y="1984443"/>
            <a:ext cx="7620000" cy="4192520"/>
          </a:xfrm>
        </p:spPr>
        <p:txBody>
          <a:bodyPr>
            <a:normAutofit/>
          </a:bodyPr>
          <a:lstStyle/>
          <a:p>
            <a:r>
              <a:rPr lang="en-IN" sz="2400" dirty="0">
                <a:latin typeface="Times New Roman" panose="02020603050405020304" pitchFamily="18" charset="0"/>
                <a:cs typeface="Times New Roman" panose="02020603050405020304" pitchFamily="18" charset="0"/>
              </a:rPr>
              <a:t>Deadlock occurs if and only if the circular wait condition is unresolvable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circular wait condition is unresolvable if the first 3 policy condition hold</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 the 4 conditions taken together constitute necessary and sufficient conditions for deadlock</a:t>
            </a:r>
          </a:p>
        </p:txBody>
      </p:sp>
    </p:spTree>
    <p:extLst>
      <p:ext uri="{BB962C8B-B14F-4D97-AF65-F5344CB8AC3E}">
        <p14:creationId xmlns:p14="http://schemas.microsoft.com/office/powerpoint/2010/main" val="50904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5A5C5-DD73-6E9D-111C-996A5F426819}"/>
              </a:ext>
            </a:extLst>
          </p:cNvPr>
          <p:cNvSpPr>
            <a:spLocks noGrp="1"/>
          </p:cNvSpPr>
          <p:nvPr>
            <p:ph type="title"/>
          </p:nvPr>
        </p:nvSpPr>
        <p:spPr>
          <a:xfrm>
            <a:off x="1043631" y="809898"/>
            <a:ext cx="10173010" cy="1554480"/>
          </a:xfrm>
        </p:spPr>
        <p:txBody>
          <a:bodyPr anchor="ctr">
            <a:normAutofit/>
          </a:bodyPr>
          <a:lstStyle/>
          <a:p>
            <a:r>
              <a:rPr lang="en-IN" sz="4800" b="1" u="sng" dirty="0">
                <a:latin typeface="Times New Roman" panose="02020603050405020304" pitchFamily="18" charset="0"/>
                <a:cs typeface="Times New Roman" panose="02020603050405020304" pitchFamily="18" charset="0"/>
              </a:rPr>
              <a:t>Requirements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678AF3F-78B1-509B-3240-6D51D98412B8}"/>
              </a:ext>
            </a:extLst>
          </p:cNvPr>
          <p:cNvGraphicFramePr>
            <a:graphicFrameLocks noGrp="1"/>
          </p:cNvGraphicFramePr>
          <p:nvPr>
            <p:ph idx="1"/>
            <p:extLst>
              <p:ext uri="{D42A27DB-BD31-4B8C-83A1-F6EECF244321}">
                <p14:modId xmlns:p14="http://schemas.microsoft.com/office/powerpoint/2010/main" val="114955376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694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F226E-35C0-4CD2-4E50-37CE4E2AF346}"/>
              </a:ext>
            </a:extLst>
          </p:cNvPr>
          <p:cNvSpPr>
            <a:spLocks noGrp="1"/>
          </p:cNvSpPr>
          <p:nvPr>
            <p:ph type="title"/>
          </p:nvPr>
        </p:nvSpPr>
        <p:spPr>
          <a:xfrm>
            <a:off x="1043631" y="809898"/>
            <a:ext cx="9942716" cy="1554480"/>
          </a:xfrm>
        </p:spPr>
        <p:txBody>
          <a:bodyPr anchor="ctr">
            <a:normAutofit/>
          </a:bodyPr>
          <a:lstStyle/>
          <a:p>
            <a:r>
              <a:rPr lang="en-IN" sz="4800" b="1" u="sng">
                <a:latin typeface="Times New Roman" panose="02020603050405020304" pitchFamily="18" charset="0"/>
                <a:cs typeface="Times New Roman" panose="02020603050405020304" pitchFamily="18" charset="0"/>
              </a:rPr>
              <a:t>Banker’s Algorithm</a:t>
            </a:r>
          </a:p>
        </p:txBody>
      </p:sp>
      <p:sp>
        <p:nvSpPr>
          <p:cNvPr id="3" name="Content Placeholder 2">
            <a:extLst>
              <a:ext uri="{FF2B5EF4-FFF2-40B4-BE49-F238E27FC236}">
                <a16:creationId xmlns:a16="http://schemas.microsoft.com/office/drawing/2014/main" id="{CCF0D738-59C8-C50D-7757-4103E475A2E0}"/>
              </a:ext>
            </a:extLst>
          </p:cNvPr>
          <p:cNvSpPr>
            <a:spLocks noGrp="1"/>
          </p:cNvSpPr>
          <p:nvPr>
            <p:ph idx="1"/>
          </p:nvPr>
        </p:nvSpPr>
        <p:spPr>
          <a:xfrm>
            <a:off x="1045028" y="3017522"/>
            <a:ext cx="9941319" cy="3124658"/>
          </a:xfrm>
        </p:spPr>
        <p:txBody>
          <a:bodyPr anchor="ctr">
            <a:normAutofit/>
          </a:bodyPr>
          <a:lstStyle/>
          <a:p>
            <a:r>
              <a:rPr lang="en-IN" sz="1500">
                <a:latin typeface="Times New Roman" panose="02020603050405020304" pitchFamily="18" charset="0"/>
                <a:cs typeface="Times New Roman" panose="02020603050405020304" pitchFamily="18" charset="0"/>
              </a:rPr>
              <a:t>Banker’s Algorithm is resource allocation and deadlock avoidance algorithm which test all the request made by processes for resource, it checks for the safe state, if after granting request system remains in the safe state it allows the request and if there is no safe state it does not allow the request made by the process.</a:t>
            </a:r>
          </a:p>
          <a:p>
            <a:pPr fontAlgn="base"/>
            <a:r>
              <a:rPr lang="en-US" sz="1500" b="1" i="0" u="sng">
                <a:effectLst/>
                <a:latin typeface="Times New Roman" panose="02020603050405020304" pitchFamily="18" charset="0"/>
                <a:cs typeface="Times New Roman" panose="02020603050405020304" pitchFamily="18" charset="0"/>
              </a:rPr>
              <a:t>Inputs to Banker’s Algorithm: </a:t>
            </a:r>
          </a:p>
          <a:p>
            <a:pPr fontAlgn="base">
              <a:buFont typeface="+mj-lt"/>
              <a:buAutoNum type="arabicPeriod"/>
            </a:pPr>
            <a:r>
              <a:rPr lang="en-US" sz="1500" b="0" i="0">
                <a:effectLst/>
                <a:latin typeface="Times New Roman" panose="02020603050405020304" pitchFamily="18" charset="0"/>
                <a:cs typeface="Times New Roman" panose="02020603050405020304" pitchFamily="18" charset="0"/>
              </a:rPr>
              <a:t>Max need of resources by each process. </a:t>
            </a:r>
          </a:p>
          <a:p>
            <a:pPr fontAlgn="base">
              <a:buFont typeface="+mj-lt"/>
              <a:buAutoNum type="arabicPeriod"/>
            </a:pPr>
            <a:r>
              <a:rPr lang="en-US" sz="1500" b="0" i="0">
                <a:effectLst/>
                <a:latin typeface="Times New Roman" panose="02020603050405020304" pitchFamily="18" charset="0"/>
                <a:cs typeface="Times New Roman" panose="02020603050405020304" pitchFamily="18" charset="0"/>
              </a:rPr>
              <a:t>Currently, allocated resources by each process. </a:t>
            </a:r>
          </a:p>
          <a:p>
            <a:pPr fontAlgn="base">
              <a:buFont typeface="+mj-lt"/>
              <a:buAutoNum type="arabicPeriod"/>
            </a:pPr>
            <a:r>
              <a:rPr lang="en-US" sz="1500" b="0" i="0">
                <a:effectLst/>
                <a:latin typeface="Times New Roman" panose="02020603050405020304" pitchFamily="18" charset="0"/>
                <a:cs typeface="Times New Roman" panose="02020603050405020304" pitchFamily="18" charset="0"/>
              </a:rPr>
              <a:t>Max free available resources in the system.</a:t>
            </a:r>
          </a:p>
          <a:p>
            <a:pPr fontAlgn="base"/>
            <a:r>
              <a:rPr lang="en-US" sz="1500" b="1" i="0" u="sng">
                <a:effectLst/>
                <a:latin typeface="Times New Roman" panose="02020603050405020304" pitchFamily="18" charset="0"/>
                <a:cs typeface="Times New Roman" panose="02020603050405020304" pitchFamily="18" charset="0"/>
              </a:rPr>
              <a:t>The request will only be granted under the below condition: </a:t>
            </a:r>
          </a:p>
          <a:p>
            <a:pPr fontAlgn="base">
              <a:buFont typeface="+mj-lt"/>
              <a:buAutoNum type="arabicPeriod"/>
            </a:pPr>
            <a:r>
              <a:rPr lang="en-US" sz="1500" b="0" i="0">
                <a:effectLst/>
                <a:latin typeface="Times New Roman" panose="02020603050405020304" pitchFamily="18" charset="0"/>
                <a:cs typeface="Times New Roman" panose="02020603050405020304" pitchFamily="18" charset="0"/>
              </a:rPr>
              <a:t>If the request made by the process is less than equal to max need to that process. </a:t>
            </a:r>
          </a:p>
          <a:p>
            <a:pPr fontAlgn="base">
              <a:buFont typeface="+mj-lt"/>
              <a:buAutoNum type="arabicPeriod"/>
            </a:pPr>
            <a:r>
              <a:rPr lang="en-US" sz="1500" b="0" i="0">
                <a:effectLst/>
                <a:latin typeface="Times New Roman" panose="02020603050405020304" pitchFamily="18" charset="0"/>
                <a:cs typeface="Times New Roman" panose="02020603050405020304" pitchFamily="18" charset="0"/>
              </a:rPr>
              <a:t>If the request made by the process is less than equal to the freely available resource in the system.</a:t>
            </a:r>
          </a:p>
          <a:p>
            <a:pPr marL="0" indent="0">
              <a:buNone/>
            </a:pPr>
            <a:endParaRPr lang="en-IN" sz="1500">
              <a:latin typeface="Times New Roman" panose="02020603050405020304" pitchFamily="18" charset="0"/>
              <a:cs typeface="Times New Roman" panose="02020603050405020304" pitchFamily="18" charset="0"/>
            </a:endParaRPr>
          </a:p>
        </p:txBody>
      </p:sp>
      <p:cxnSp>
        <p:nvCxnSpPr>
          <p:cNvPr id="21"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98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8D9E5-4A50-598B-0860-81D043EC5B0E}"/>
              </a:ext>
            </a:extLst>
          </p:cNvPr>
          <p:cNvSpPr>
            <a:spLocks noGrp="1"/>
          </p:cNvSpPr>
          <p:nvPr>
            <p:ph type="title"/>
          </p:nvPr>
        </p:nvSpPr>
        <p:spPr>
          <a:xfrm>
            <a:off x="793662" y="386930"/>
            <a:ext cx="10066122" cy="1298448"/>
          </a:xfrm>
        </p:spPr>
        <p:txBody>
          <a:bodyPr anchor="b">
            <a:normAutofit/>
          </a:bodyPr>
          <a:lstStyle/>
          <a:p>
            <a:r>
              <a:rPr lang="en-IN" sz="4800" b="1" u="sng">
                <a:latin typeface="Times New Roman" panose="02020603050405020304" pitchFamily="18" charset="0"/>
                <a:cs typeface="Times New Roman" panose="02020603050405020304" pitchFamily="18" charset="0"/>
              </a:rPr>
              <a:t>Example of Banker’s Algorithm</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94F21FB-D9CD-80A8-41B2-869590F6869A}"/>
              </a:ext>
            </a:extLst>
          </p:cNvPr>
          <p:cNvSpPr>
            <a:spLocks noGrp="1"/>
          </p:cNvSpPr>
          <p:nvPr>
            <p:ph idx="1"/>
          </p:nvPr>
        </p:nvSpPr>
        <p:spPr>
          <a:xfrm>
            <a:off x="266700" y="2599509"/>
            <a:ext cx="5057859" cy="3639450"/>
          </a:xfrm>
        </p:spPr>
        <p:txBody>
          <a:bodyPr anchor="ctr">
            <a:normAutofit/>
          </a:bodyPr>
          <a:lstStyle/>
          <a:p>
            <a:pPr marL="0" indent="0">
              <a:buNone/>
            </a:pPr>
            <a:r>
              <a:rPr lang="en-US" sz="2000" b="1" dirty="0">
                <a:latin typeface="urw-din"/>
              </a:rPr>
              <a:t>Example:</a:t>
            </a:r>
            <a:br>
              <a:rPr lang="en-US" sz="2000" dirty="0"/>
            </a:br>
            <a:r>
              <a:rPr lang="en-US" sz="2000" b="1" dirty="0">
                <a:latin typeface="urw-din"/>
              </a:rPr>
              <a:t>Considering a system with five processes P</a:t>
            </a:r>
            <a:r>
              <a:rPr lang="en-US" sz="2000" b="1" baseline="-25000" dirty="0">
                <a:latin typeface="urw-din"/>
              </a:rPr>
              <a:t>0</a:t>
            </a:r>
            <a:r>
              <a:rPr lang="en-US" sz="2000" b="1" dirty="0">
                <a:latin typeface="urw-din"/>
              </a:rPr>
              <a:t> through P</a:t>
            </a:r>
            <a:r>
              <a:rPr lang="en-US" sz="2000" b="1" baseline="-25000" dirty="0">
                <a:latin typeface="urw-din"/>
              </a:rPr>
              <a:t>4</a:t>
            </a:r>
            <a:r>
              <a:rPr lang="en-US" sz="2000" b="1" dirty="0">
                <a:latin typeface="urw-din"/>
              </a:rPr>
              <a:t> and three resources of type A, B, C. Resource type A has 10 instances, B has 5 instances and type C has 7 instances.</a:t>
            </a:r>
            <a:endParaRPr lang="en-IN" sz="2000" dirty="0"/>
          </a:p>
        </p:txBody>
      </p:sp>
      <p:pic>
        <p:nvPicPr>
          <p:cNvPr id="5" name="Picture 4" descr="Table&#10;&#10;Description automatically generated">
            <a:extLst>
              <a:ext uri="{FF2B5EF4-FFF2-40B4-BE49-F238E27FC236}">
                <a16:creationId xmlns:a16="http://schemas.microsoft.com/office/drawing/2014/main" id="{64053E87-442A-904D-647D-3A1EADE5650B}"/>
              </a:ext>
            </a:extLst>
          </p:cNvPr>
          <p:cNvPicPr>
            <a:picLocks noChangeAspect="1"/>
          </p:cNvPicPr>
          <p:nvPr/>
        </p:nvPicPr>
        <p:blipFill>
          <a:blip r:embed="rId2"/>
          <a:stretch>
            <a:fillRect/>
          </a:stretch>
        </p:blipFill>
        <p:spPr>
          <a:xfrm>
            <a:off x="5911532" y="3141101"/>
            <a:ext cx="5150277" cy="2400552"/>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02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990</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Times New Roman</vt:lpstr>
      <vt:lpstr>urw-din</vt:lpstr>
      <vt:lpstr>Wingdings 3</vt:lpstr>
      <vt:lpstr>Office Theme</vt:lpstr>
      <vt:lpstr>1_Office Theme</vt:lpstr>
      <vt:lpstr>BANKER’S ALGORITHM</vt:lpstr>
      <vt:lpstr>Problem Statement:-</vt:lpstr>
      <vt:lpstr>What is Deadlock?</vt:lpstr>
      <vt:lpstr>A Real-World Example</vt:lpstr>
      <vt:lpstr>The Conditions for Deadlock</vt:lpstr>
      <vt:lpstr>The Conditions for Deadlock</vt:lpstr>
      <vt:lpstr>Requirements</vt:lpstr>
      <vt:lpstr>Banker’s Algorithm</vt:lpstr>
      <vt:lpstr>Example of Banker’s Algorithm</vt:lpstr>
      <vt:lpstr>Example (contd.)</vt:lpstr>
      <vt:lpstr>Now P1 requests (1,2,2)</vt:lpstr>
      <vt:lpstr>Pseudo Code:- A safe sequence of processes, or an empty sequence if no such sequence exists. </vt:lpstr>
      <vt:lpstr>Algorithm:</vt:lpstr>
      <vt:lpstr>Algorithm:</vt:lpstr>
      <vt:lpstr>TECHNICAL DETAILS (CODING) </vt:lpstr>
      <vt:lpstr>PowerPoint Presentation</vt:lpstr>
      <vt:lpstr>PowerPoint Presentation</vt:lpstr>
      <vt:lpstr>OUTPUT</vt:lpstr>
      <vt:lpstr>PowerPoint Presentation</vt:lpstr>
      <vt:lpstr>PowerPoint Presentation</vt:lpstr>
      <vt:lpstr>OUTPUT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Banker’s Algorithm</dc:title>
  <dc:creator>Khushi Rajput</dc:creator>
  <cp:lastModifiedBy>Simrat Singh</cp:lastModifiedBy>
  <cp:revision>22</cp:revision>
  <dcterms:created xsi:type="dcterms:W3CDTF">2022-11-30T12:21:35Z</dcterms:created>
  <dcterms:modified xsi:type="dcterms:W3CDTF">2022-12-21T08:22:30Z</dcterms:modified>
</cp:coreProperties>
</file>