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Lst>
  <p:sldSz cy="6858000" cx="9144000"/>
  <p:notesSz cx="6858000" cy="9144000"/>
  <p:embeddedFontLst>
    <p:embeddedFont>
      <p:font typeface="Arial Black"/>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ArialBlack-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chemeClr val="accent2"/>
            </a:gs>
          </a:gsLst>
          <a:lin ang="5400000" scaled="0"/>
        </a:gradFill>
      </p:bgPr>
    </p:bg>
    <p:spTree>
      <p:nvGrpSpPr>
        <p:cNvPr id="20" name="Shape 20"/>
        <p:cNvGrpSpPr/>
        <p:nvPr/>
      </p:nvGrpSpPr>
      <p:grpSpPr>
        <a:xfrm>
          <a:off x="0" y="0"/>
          <a:ext cx="0" cy="0"/>
          <a:chOff x="0" y="0"/>
          <a:chExt cx="0" cy="0"/>
        </a:xfrm>
      </p:grpSpPr>
      <p:grpSp>
        <p:nvGrpSpPr>
          <p:cNvPr id="21" name="Google Shape;21;p2"/>
          <p:cNvGrpSpPr/>
          <p:nvPr/>
        </p:nvGrpSpPr>
        <p:grpSpPr>
          <a:xfrm>
            <a:off x="319087" y="1752600"/>
            <a:ext cx="8824912" cy="5129212"/>
            <a:chOff x="201" y="1104"/>
            <a:chExt cx="5559" cy="3231"/>
          </a:xfrm>
        </p:grpSpPr>
        <p:sp>
          <p:nvSpPr>
            <p:cNvPr id="22" name="Google Shape;22;p2"/>
            <p:cNvSpPr/>
            <p:nvPr/>
          </p:nvSpPr>
          <p:spPr>
            <a:xfrm>
              <a:off x="210" y="1104"/>
              <a:ext cx="5550" cy="3216"/>
            </a:xfrm>
            <a:custGeom>
              <a:rect b="b" l="l" r="r" t="t"/>
              <a:pathLst>
                <a:path extrusionOk="0" h="3216" w="5550">
                  <a:moveTo>
                    <a:pt x="335" y="0"/>
                  </a:moveTo>
                  <a:lnTo>
                    <a:pt x="333" y="1290"/>
                  </a:lnTo>
                  <a:lnTo>
                    <a:pt x="0" y="1290"/>
                  </a:lnTo>
                  <a:lnTo>
                    <a:pt x="6" y="3210"/>
                  </a:lnTo>
                  <a:lnTo>
                    <a:pt x="5550" y="3216"/>
                  </a:lnTo>
                  <a:lnTo>
                    <a:pt x="5550" y="0"/>
                  </a:lnTo>
                  <a:lnTo>
                    <a:pt x="335" y="0"/>
                  </a:lnTo>
                  <a:lnTo>
                    <a:pt x="335" y="0"/>
                  </a:lnTo>
                  <a:close/>
                </a:path>
              </a:pathLst>
            </a:custGeom>
            <a:solidFill>
              <a:schemeClr val="lt2">
                <a:alpha val="3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2"/>
            <p:cNvSpPr/>
            <p:nvPr/>
          </p:nvSpPr>
          <p:spPr>
            <a:xfrm>
              <a:off x="528" y="2400"/>
              <a:ext cx="5232" cy="1920"/>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2"/>
            <p:cNvSpPr/>
            <p:nvPr/>
          </p:nvSpPr>
          <p:spPr>
            <a:xfrm>
              <a:off x="201" y="2377"/>
              <a:ext cx="3455" cy="29"/>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4E8552"/>
                </a:gs>
                <a:gs pos="100000">
                  <a:srgbClr val="56925A">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2"/>
            <p:cNvSpPr/>
            <p:nvPr/>
          </p:nvSpPr>
          <p:spPr>
            <a:xfrm>
              <a:off x="528" y="1104"/>
              <a:ext cx="4894" cy="29"/>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4E8552"/>
                </a:gs>
                <a:gs pos="100000">
                  <a:srgbClr val="56925A">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2"/>
            <p:cNvSpPr/>
            <p:nvPr/>
          </p:nvSpPr>
          <p:spPr>
            <a:xfrm>
              <a:off x="201" y="2377"/>
              <a:ext cx="30" cy="1958"/>
            </a:xfrm>
            <a:custGeom>
              <a:rect b="b" l="l" r="r" t="t"/>
              <a:pathLst>
                <a:path extrusionOk="0" h="1416" w="30">
                  <a:moveTo>
                    <a:pt x="0" y="0"/>
                  </a:moveTo>
                  <a:lnTo>
                    <a:pt x="0" y="1416"/>
                  </a:lnTo>
                  <a:lnTo>
                    <a:pt x="29" y="1416"/>
                  </a:lnTo>
                  <a:lnTo>
                    <a:pt x="30" y="27"/>
                  </a:lnTo>
                  <a:lnTo>
                    <a:pt x="0" y="0"/>
                  </a:lnTo>
                  <a:lnTo>
                    <a:pt x="0" y="0"/>
                  </a:lnTo>
                  <a:close/>
                </a:path>
              </a:pathLst>
            </a:custGeom>
            <a:gradFill>
              <a:gsLst>
                <a:gs pos="0">
                  <a:srgbClr val="7BA47E"/>
                </a:gs>
                <a:gs pos="100000">
                  <a:srgbClr val="56925A">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2"/>
            <p:cNvSpPr/>
            <p:nvPr/>
          </p:nvSpPr>
          <p:spPr>
            <a:xfrm>
              <a:off x="528" y="1104"/>
              <a:ext cx="29" cy="3225"/>
            </a:xfrm>
            <a:custGeom>
              <a:rect b="b" l="l" r="r" t="t"/>
              <a:pathLst>
                <a:path extrusionOk="0" h="2161" w="29">
                  <a:moveTo>
                    <a:pt x="0" y="0"/>
                  </a:moveTo>
                  <a:lnTo>
                    <a:pt x="0" y="2161"/>
                  </a:lnTo>
                  <a:lnTo>
                    <a:pt x="29" y="2161"/>
                  </a:lnTo>
                  <a:lnTo>
                    <a:pt x="27" y="27"/>
                  </a:lnTo>
                  <a:lnTo>
                    <a:pt x="0" y="0"/>
                  </a:lnTo>
                  <a:lnTo>
                    <a:pt x="0" y="0"/>
                  </a:lnTo>
                  <a:close/>
                </a:path>
              </a:pathLst>
            </a:custGeom>
            <a:gradFill>
              <a:gsLst>
                <a:gs pos="0">
                  <a:srgbClr val="7BA47E"/>
                </a:gs>
                <a:gs pos="100000">
                  <a:srgbClr val="56925A">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8" name="Google Shape;28;p2"/>
          <p:cNvSpPr txBox="1"/>
          <p:nvPr>
            <p:ph type="ctrTitle"/>
          </p:nvPr>
        </p:nvSpPr>
        <p:spPr>
          <a:xfrm>
            <a:off x="990600" y="1905000"/>
            <a:ext cx="7772400" cy="17367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 type="subTitle"/>
          </p:nvPr>
        </p:nvSpPr>
        <p:spPr>
          <a:xfrm>
            <a:off x="990600" y="3962400"/>
            <a:ext cx="6781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30" name="Google Shape;30;p2"/>
          <p:cNvSpPr txBox="1"/>
          <p:nvPr>
            <p:ph idx="10" type="dt"/>
          </p:nvPr>
        </p:nvSpPr>
        <p:spPr>
          <a:xfrm>
            <a:off x="990600" y="6245225"/>
            <a:ext cx="190182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
          <p:cNvSpPr txBox="1"/>
          <p:nvPr>
            <p:ph idx="11" type="ftr"/>
          </p:nvPr>
        </p:nvSpPr>
        <p:spPr>
          <a:xfrm>
            <a:off x="3468687"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3" name="Shape 33"/>
        <p:cNvGrpSpPr/>
        <p:nvPr/>
      </p:nvGrpSpPr>
      <p:grpSpPr>
        <a:xfrm>
          <a:off x="0" y="0"/>
          <a:ext cx="0" cy="0"/>
          <a:chOff x="0" y="0"/>
          <a:chExt cx="0" cy="0"/>
        </a:xfrm>
      </p:grpSpPr>
      <p:sp>
        <p:nvSpPr>
          <p:cNvPr id="34" name="Google Shape;34;p3"/>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 type="body"/>
          </p:nvPr>
        </p:nvSpPr>
        <p:spPr>
          <a:xfrm>
            <a:off x="838200" y="1905000"/>
            <a:ext cx="8007350" cy="4191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3"/>
          <p:cNvSpPr txBox="1"/>
          <p:nvPr>
            <p:ph idx="10" type="dt"/>
          </p:nvPr>
        </p:nvSpPr>
        <p:spPr>
          <a:xfrm>
            <a:off x="838200" y="6245225"/>
            <a:ext cx="190182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
          <p:cNvSpPr txBox="1"/>
          <p:nvPr>
            <p:ph idx="11" type="ftr"/>
          </p:nvPr>
        </p:nvSpPr>
        <p:spPr>
          <a:xfrm>
            <a:off x="34290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319087" y="1828800"/>
            <a:ext cx="8824912" cy="5029200"/>
            <a:chOff x="201" y="1152"/>
            <a:chExt cx="5559" cy="3168"/>
          </a:xfrm>
        </p:grpSpPr>
        <p:sp>
          <p:nvSpPr>
            <p:cNvPr id="7" name="Google Shape;7;p1"/>
            <p:cNvSpPr/>
            <p:nvPr/>
          </p:nvSpPr>
          <p:spPr>
            <a:xfrm>
              <a:off x="528" y="2909"/>
              <a:ext cx="5232" cy="1411"/>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 name="Google Shape;8;p1"/>
            <p:cNvSpPr/>
            <p:nvPr/>
          </p:nvSpPr>
          <p:spPr>
            <a:xfrm>
              <a:off x="210" y="1152"/>
              <a:ext cx="5550" cy="3168"/>
            </a:xfrm>
            <a:custGeom>
              <a:rect b="b" l="l" r="r" t="t"/>
              <a:pathLst>
                <a:path extrusionOk="0" h="3168" w="5550">
                  <a:moveTo>
                    <a:pt x="330" y="1764"/>
                  </a:moveTo>
                  <a:lnTo>
                    <a:pt x="0" y="1764"/>
                  </a:lnTo>
                  <a:lnTo>
                    <a:pt x="0" y="3168"/>
                  </a:lnTo>
                  <a:lnTo>
                    <a:pt x="5550" y="3168"/>
                  </a:lnTo>
                  <a:lnTo>
                    <a:pt x="5550" y="0"/>
                  </a:lnTo>
                  <a:lnTo>
                    <a:pt x="330" y="0"/>
                  </a:lnTo>
                  <a:lnTo>
                    <a:pt x="330" y="1764"/>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 name="Google Shape;9;p1"/>
            <p:cNvSpPr/>
            <p:nvPr/>
          </p:nvSpPr>
          <p:spPr>
            <a:xfrm>
              <a:off x="528" y="2932"/>
              <a:ext cx="5232" cy="1388"/>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accent2">
                <a:alpha val="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 name="Google Shape;10;p1"/>
            <p:cNvSpPr/>
            <p:nvPr/>
          </p:nvSpPr>
          <p:spPr>
            <a:xfrm>
              <a:off x="528" y="1152"/>
              <a:ext cx="4607" cy="29"/>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4E8552"/>
                </a:gs>
                <a:gs pos="100000">
                  <a:srgbClr val="56925A">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p:nvPr/>
          </p:nvSpPr>
          <p:spPr>
            <a:xfrm>
              <a:off x="528" y="1152"/>
              <a:ext cx="29" cy="1785"/>
            </a:xfrm>
            <a:custGeom>
              <a:rect b="b" l="l" r="r" t="t"/>
              <a:pathLst>
                <a:path extrusionOk="0" h="2161" w="29">
                  <a:moveTo>
                    <a:pt x="0" y="0"/>
                  </a:moveTo>
                  <a:lnTo>
                    <a:pt x="0" y="2161"/>
                  </a:lnTo>
                  <a:lnTo>
                    <a:pt x="29" y="2161"/>
                  </a:lnTo>
                  <a:lnTo>
                    <a:pt x="27" y="27"/>
                  </a:lnTo>
                  <a:lnTo>
                    <a:pt x="0" y="0"/>
                  </a:lnTo>
                  <a:lnTo>
                    <a:pt x="0" y="0"/>
                  </a:lnTo>
                  <a:close/>
                </a:path>
              </a:pathLst>
            </a:custGeom>
            <a:gradFill>
              <a:gsLst>
                <a:gs pos="0">
                  <a:srgbClr val="7BA47E"/>
                </a:gs>
                <a:gs pos="100000">
                  <a:schemeClr val="l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p:nvPr/>
          </p:nvSpPr>
          <p:spPr>
            <a:xfrm>
              <a:off x="527" y="2904"/>
              <a:ext cx="29" cy="1416"/>
            </a:xfrm>
            <a:custGeom>
              <a:rect b="b" l="l" r="r" t="t"/>
              <a:pathLst>
                <a:path extrusionOk="0" h="1416" w="29">
                  <a:moveTo>
                    <a:pt x="0" y="1416"/>
                  </a:moveTo>
                  <a:lnTo>
                    <a:pt x="29" y="1416"/>
                  </a:lnTo>
                  <a:lnTo>
                    <a:pt x="28" y="24"/>
                  </a:lnTo>
                  <a:lnTo>
                    <a:pt x="0" y="0"/>
                  </a:lnTo>
                  <a:lnTo>
                    <a:pt x="0" y="1416"/>
                  </a:lnTo>
                  <a:close/>
                </a:path>
              </a:pathLst>
            </a:custGeom>
            <a:gradFill>
              <a:gsLst>
                <a:gs pos="0">
                  <a:srgbClr val="7BA47E"/>
                </a:gs>
                <a:gs pos="100000">
                  <a:srgbClr val="56925A">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p:nvPr/>
          </p:nvSpPr>
          <p:spPr>
            <a:xfrm>
              <a:off x="201" y="2904"/>
              <a:ext cx="2879" cy="29"/>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4E8552"/>
                </a:gs>
                <a:gs pos="100000">
                  <a:srgbClr val="56925A">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201" y="2904"/>
              <a:ext cx="30" cy="1416"/>
            </a:xfrm>
            <a:custGeom>
              <a:rect b="b" l="l" r="r" t="t"/>
              <a:pathLst>
                <a:path extrusionOk="0" h="1416" w="30">
                  <a:moveTo>
                    <a:pt x="0" y="0"/>
                  </a:moveTo>
                  <a:lnTo>
                    <a:pt x="0" y="1416"/>
                  </a:lnTo>
                  <a:lnTo>
                    <a:pt x="29" y="1416"/>
                  </a:lnTo>
                  <a:lnTo>
                    <a:pt x="30" y="27"/>
                  </a:lnTo>
                  <a:lnTo>
                    <a:pt x="0" y="0"/>
                  </a:lnTo>
                  <a:lnTo>
                    <a:pt x="0" y="0"/>
                  </a:lnTo>
                  <a:close/>
                </a:path>
              </a:pathLst>
            </a:custGeom>
            <a:gradFill>
              <a:gsLst>
                <a:gs pos="0">
                  <a:srgbClr val="7BA47E"/>
                </a:gs>
                <a:gs pos="100000">
                  <a:srgbClr val="56925A">
                    <a:alpha val="980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5" name="Google Shape;15;p1"/>
          <p:cNvSpPr txBox="1"/>
          <p:nvPr>
            <p:ph idx="10" type="dt"/>
          </p:nvPr>
        </p:nvSpPr>
        <p:spPr>
          <a:xfrm>
            <a:off x="8382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1" type="ftr"/>
          </p:nvPr>
        </p:nvSpPr>
        <p:spPr>
          <a:xfrm>
            <a:off x="34290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18" name="Google Shape;18;p1"/>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19" name="Google Shape;19;p1"/>
          <p:cNvSpPr txBox="1"/>
          <p:nvPr>
            <p:ph idx="1" type="body"/>
          </p:nvPr>
        </p:nvSpPr>
        <p:spPr>
          <a:xfrm>
            <a:off x="838200" y="1905000"/>
            <a:ext cx="8007350" cy="4191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42" name="Shape 42"/>
        <p:cNvGrpSpPr/>
        <p:nvPr/>
      </p:nvGrpSpPr>
      <p:grpSpPr>
        <a:xfrm>
          <a:off x="0" y="0"/>
          <a:ext cx="0" cy="0"/>
          <a:chOff x="0" y="0"/>
          <a:chExt cx="0" cy="0"/>
        </a:xfrm>
      </p:grpSpPr>
      <p:sp>
        <p:nvSpPr>
          <p:cNvPr id="43" name="Google Shape;43;p4"/>
          <p:cNvSpPr txBox="1"/>
          <p:nvPr>
            <p:ph type="ctrTitle"/>
          </p:nvPr>
        </p:nvSpPr>
        <p:spPr>
          <a:xfrm>
            <a:off x="990600" y="1905000"/>
            <a:ext cx="7772400" cy="17367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rial Black"/>
              <a:buNone/>
            </a:pPr>
            <a:r>
              <a:rPr b="1" i="0" lang="en-US" sz="5400" u="none">
                <a:solidFill>
                  <a:schemeClr val="dk2"/>
                </a:solidFill>
                <a:latin typeface="Arial Black"/>
                <a:ea typeface="Arial Black"/>
                <a:cs typeface="Arial Black"/>
                <a:sym typeface="Arial Black"/>
              </a:rPr>
              <a:t>ENERGIA LIMPA E          		ACESSÍVEL</a:t>
            </a:r>
            <a:endParaRPr/>
          </a:p>
        </p:txBody>
      </p:sp>
      <p:sp>
        <p:nvSpPr>
          <p:cNvPr id="44" name="Google Shape;44;p4"/>
          <p:cNvSpPr txBox="1"/>
          <p:nvPr>
            <p:ph idx="1" type="subTitle"/>
          </p:nvPr>
        </p:nvSpPr>
        <p:spPr>
          <a:xfrm>
            <a:off x="990600" y="3962400"/>
            <a:ext cx="67818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200"/>
              <a:buNone/>
            </a:pPr>
            <a:r>
              <a:t/>
            </a:r>
            <a:endParaRPr b="0" i="0" sz="3200" u="none">
              <a:solidFill>
                <a:schemeClr val="dk1"/>
              </a:solidFill>
              <a:latin typeface="Arial"/>
              <a:ea typeface="Arial"/>
              <a:cs typeface="Arial"/>
              <a:sym typeface="Arial"/>
            </a:endParaRPr>
          </a:p>
          <a:p>
            <a:pPr indent="0" lvl="0" marL="0" rtl="0" algn="l">
              <a:lnSpc>
                <a:spcPct val="100000"/>
              </a:lnSpc>
              <a:spcBef>
                <a:spcPts val="640"/>
              </a:spcBef>
              <a:spcAft>
                <a:spcPts val="0"/>
              </a:spcAft>
              <a:buSzPts val="3200"/>
              <a:buNone/>
            </a:pPr>
            <a:r>
              <a:rPr b="0" i="0" lang="en-US" sz="3200" u="none">
                <a:solidFill>
                  <a:schemeClr val="dk1"/>
                </a:solidFill>
                <a:latin typeface="Arial"/>
                <a:ea typeface="Arial"/>
                <a:cs typeface="Arial"/>
                <a:sym typeface="Arial"/>
              </a:rPr>
              <a:t>		Usinas Fotovoltaicas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48" name="Shape 48"/>
        <p:cNvGrpSpPr/>
        <p:nvPr/>
      </p:nvGrpSpPr>
      <p:grpSpPr>
        <a:xfrm>
          <a:off x="0" y="0"/>
          <a:ext cx="0" cy="0"/>
          <a:chOff x="0" y="0"/>
          <a:chExt cx="0" cy="0"/>
        </a:xfrm>
      </p:grpSpPr>
      <p:sp>
        <p:nvSpPr>
          <p:cNvPr id="49" name="Google Shape;49;p5"/>
          <p:cNvSpPr txBox="1"/>
          <p:nvPr>
            <p:ph type="title"/>
          </p:nvPr>
        </p:nvSpPr>
        <p:spPr>
          <a:xfrm>
            <a:off x="457200" y="476250"/>
            <a:ext cx="8385175" cy="12001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Black"/>
              <a:buNone/>
            </a:pPr>
            <a:r>
              <a:rPr b="1" i="0" lang="en-US" sz="4400" u="none">
                <a:solidFill>
                  <a:schemeClr val="dk2"/>
                </a:solidFill>
                <a:latin typeface="Arial Black"/>
                <a:ea typeface="Arial Black"/>
                <a:cs typeface="Arial Black"/>
                <a:sym typeface="Arial Black"/>
              </a:rPr>
              <a:t>	Usinas Fotovoltaicas</a:t>
            </a:r>
            <a:endParaRPr/>
          </a:p>
        </p:txBody>
      </p:sp>
      <p:sp>
        <p:nvSpPr>
          <p:cNvPr id="50" name="Google Shape;50;p5"/>
          <p:cNvSpPr txBox="1"/>
          <p:nvPr>
            <p:ph idx="1" type="body"/>
          </p:nvPr>
        </p:nvSpPr>
        <p:spPr>
          <a:xfrm>
            <a:off x="838200" y="1752600"/>
            <a:ext cx="8007300" cy="4487400"/>
          </a:xfrm>
          <a:prstGeom prst="rect">
            <a:avLst/>
          </a:prstGeom>
          <a:noFill/>
          <a:ln>
            <a:noFill/>
          </a:ln>
        </p:spPr>
        <p:txBody>
          <a:bodyPr anchorCtr="0" anchor="t" bIns="45700" lIns="91425" spcFirstLastPara="1" rIns="91425" wrap="square" tIns="45700">
            <a:noAutofit/>
          </a:bodyPr>
          <a:lstStyle/>
          <a:p>
            <a:pPr indent="-254000" lvl="0" marL="342900" rtl="0" algn="l">
              <a:lnSpc>
                <a:spcPct val="115000"/>
              </a:lnSpc>
              <a:spcBef>
                <a:spcPts val="0"/>
              </a:spcBef>
              <a:spcAft>
                <a:spcPts val="0"/>
              </a:spcAft>
              <a:buClr>
                <a:srgbClr val="000000"/>
              </a:buClr>
              <a:buSzPts val="400"/>
              <a:buFont typeface="Arial"/>
              <a:buChar char="▪"/>
            </a:pPr>
            <a:r>
              <a:rPr lang="en-US" sz="2100"/>
              <a:t>Qual é o contexto do trabalho?</a:t>
            </a:r>
            <a:endParaRPr sz="2100"/>
          </a:p>
          <a:p>
            <a:pPr indent="0" lvl="0" marL="914400" rtl="0" algn="l">
              <a:lnSpc>
                <a:spcPct val="115000"/>
              </a:lnSpc>
              <a:spcBef>
                <a:spcPts val="1200"/>
              </a:spcBef>
              <a:spcAft>
                <a:spcPts val="0"/>
              </a:spcAft>
              <a:buNone/>
            </a:pPr>
            <a:r>
              <a:rPr lang="en-US" sz="2100"/>
              <a:t>A contribuição ao desenvolvimento de ideias que podem influenciar nas decisões de implementação de novo recurso de geração de energia, a FOTOVOLTAICA, partindo da implementação em residências.</a:t>
            </a:r>
            <a:endParaRPr sz="2100"/>
          </a:p>
          <a:p>
            <a:pPr indent="0" lvl="0" marL="0" rtl="0" algn="l">
              <a:lnSpc>
                <a:spcPct val="115000"/>
              </a:lnSpc>
              <a:spcBef>
                <a:spcPts val="1200"/>
              </a:spcBef>
              <a:spcAft>
                <a:spcPts val="0"/>
              </a:spcAft>
              <a:buNone/>
            </a:pPr>
            <a:r>
              <a:rPr lang="en-US" sz="2100"/>
              <a:t>  Será avaliado:</a:t>
            </a:r>
            <a:endParaRPr sz="2100"/>
          </a:p>
          <a:p>
            <a:pPr indent="-273050" lvl="0" marL="342900" marR="0" rtl="0" algn="l">
              <a:lnSpc>
                <a:spcPct val="100000"/>
              </a:lnSpc>
              <a:spcBef>
                <a:spcPts val="1200"/>
              </a:spcBef>
              <a:spcAft>
                <a:spcPts val="0"/>
              </a:spcAft>
              <a:buClr>
                <a:schemeClr val="hlink"/>
              </a:buClr>
              <a:buSzPts val="2100"/>
              <a:buFont typeface="Noto Sans Symbols"/>
              <a:buChar char="▪"/>
            </a:pPr>
            <a:r>
              <a:rPr b="0" i="0" lang="en-US" sz="2100" u="none" cap="none" strike="noStrike">
                <a:solidFill>
                  <a:schemeClr val="dk1"/>
                </a:solidFill>
                <a:latin typeface="Arial"/>
                <a:ea typeface="Arial"/>
                <a:cs typeface="Arial"/>
                <a:sym typeface="Arial"/>
              </a:rPr>
              <a:t>Viabilidade </a:t>
            </a:r>
            <a:r>
              <a:rPr lang="en-US" sz="2100"/>
              <a:t>d</a:t>
            </a:r>
            <a:r>
              <a:rPr b="0" i="0" lang="en-US" sz="2100" u="none" cap="none" strike="noStrike">
                <a:solidFill>
                  <a:schemeClr val="dk1"/>
                </a:solidFill>
                <a:latin typeface="Arial"/>
                <a:ea typeface="Arial"/>
                <a:cs typeface="Arial"/>
                <a:sym typeface="Arial"/>
              </a:rPr>
              <a:t>a implementação</a:t>
            </a:r>
            <a:endParaRPr sz="2100"/>
          </a:p>
          <a:p>
            <a:pPr indent="-273050" lvl="0" marL="342900" marR="0" rtl="0" algn="l">
              <a:lnSpc>
                <a:spcPct val="100000"/>
              </a:lnSpc>
              <a:spcBef>
                <a:spcPts val="640"/>
              </a:spcBef>
              <a:spcAft>
                <a:spcPts val="0"/>
              </a:spcAft>
              <a:buClr>
                <a:schemeClr val="hlink"/>
              </a:buClr>
              <a:buSzPts val="2100"/>
              <a:buFont typeface="Noto Sans Symbols"/>
              <a:buChar char="▪"/>
            </a:pPr>
            <a:r>
              <a:rPr lang="en-US" sz="2100"/>
              <a:t>D</a:t>
            </a:r>
            <a:r>
              <a:rPr b="0" i="0" lang="en-US" sz="2100" u="none" cap="none" strike="noStrike">
                <a:solidFill>
                  <a:schemeClr val="dk1"/>
                </a:solidFill>
                <a:latin typeface="Arial"/>
                <a:ea typeface="Arial"/>
                <a:cs typeface="Arial"/>
                <a:sym typeface="Arial"/>
              </a:rPr>
              <a:t>anos ambientais</a:t>
            </a:r>
            <a:endParaRPr sz="2100"/>
          </a:p>
          <a:p>
            <a:pPr indent="-273050" lvl="0" marL="342900" marR="0" rtl="0" algn="l">
              <a:lnSpc>
                <a:spcPct val="100000"/>
              </a:lnSpc>
              <a:spcBef>
                <a:spcPts val="640"/>
              </a:spcBef>
              <a:spcAft>
                <a:spcPts val="0"/>
              </a:spcAft>
              <a:buClr>
                <a:schemeClr val="hlink"/>
              </a:buClr>
              <a:buSzPts val="2100"/>
              <a:buFont typeface="Noto Sans Symbols"/>
              <a:buChar char="▪"/>
            </a:pPr>
            <a:r>
              <a:rPr lang="en-US" sz="2100"/>
              <a:t>Favorecimento em ambientes de c</a:t>
            </a:r>
            <a:r>
              <a:rPr b="0" i="0" lang="en-US" sz="2100" u="none" cap="none" strike="noStrike">
                <a:solidFill>
                  <a:schemeClr val="dk1"/>
                </a:solidFill>
                <a:latin typeface="Arial"/>
                <a:ea typeface="Arial"/>
                <a:cs typeface="Arial"/>
                <a:sym typeface="Arial"/>
              </a:rPr>
              <a:t>lima tropical </a:t>
            </a:r>
            <a:endParaRPr sz="2100"/>
          </a:p>
          <a:p>
            <a:pPr indent="-273050" lvl="0" marL="342900" marR="0" rtl="0" algn="l">
              <a:lnSpc>
                <a:spcPct val="100000"/>
              </a:lnSpc>
              <a:spcBef>
                <a:spcPts val="640"/>
              </a:spcBef>
              <a:spcAft>
                <a:spcPts val="0"/>
              </a:spcAft>
              <a:buSzPts val="2100"/>
              <a:buChar char="▪"/>
            </a:pPr>
            <a:r>
              <a:rPr lang="en-US" sz="2100"/>
              <a:t>Minimização do uso de </a:t>
            </a:r>
            <a:r>
              <a:rPr lang="en-US" sz="2100"/>
              <a:t>Hidrelétricas</a:t>
            </a:r>
            <a:r>
              <a:rPr lang="en-US" sz="2100"/>
              <a:t> e </a:t>
            </a:r>
            <a:r>
              <a:rPr lang="en-US" sz="2100"/>
              <a:t>Termoelétricas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54" name="Shape 54"/>
        <p:cNvGrpSpPr/>
        <p:nvPr/>
      </p:nvGrpSpPr>
      <p:grpSpPr>
        <a:xfrm>
          <a:off x="0" y="0"/>
          <a:ext cx="0" cy="0"/>
          <a:chOff x="0" y="0"/>
          <a:chExt cx="0" cy="0"/>
        </a:xfrm>
      </p:grpSpPr>
      <p:sp>
        <p:nvSpPr>
          <p:cNvPr id="55" name="Google Shape;55;p6"/>
          <p:cNvSpPr txBox="1"/>
          <p:nvPr>
            <p:ph type="title"/>
          </p:nvPr>
        </p:nvSpPr>
        <p:spPr>
          <a:xfrm>
            <a:off x="457200" y="476250"/>
            <a:ext cx="8385175" cy="12001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Black"/>
              <a:buNone/>
            </a:pPr>
            <a:r>
              <a:rPr b="1" i="0" lang="en-US" sz="4400" u="none">
                <a:solidFill>
                  <a:schemeClr val="dk2"/>
                </a:solidFill>
                <a:latin typeface="Arial Black"/>
                <a:ea typeface="Arial Black"/>
                <a:cs typeface="Arial Black"/>
                <a:sym typeface="Arial Black"/>
              </a:rPr>
              <a:t>Solução do Problema</a:t>
            </a:r>
            <a:endParaRPr/>
          </a:p>
        </p:txBody>
      </p:sp>
      <p:sp>
        <p:nvSpPr>
          <p:cNvPr id="56" name="Google Shape;56;p6"/>
          <p:cNvSpPr txBox="1"/>
          <p:nvPr>
            <p:ph idx="1" type="body"/>
          </p:nvPr>
        </p:nvSpPr>
        <p:spPr>
          <a:xfrm>
            <a:off x="611187" y="1905000"/>
            <a:ext cx="8234362" cy="38290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hlink"/>
              </a:buClr>
              <a:buSzPts val="3200"/>
              <a:buFont typeface="Noto Sans Symbols"/>
              <a:buChar char="▪"/>
            </a:pPr>
            <a:r>
              <a:rPr lang="en-US"/>
              <a:t>Acreditamos que o estudo contribuirá às tomadas de decisões quanto ao uso, que seja em paralelo com as formas de geração de energia já existentes, minimizando os custos de geração, melhor qualidade de geração, segurança, aproveitamento de recurso natural, impactos ambiental e acesso a todos.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60" name="Shape 60"/>
        <p:cNvGrpSpPr/>
        <p:nvPr/>
      </p:nvGrpSpPr>
      <p:grpSpPr>
        <a:xfrm>
          <a:off x="0" y="0"/>
          <a:ext cx="0" cy="0"/>
          <a:chOff x="0" y="0"/>
          <a:chExt cx="0" cy="0"/>
        </a:xfrm>
      </p:grpSpPr>
      <p:sp>
        <p:nvSpPr>
          <p:cNvPr id="61" name="Google Shape;61;p7"/>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Black"/>
              <a:buNone/>
            </a:pPr>
            <a:r>
              <a:rPr b="1" i="0" lang="en-US" sz="4400" u="none">
                <a:solidFill>
                  <a:schemeClr val="dk2"/>
                </a:solidFill>
                <a:latin typeface="Arial Black"/>
                <a:ea typeface="Arial Black"/>
                <a:cs typeface="Arial Black"/>
                <a:sym typeface="Arial Black"/>
              </a:rPr>
              <a:t>Benefício geral da Nação</a:t>
            </a:r>
            <a:endParaRPr/>
          </a:p>
        </p:txBody>
      </p:sp>
      <p:sp>
        <p:nvSpPr>
          <p:cNvPr id="62" name="Google Shape;62;p7"/>
          <p:cNvSpPr txBox="1"/>
          <p:nvPr>
            <p:ph idx="1" type="body"/>
          </p:nvPr>
        </p:nvSpPr>
        <p:spPr>
          <a:xfrm>
            <a:off x="468312" y="1844675"/>
            <a:ext cx="8234362" cy="40322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560"/>
              </a:spcBef>
              <a:spcAft>
                <a:spcPts val="0"/>
              </a:spcAft>
              <a:buClr>
                <a:schemeClr val="hlink"/>
              </a:buClr>
              <a:buSzPts val="2800"/>
              <a:buFont typeface="Noto Sans Symbols"/>
              <a:buChar char="▪"/>
            </a:pPr>
            <a:r>
              <a:rPr b="0" i="0" lang="en-US" sz="2800" u="none" cap="none" strike="noStrike">
                <a:solidFill>
                  <a:schemeClr val="dk1"/>
                </a:solidFill>
                <a:latin typeface="Arial"/>
                <a:ea typeface="Arial"/>
                <a:cs typeface="Arial"/>
                <a:sym typeface="Arial"/>
              </a:rPr>
              <a:t>Através do aprofundamento dos estudos espera-se chegar a um maior entendimento do tema proposto, demonstrar sua viabilidade, benefícios, </a:t>
            </a:r>
            <a:r>
              <a:rPr lang="en-US" sz="2800"/>
              <a:t>influenciar debates sociais e políticos e </a:t>
            </a:r>
            <a:r>
              <a:rPr b="0" i="0" lang="en-US" sz="2800" u="none" cap="none" strike="noStrike">
                <a:solidFill>
                  <a:schemeClr val="dk1"/>
                </a:solidFill>
                <a:latin typeface="Arial"/>
                <a:ea typeface="Arial"/>
                <a:cs typeface="Arial"/>
                <a:sym typeface="Arial"/>
              </a:rPr>
              <a:t>alcance a acesso a todos desta inovadora forma de energia FOTOVOLTAICA .</a:t>
            </a:r>
            <a:endParaRPr b="0" i="0" sz="2800" u="none" cap="none" strike="noStrike">
              <a:solidFill>
                <a:schemeClr val="dk1"/>
              </a:solidFill>
              <a:latin typeface="Arial"/>
              <a:ea typeface="Arial"/>
              <a:cs typeface="Arial"/>
              <a:sym typeface="Arial"/>
            </a:endParaRPr>
          </a:p>
          <a:p>
            <a:pPr indent="-342900" lvl="0" marL="342900" marR="0" rtl="0" algn="just">
              <a:lnSpc>
                <a:spcPct val="100000"/>
              </a:lnSpc>
              <a:spcBef>
                <a:spcPts val="560"/>
              </a:spcBef>
              <a:spcAft>
                <a:spcPts val="0"/>
              </a:spcAft>
              <a:buSzPts val="2800"/>
              <a:buChar char="▪"/>
            </a:pPr>
            <a:r>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madas sobrepostas">
  <a:themeElements>
    <a:clrScheme name="default">
      <a:dk1>
        <a:srgbClr val="FFFFFF"/>
      </a:dk1>
      <a:lt1>
        <a:srgbClr val="6FB56D"/>
      </a:lt1>
      <a:dk2>
        <a:srgbClr val="FFFFCC"/>
      </a:dk2>
      <a:lt2>
        <a:srgbClr val="56925A"/>
      </a:lt2>
      <a:accent1>
        <a:srgbClr val="2B877C"/>
      </a:accent1>
      <a:accent2>
        <a:srgbClr val="5A9A5F"/>
      </a:accent2>
      <a:accent3>
        <a:srgbClr val="6FB56D"/>
      </a:accent3>
      <a:accent4>
        <a:srgbClr val="2B877C"/>
      </a:accent4>
      <a:accent5>
        <a:srgbClr val="5A9A5F"/>
      </a:accent5>
      <a:accent6>
        <a:srgbClr val="6FB56D"/>
      </a:accent6>
      <a:hlink>
        <a:srgbClr val="99FF33"/>
      </a:hlink>
      <a:folHlink>
        <a:srgbClr val="DDFFB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