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3413-0A7C-45A7-BFD1-392BF08515EC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85CA-0627-4AC1-A10E-6EA9F791D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eener-gra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7696200" cy="6382693"/>
          </a:xfrm>
          <a:prstGeom prst="ellipse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62200" y="2438400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Geist Greenspace Lawn care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Up">
          <a:avLst>
            <a:gd name="adj" fmla="val 10489847"/>
          </a:avLst>
        </a:prstTxWarp>
        <a:spAutoFit/>
      </a:bodyPr>
      <a:lstStyle>
        <a:defPPr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Sivan</dc:creator>
  <cp:lastModifiedBy>Sivan</cp:lastModifiedBy>
  <cp:revision>3</cp:revision>
  <dcterms:created xsi:type="dcterms:W3CDTF">2012-03-13T22:38:37Z</dcterms:created>
  <dcterms:modified xsi:type="dcterms:W3CDTF">2012-03-16T02:50:19Z</dcterms:modified>
</cp:coreProperties>
</file>