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437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55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09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jpe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FANTASY CRICKET</a:t>
            </a:r>
            <a:br>
              <a:rPr lang="en-US" sz="4000" dirty="0"/>
            </a:br>
            <a:r>
              <a:rPr lang="en-US" sz="4000" dirty="0"/>
              <a:t>LEAGUE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b="1" i="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Fantasy Cricket Game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is a game where we can create a virtual cricket team of real cricket players.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Each player has their own Points.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There will be a limited no. of points to select 11 players, if we don't have enough points we can't select a player if his points are more and the team is evaluated using points of each player based on their performance internally. 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To win a tournament, we must try and get the maximum points and the No. 1 rank amongst other participants.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5DC0E-40DF-4E63-9FE5-E141E58C1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623" y="-19329"/>
            <a:ext cx="6099321" cy="68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000" y="5473763"/>
            <a:ext cx="2658684" cy="92282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	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  <a:cs typeface="Aharoni" panose="02010803020104030203" pitchFamily="2" charset="-79"/>
              </a:rPr>
              <a:t>PROFILE OF THE PROBLEM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143000"/>
            <a:ext cx="4403596" cy="4648200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Sample of Rules Batting </a:t>
            </a:r>
          </a:p>
          <a:p>
            <a:r>
              <a:rPr lang="en-US" sz="2000" dirty="0">
                <a:latin typeface="Bahnschrift Condensed" panose="020B0502040204020203" pitchFamily="34" charset="0"/>
              </a:rPr>
              <a:t> 1 point for 2 runs scored .Additional 5 points for half century . Additional 10 points for century </a:t>
            </a:r>
          </a:p>
          <a:p>
            <a:r>
              <a:rPr lang="en-US" sz="2000" dirty="0">
                <a:latin typeface="Bahnschrift Condensed" panose="020B0502040204020203" pitchFamily="34" charset="0"/>
              </a:rPr>
              <a:t> 2 points for strike rate (runs/balls faced) of 80-100 </a:t>
            </a:r>
          </a:p>
          <a:p>
            <a:r>
              <a:rPr lang="en-US" sz="2000" dirty="0">
                <a:latin typeface="Bahnschrift Condensed" panose="020B0502040204020203" pitchFamily="34" charset="0"/>
              </a:rPr>
              <a:t> Additional 4 points for strike rate&gt;100 </a:t>
            </a:r>
          </a:p>
          <a:p>
            <a:r>
              <a:rPr lang="en-US" sz="2000" dirty="0">
                <a:latin typeface="Bahnschrift Condensed" panose="020B0502040204020203" pitchFamily="34" charset="0"/>
              </a:rPr>
              <a:t>1 point for hitting a boundary (four) and 2 points for over boundary (six)</a:t>
            </a:r>
            <a:endParaRPr lang="en-US" sz="24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7F353CA-5916-470B-92BA-E4ECF6BA4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3247"/>
          <a:stretch/>
        </p:blipFill>
        <p:spPr bwMode="auto">
          <a:xfrm>
            <a:off x="0" y="0"/>
            <a:ext cx="62549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57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162051"/>
            <a:ext cx="4403596" cy="4629150"/>
          </a:xfrm>
        </p:spPr>
        <p:txBody>
          <a:bodyPr anchor="t"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Bowling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 10 points for each wicket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 Additional 5 points for three wickets per innings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 Additional 10 points for 5 wickets or more in innings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  4 points for economy rate (runs given per over) between 3.5 and 4.5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7 points for economy rate between 2 and 3.5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Bahnschrift Condensed" panose="020B0502040204020203" pitchFamily="34" charset="0"/>
              </a:rPr>
              <a:t> 10 points for economy rate less than 2.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Fielding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Condensed" panose="020B0502040204020203" pitchFamily="34" charset="0"/>
              </a:rPr>
              <a:t> 10 points each for catch/stumping/run out</a:t>
            </a:r>
            <a:endParaRPr lang="en-US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07D742E-FAAF-40A0-BDC5-8DBD0E9C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257026" cy="690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1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{4AB0A124-6AC8-414D-AC46-8A8018D54693}tf55705232_win32</Template>
  <TotalTime>102</TotalTime>
  <Words>248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Bahnschrift Condensed</vt:lpstr>
      <vt:lpstr>Calibri</vt:lpstr>
      <vt:lpstr>Goudy Old Style</vt:lpstr>
      <vt:lpstr>Wingdings</vt:lpstr>
      <vt:lpstr>Wingdings 2</vt:lpstr>
      <vt:lpstr>SlateVTI</vt:lpstr>
      <vt:lpstr>FANTASY CRICKET LEAGUE</vt:lpstr>
      <vt:lpstr> </vt:lpstr>
      <vt:lpstr> PROFILE OF THE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CRICKET LEAGUE</dc:title>
  <dc:creator>sudarsan granger</dc:creator>
  <cp:lastModifiedBy>Kaviraj VG</cp:lastModifiedBy>
  <cp:revision>2</cp:revision>
  <dcterms:created xsi:type="dcterms:W3CDTF">2022-01-12T16:39:43Z</dcterms:created>
  <dcterms:modified xsi:type="dcterms:W3CDTF">2022-01-20T06:34:02Z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