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B9E"/>
    <a:srgbClr val="8FD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sudarsansathishkumar/CancerDetection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457199" y="54197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246B9E"/>
          </a:solidFill>
          <a:ln>
            <a:solidFill>
              <a:srgbClr val="8FDA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800" y="914400"/>
            <a:ext cx="8953500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IN" sz="4400" b="1" dirty="0">
                <a:latin typeface="Trebuchet MS"/>
                <a:cs typeface="Trebuchet MS"/>
              </a:rPr>
              <a:t>Deep Learning model for Cancer Detection using CNN and LSTM</a:t>
            </a:r>
            <a:endParaRPr sz="4400" b="1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228600" y="2971800"/>
            <a:ext cx="4953000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Student Name: 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Register Number: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College Name: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Department Name: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Email ID: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E03300E9-F619-33ED-23F7-EEDFFC0685CA}"/>
              </a:ext>
            </a:extLst>
          </p:cNvPr>
          <p:cNvSpPr/>
          <p:nvPr/>
        </p:nvSpPr>
        <p:spPr>
          <a:xfrm>
            <a:off x="-457200" y="38862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246B9E"/>
          </a:solidFill>
          <a:ln>
            <a:solidFill>
              <a:srgbClr val="8FDA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60885835-C27B-7162-F8DE-B041EB4C8D6B}"/>
              </a:ext>
            </a:extLst>
          </p:cNvPr>
          <p:cNvSpPr/>
          <p:nvPr/>
        </p:nvSpPr>
        <p:spPr>
          <a:xfrm>
            <a:off x="-457199" y="234791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246B9E"/>
          </a:solidFill>
          <a:ln>
            <a:solidFill>
              <a:srgbClr val="8FDA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6CD25001-2110-AA95-AD1E-5B544FB94FE5}"/>
              </a:ext>
            </a:extLst>
          </p:cNvPr>
          <p:cNvSpPr/>
          <p:nvPr/>
        </p:nvSpPr>
        <p:spPr>
          <a:xfrm>
            <a:off x="-457200" y="81438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246B9E"/>
          </a:solidFill>
          <a:ln>
            <a:solidFill>
              <a:srgbClr val="8FDA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9EB5D7F5-5938-6E4B-69C5-5EA17AB03310}"/>
              </a:ext>
            </a:extLst>
          </p:cNvPr>
          <p:cNvSpPr/>
          <p:nvPr/>
        </p:nvSpPr>
        <p:spPr>
          <a:xfrm>
            <a:off x="-457201" y="-72698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246B9E"/>
          </a:solidFill>
          <a:ln>
            <a:solidFill>
              <a:srgbClr val="8FDA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12F2DC-009F-0815-509C-FAC4FAB592F2}"/>
              </a:ext>
            </a:extLst>
          </p:cNvPr>
          <p:cNvSpPr txBox="1"/>
          <p:nvPr/>
        </p:nvSpPr>
        <p:spPr>
          <a:xfrm>
            <a:off x="4756150" y="2971800"/>
            <a:ext cx="5574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S.SUDARSAN</a:t>
            </a:r>
          </a:p>
          <a:p>
            <a:r>
              <a:rPr lang="en-IN" sz="2400" dirty="0">
                <a:solidFill>
                  <a:schemeClr val="tx1"/>
                </a:solidFill>
              </a:rPr>
              <a:t>813821104102</a:t>
            </a:r>
          </a:p>
          <a:p>
            <a:r>
              <a:rPr lang="en-IN" sz="2400" dirty="0">
                <a:solidFill>
                  <a:schemeClr val="tx1"/>
                </a:solidFill>
              </a:rPr>
              <a:t>Saranathan College of Engineering</a:t>
            </a:r>
          </a:p>
          <a:p>
            <a:r>
              <a:rPr lang="en-IN" sz="2400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IN" sz="2400" dirty="0">
                <a:solidFill>
                  <a:schemeClr val="tx1"/>
                </a:solidFill>
              </a:rPr>
              <a:t>sudarsansathish17@gmail.com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C2218F-D434-9E96-9EE8-1322EF23E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70950"/>
            <a:ext cx="4118940" cy="31099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FAF083-CF94-7C82-D632-2E4D180C686D}"/>
              </a:ext>
            </a:extLst>
          </p:cNvPr>
          <p:cNvSpPr txBox="1"/>
          <p:nvPr/>
        </p:nvSpPr>
        <p:spPr>
          <a:xfrm>
            <a:off x="558165" y="150780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 function: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098223-4F5B-ED30-7C9D-E7B59816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870950"/>
            <a:ext cx="4118940" cy="3109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B57D69-7F65-7A68-CEBA-8E879763F71D}"/>
              </a:ext>
            </a:extLst>
          </p:cNvPr>
          <p:cNvSpPr txBox="1"/>
          <p:nvPr/>
        </p:nvSpPr>
        <p:spPr>
          <a:xfrm>
            <a:off x="5291933" y="149976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Accuracy function: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AF083-CF94-7C82-D632-2E4D180C686D}"/>
              </a:ext>
            </a:extLst>
          </p:cNvPr>
          <p:cNvSpPr txBox="1"/>
          <p:nvPr/>
        </p:nvSpPr>
        <p:spPr>
          <a:xfrm>
            <a:off x="558165" y="150780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Confusion Matrix: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6781E-8326-5D55-2026-958F6E5EB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" y="2133600"/>
            <a:ext cx="3950989" cy="3167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FE7D5-E01B-CBE8-F5CC-5817B725B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933" y="2102225"/>
            <a:ext cx="3950990" cy="31670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676202-37A1-B897-813A-E2ABF0A42203}"/>
              </a:ext>
            </a:extLst>
          </p:cNvPr>
          <p:cNvSpPr txBox="1"/>
          <p:nvPr/>
        </p:nvSpPr>
        <p:spPr>
          <a:xfrm>
            <a:off x="762000" y="6248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hlinkClick r:id="rId5"/>
              </a:rPr>
              <a:t>Github_Link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14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9516" y="6248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CE3D18F3-D054-4215-09E9-0F8ECF99CB33}"/>
              </a:ext>
            </a:extLst>
          </p:cNvPr>
          <p:cNvSpPr txBox="1"/>
          <p:nvPr/>
        </p:nvSpPr>
        <p:spPr>
          <a:xfrm>
            <a:off x="681037" y="523437"/>
            <a:ext cx="8500808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IN" sz="4400" b="1" dirty="0">
                <a:latin typeface="Trebuchet MS"/>
                <a:cs typeface="Trebuchet MS"/>
              </a:rPr>
              <a:t>Deep Learning model for Cancer Detection using CNN and LSTM</a:t>
            </a:r>
            <a:endParaRPr sz="4400" b="1" dirty="0">
              <a:latin typeface="Trebuchet MS"/>
              <a:cs typeface="Trebuchet M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0DB8F7-78CA-33BA-48F9-FCAAFA3DA3C6}"/>
              </a:ext>
            </a:extLst>
          </p:cNvPr>
          <p:cNvSpPr txBox="1"/>
          <p:nvPr/>
        </p:nvSpPr>
        <p:spPr>
          <a:xfrm>
            <a:off x="676275" y="2514600"/>
            <a:ext cx="8500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Description:</a:t>
            </a:r>
            <a:endParaRPr lang="en-IN" sz="2400" dirty="0"/>
          </a:p>
          <a:p>
            <a:pPr algn="just"/>
            <a:r>
              <a:rPr lang="en-IN" sz="2400" dirty="0"/>
              <a:t>	</a:t>
            </a:r>
            <a:r>
              <a:rPr lang="en-US" dirty="0"/>
              <a:t>1. This project develops a deep learning model for cancer detection. It combines CNNs for image analysis and LSTMs for potentially analyzing medical history data.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2. Targeting doctors and researchers, the goal is to improve accuracy and enable earlier detection, potentially reducing reliance on traditional methods.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dirty="0"/>
              <a:t>	3. The unique combination of CNNs and LSTMs allows for a more comprehensive analysis, potentially leading to a more robust cancer detection tool.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2673DB-4726-0D66-852D-CD9AA5A93D66}"/>
              </a:ext>
            </a:extLst>
          </p:cNvPr>
          <p:cNvSpPr txBox="1"/>
          <p:nvPr/>
        </p:nvSpPr>
        <p:spPr>
          <a:xfrm>
            <a:off x="603504" y="1803659"/>
            <a:ext cx="90262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Title: </a:t>
            </a:r>
            <a:r>
              <a:rPr lang="en-US" sz="2000" b="1" dirty="0"/>
              <a:t>“</a:t>
            </a:r>
            <a:r>
              <a:rPr lang="en-US" sz="2000" b="1" dirty="0">
                <a:latin typeface="Trebuchet MS"/>
                <a:cs typeface="Trebuchet MS"/>
              </a:rPr>
              <a:t>Deep Learning model for Cancer Detection using CNN and LSTM</a:t>
            </a:r>
            <a:r>
              <a:rPr lang="en-US" sz="2000" dirty="0">
                <a:latin typeface="Trebuchet MS"/>
                <a:cs typeface="Trebuchet MS"/>
              </a:rPr>
              <a:t>”.</a:t>
            </a:r>
            <a:endParaRPr lang="en-US" sz="2000" b="1" dirty="0">
              <a:latin typeface="Trebuchet MS"/>
              <a:cs typeface="Trebuchet M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Cancer Detection Using Deep Learning: A Convolutional Neural Network (CNN) and Long Short-Term Memory (LSTM)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Outline: </a:t>
            </a:r>
          </a:p>
          <a:p>
            <a:pPr lvl="4"/>
            <a:r>
              <a:rPr lang="en-US" sz="2000" dirty="0"/>
              <a:t>	Problem Statement</a:t>
            </a:r>
          </a:p>
          <a:p>
            <a:pPr lvl="4"/>
            <a:r>
              <a:rPr lang="en-US" sz="2000" dirty="0"/>
              <a:t>	Project Overview</a:t>
            </a:r>
          </a:p>
          <a:p>
            <a:pPr lvl="4"/>
            <a:r>
              <a:rPr lang="en-US" sz="2000" dirty="0"/>
              <a:t>	Target Audience</a:t>
            </a:r>
          </a:p>
          <a:p>
            <a:pPr lvl="4"/>
            <a:r>
              <a:rPr lang="en-US" sz="2000" dirty="0"/>
              <a:t>	Proposed Solution &amp; Value Proposition</a:t>
            </a:r>
          </a:p>
          <a:p>
            <a:pPr lvl="4"/>
            <a:r>
              <a:rPr lang="en-US" sz="2000" dirty="0"/>
              <a:t>	Model Uniqueness</a:t>
            </a:r>
          </a:p>
          <a:p>
            <a:pPr lvl="4"/>
            <a:r>
              <a:rPr lang="en-US" sz="2000" dirty="0"/>
              <a:t>	Methodology</a:t>
            </a:r>
          </a:p>
          <a:p>
            <a:pPr lvl="4"/>
            <a:r>
              <a:rPr lang="en-US" sz="2000" dirty="0"/>
              <a:t>	Results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14BDD-7BA5-F196-3CFF-98670DDA3C79}"/>
              </a:ext>
            </a:extLst>
          </p:cNvPr>
          <p:cNvSpPr txBox="1"/>
          <p:nvPr/>
        </p:nvSpPr>
        <p:spPr>
          <a:xfrm>
            <a:off x="834072" y="2133600"/>
            <a:ext cx="8005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Cancer: A Global Challenge - Cancer poses a significant threat to global health, with high rates of occurrence and mortality.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Early Detection Saves Lives - Timely diagnosis is paramount for successful treatment and improving patient survival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Beyond Limitations: Rethinking Diagnosis - Traditional diagnostic methods, while valuable, can be time-consuming, subjective, and susceptible to errors, highlighting the need for innovative solutions.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E85AE-9387-EDC3-D385-EF772E03FC96}"/>
              </a:ext>
            </a:extLst>
          </p:cNvPr>
          <p:cNvSpPr txBox="1"/>
          <p:nvPr/>
        </p:nvSpPr>
        <p:spPr>
          <a:xfrm>
            <a:off x="990600" y="22098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This project proposes a novel approach utilizing deep learning.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model leverages Convolutional Neural Networks (CNNs) - experts in extracting meaningful patterns from medical images like X-rays and mammograms.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Additionally, Long Short-Term Memory (LSTM) networks are incorporated.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These networks excel at handling sequential data, opening the possibility of analyzing a patient's medical history or time-series data, potentially leading to a more comprehensive diagnosis.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550335"/>
            <a:ext cx="264223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01F-E94B-1E0B-5333-106CA0B12AEC}"/>
              </a:ext>
            </a:extLst>
          </p:cNvPr>
          <p:cNvSpPr txBox="1"/>
          <p:nvPr/>
        </p:nvSpPr>
        <p:spPr>
          <a:xfrm>
            <a:off x="914400" y="20574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Empowering Medical Professionals</a:t>
            </a:r>
            <a:r>
              <a:rPr lang="en-US" dirty="0"/>
              <a:t>: This project targets radiologists and oncologists, who play a vital role in cancer diagnosis and treatment planning. The model can serve as a valuable tool to enhance their decision-making.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Fostering Collaboration</a:t>
            </a:r>
            <a:r>
              <a:rPr lang="en-US" dirty="0"/>
              <a:t>: The project also extends to medical researchers, who can leverage the model for further exploration, and deep learning developers who can contribute to its ongoing improvement.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4401" y="457200"/>
            <a:ext cx="8610600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F5342-224C-8794-9167-2222DD5658E7}"/>
              </a:ext>
            </a:extLst>
          </p:cNvPr>
          <p:cNvSpPr txBox="1"/>
          <p:nvPr/>
        </p:nvSpPr>
        <p:spPr>
          <a:xfrm>
            <a:off x="838200" y="1752600"/>
            <a:ext cx="739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Image Analysis Power: </a:t>
            </a:r>
            <a:r>
              <a:rPr lang="en-US" sz="2000" dirty="0"/>
              <a:t>CNNs extract key features from medical images (X-rays, mammograms).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Sequential Data Potential: </a:t>
            </a:r>
            <a:r>
              <a:rPr lang="en-US" sz="2000" dirty="0"/>
              <a:t>LSTMs handle medical history data (potentially).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The Benefits:</a:t>
            </a:r>
          </a:p>
          <a:p>
            <a:pPr algn="just"/>
            <a:r>
              <a:rPr lang="en-US" sz="2000" dirty="0"/>
              <a:t>	Improved Accuracy &amp; Early Detection</a:t>
            </a:r>
          </a:p>
          <a:p>
            <a:pPr algn="just"/>
            <a:r>
              <a:rPr lang="en-US" sz="2000" dirty="0"/>
              <a:t>	Faster &amp; Potentially More Cost-Effective Diagnosis</a:t>
            </a:r>
          </a:p>
          <a:p>
            <a:pPr algn="just"/>
            <a:r>
              <a:rPr lang="en-US" sz="2000" dirty="0"/>
              <a:t>	Foundation for Personalized Medicine</a:t>
            </a: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8534400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spc="20" dirty="0"/>
              <a:t>UNIQUENESS IN THE 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2ABCF-F66E-CC6D-C9D9-23ABCE3ADBAD}"/>
              </a:ext>
            </a:extLst>
          </p:cNvPr>
          <p:cNvSpPr txBox="1"/>
          <p:nvPr/>
        </p:nvSpPr>
        <p:spPr>
          <a:xfrm>
            <a:off x="914400" y="18288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Beyond Images: </a:t>
            </a:r>
            <a:r>
              <a:rPr lang="en-US" sz="2000" dirty="0"/>
              <a:t>This project goes beyond analyzing just medical images (X-rays, mammograms).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Unlocking Potential: </a:t>
            </a:r>
            <a:r>
              <a:rPr lang="en-US" sz="2000" dirty="0"/>
              <a:t>The model's capability to handle medical history data (potentially time-series data) opens new avenues for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A Stronger Foundation: </a:t>
            </a:r>
            <a:r>
              <a:rPr lang="en-US" sz="2000" dirty="0"/>
              <a:t>This holistic approach has the potential to create a more robust and accurate cancer detection tool.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30810" y="1676400"/>
            <a:ext cx="8870390" cy="3488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30" dirty="0">
                <a:latin typeface="Trebuchet MS"/>
                <a:cs typeface="Trebuchet MS"/>
              </a:rPr>
              <a:t>Harnessing AI for Cancer Detection: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30" dirty="0">
                <a:latin typeface="Trebuchet MS"/>
                <a:cs typeface="Trebuchet MS"/>
              </a:rPr>
              <a:t>	Our model combines CNNs, experts in extracting image features, with LSTMs, adept at handling medical history data (potentially).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30" dirty="0">
                <a:latin typeface="Trebuchet MS"/>
                <a:cs typeface="Trebuchet MS"/>
              </a:rPr>
              <a:t>Training the System: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30" dirty="0">
                <a:latin typeface="Trebuchet MS"/>
                <a:cs typeface="Trebuchet MS"/>
              </a:rPr>
              <a:t> 	We train the model on a vast dataset of labeled medical images and corresponding diagnoses.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30" dirty="0">
                <a:latin typeface="Trebuchet MS"/>
                <a:cs typeface="Trebuchet MS"/>
              </a:rPr>
              <a:t>Rigorous Evaluation: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30" dirty="0">
                <a:latin typeface="Trebuchet MS"/>
                <a:cs typeface="Trebuchet MS"/>
              </a:rPr>
              <a:t>	A separate testing dataset will be used to assess the model's accuracy in cancer detection. 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62000" y="60960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634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AGENDA</vt:lpstr>
      <vt:lpstr>PROBLEM STATEMENT</vt:lpstr>
      <vt:lpstr>PROJECT OVERVIEW</vt:lpstr>
      <vt:lpstr>END USERS</vt:lpstr>
      <vt:lpstr>SOLUTION AND ITS VALUE PROPOSITION</vt:lpstr>
      <vt:lpstr>UNIQUENESS IN THE SOLUTION</vt:lpstr>
      <vt:lpstr>MODELLING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sudhan san</cp:lastModifiedBy>
  <cp:revision>3</cp:revision>
  <dcterms:created xsi:type="dcterms:W3CDTF">2024-04-04T13:13:49Z</dcterms:created>
  <dcterms:modified xsi:type="dcterms:W3CDTF">2024-04-05T10:31:19Z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