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arsan Sathishkumar" initials="SS" lastIdx="1" clrIdx="0">
    <p:extLst>
      <p:ext uri="{19B8F6BF-5375-455C-9EA6-DF929625EA0E}">
        <p15:presenceInfo xmlns:p15="http://schemas.microsoft.com/office/powerpoint/2012/main" userId="b5a67f32abe4db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6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9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7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2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7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6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1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2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99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arsansathishkumar/VaultofCodes_Python_Intern_Final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D284-C289-1B64-17B9-618AA7C88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vaultofcodes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06266-29C8-2F38-C90D-A02F7F27E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5774782" cy="590321"/>
          </a:xfrm>
        </p:spPr>
        <p:txBody>
          <a:bodyPr/>
          <a:lstStyle/>
          <a:p>
            <a:r>
              <a:rPr lang="en-IN" dirty="0"/>
              <a:t>Final project – </a:t>
            </a:r>
            <a:r>
              <a:rPr lang="en-IN" dirty="0" err="1"/>
              <a:t>gui</a:t>
            </a:r>
            <a:r>
              <a:rPr lang="en-IN" dirty="0"/>
              <a:t> based </a:t>
            </a:r>
            <a:r>
              <a:rPr lang="en-IN" dirty="0" err="1"/>
              <a:t>todo</a:t>
            </a:r>
            <a:r>
              <a:rPr lang="en-IN" dirty="0"/>
              <a:t> list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CD1916-8042-D824-E45A-1E4D50CA1CBD}"/>
              </a:ext>
            </a:extLst>
          </p:cNvPr>
          <p:cNvSpPr txBox="1">
            <a:spLocks/>
          </p:cNvSpPr>
          <p:nvPr/>
        </p:nvSpPr>
        <p:spPr>
          <a:xfrm>
            <a:off x="6166206" y="2495444"/>
            <a:ext cx="552377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Presented by: </a:t>
            </a:r>
            <a:r>
              <a:rPr lang="en-IN" dirty="0" err="1"/>
              <a:t>sudarsan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0E4CF5F-768C-8EC5-CDA9-6483D1CE267E}"/>
              </a:ext>
            </a:extLst>
          </p:cNvPr>
          <p:cNvSpPr txBox="1">
            <a:spLocks/>
          </p:cNvSpPr>
          <p:nvPr/>
        </p:nvSpPr>
        <p:spPr>
          <a:xfrm>
            <a:off x="912888" y="3477074"/>
            <a:ext cx="5774782" cy="2744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Introduction</a:t>
            </a:r>
          </a:p>
          <a:p>
            <a:r>
              <a:rPr lang="en-IN" dirty="0">
                <a:solidFill>
                  <a:schemeClr val="bg1"/>
                </a:solidFill>
              </a:rPr>
              <a:t>Working</a:t>
            </a:r>
          </a:p>
          <a:p>
            <a:r>
              <a:rPr lang="en-IN" dirty="0">
                <a:solidFill>
                  <a:schemeClr val="bg1"/>
                </a:solidFill>
              </a:rPr>
              <a:t>Uses</a:t>
            </a:r>
          </a:p>
          <a:p>
            <a:r>
              <a:rPr lang="en-IN" dirty="0">
                <a:solidFill>
                  <a:schemeClr val="bg1"/>
                </a:solidFill>
              </a:rPr>
              <a:t>Screen shots</a:t>
            </a:r>
          </a:p>
          <a:p>
            <a:r>
              <a:rPr lang="en-IN" dirty="0">
                <a:solidFill>
                  <a:schemeClr val="bg1"/>
                </a:solidFill>
              </a:rPr>
              <a:t>Advantages</a:t>
            </a:r>
          </a:p>
          <a:p>
            <a:r>
              <a:rPr lang="en-IN" dirty="0">
                <a:solidFill>
                  <a:schemeClr val="bg1"/>
                </a:solidFill>
              </a:rPr>
              <a:t>Future scopes</a:t>
            </a:r>
          </a:p>
          <a:p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216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A037F-2553-B7AC-402B-941BDCF5889C}"/>
              </a:ext>
            </a:extLst>
          </p:cNvPr>
          <p:cNvSpPr txBox="1"/>
          <p:nvPr/>
        </p:nvSpPr>
        <p:spPr>
          <a:xfrm>
            <a:off x="4735756" y="3105834"/>
            <a:ext cx="272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THANKYOU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58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5BDC-D87A-6A22-A38B-7882C73E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EB401C-E3AF-4F2B-88AA-77C46BB1C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11487"/>
            <a:ext cx="109563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a user-friendly to-do list application with a graphical user interface (GUI).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PyQt5 for the GUI, SQLite3 for the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tasks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tasks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tasks as completed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all tasks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only completed tasks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tasks in progress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Undo mark as complete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 saves progress to a database, ensuring tasks persist after closing and reopening the app. </a:t>
            </a:r>
          </a:p>
        </p:txBody>
      </p:sp>
    </p:spTree>
    <p:extLst>
      <p:ext uri="{BB962C8B-B14F-4D97-AF65-F5344CB8AC3E}">
        <p14:creationId xmlns:p14="http://schemas.microsoft.com/office/powerpoint/2010/main" val="170690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A59F-9F8F-D1A5-305C-D246A9E8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62AAF4-9CE3-47FF-C867-07EFC2124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034489"/>
            <a:ext cx="1090259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PyQt5: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the tools to create a visually appealing and functional interface.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Components: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 input field, task list display, buttons for various actions (add, delete, mark as complete, etc.).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tasks, statuses, and other related information.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Operations: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Add, update, delete, and retrieve tasks.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Workflow: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adds a new task through the input field.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is saved to the SQLite3 database.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appears in the list of tasks.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can mark the task as complete, which updates the database and the task list.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can undo the mark as complete, reverting the task's status in the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9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B4C2-F9BC-726E-D036-EE7B3542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6BC929-3A89-D5FD-0BEF-44AC25CBB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11487"/>
            <a:ext cx="1028403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Task Management: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track of daily tasks and goals.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tasks based on their status (completed, in progress).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Use: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work-related tasks and deadlines.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team members are aware of their responsibilities.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Use: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assignments, projects, and study schedules.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Productivity: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time management.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efficiency by keeping a clear list of tasks.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0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2CB5-1E15-479C-FE98-9F09D544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80A8FF-EA43-FBA2-EC51-BDF9FBC57FBD}"/>
              </a:ext>
            </a:extLst>
          </p:cNvPr>
          <p:cNvGrpSpPr/>
          <p:nvPr/>
        </p:nvGrpSpPr>
        <p:grpSpPr>
          <a:xfrm>
            <a:off x="441371" y="2064577"/>
            <a:ext cx="2452404" cy="2383108"/>
            <a:chOff x="689099" y="2011610"/>
            <a:chExt cx="3033111" cy="2947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368FEF-B1E9-85E6-37F2-913BAF796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099" y="2011610"/>
              <a:ext cx="3033111" cy="246708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E704D-E2D4-1122-FDB6-A85C90503CFE}"/>
                </a:ext>
              </a:extLst>
            </p:cNvPr>
            <p:cNvSpPr txBox="1"/>
            <p:nvPr/>
          </p:nvSpPr>
          <p:spPr>
            <a:xfrm>
              <a:off x="1647648" y="4589684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Main Page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ED0644-756B-8F11-4AD2-B32B61913D1A}"/>
              </a:ext>
            </a:extLst>
          </p:cNvPr>
          <p:cNvGrpSpPr/>
          <p:nvPr/>
        </p:nvGrpSpPr>
        <p:grpSpPr>
          <a:xfrm>
            <a:off x="3376769" y="3894035"/>
            <a:ext cx="2452404" cy="2383108"/>
            <a:chOff x="3917328" y="2011610"/>
            <a:chExt cx="3033111" cy="29474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343D11-F2A1-AA37-7C54-727145C8E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7328" y="2011610"/>
              <a:ext cx="3033111" cy="24670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859AEE-18F2-6C83-8E2F-0CF3C9FFA6C7}"/>
                </a:ext>
              </a:extLst>
            </p:cNvPr>
            <p:cNvSpPr txBox="1"/>
            <p:nvPr/>
          </p:nvSpPr>
          <p:spPr>
            <a:xfrm>
              <a:off x="4521934" y="4589684"/>
              <a:ext cx="1823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Add Functionality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E406A8-D5A4-91EC-7F5F-13FF542887E4}"/>
              </a:ext>
            </a:extLst>
          </p:cNvPr>
          <p:cNvGrpSpPr/>
          <p:nvPr/>
        </p:nvGrpSpPr>
        <p:grpSpPr>
          <a:xfrm>
            <a:off x="5920693" y="2064577"/>
            <a:ext cx="3153583" cy="2478063"/>
            <a:chOff x="6732894" y="2011610"/>
            <a:chExt cx="3858434" cy="303193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04532C-E13F-2CB4-0D45-4FEF3420B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5557" y="2011610"/>
              <a:ext cx="3033111" cy="246708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F2312F-CE83-7779-A7CF-13AF170858A1}"/>
                </a:ext>
              </a:extLst>
            </p:cNvPr>
            <p:cNvSpPr txBox="1"/>
            <p:nvPr/>
          </p:nvSpPr>
          <p:spPr>
            <a:xfrm>
              <a:off x="6732894" y="4591662"/>
              <a:ext cx="3858434" cy="45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Mark as complete Functionality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558CAA-BF3F-2652-E4D5-E56FB4835A5A}"/>
              </a:ext>
            </a:extLst>
          </p:cNvPr>
          <p:cNvGrpSpPr/>
          <p:nvPr/>
        </p:nvGrpSpPr>
        <p:grpSpPr>
          <a:xfrm>
            <a:off x="8882992" y="3894035"/>
            <a:ext cx="2895344" cy="2470643"/>
            <a:chOff x="8774598" y="3772736"/>
            <a:chExt cx="2895344" cy="24706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DF865C4-B870-DF95-6E1D-96F53E67B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2756" y="3772736"/>
              <a:ext cx="2479029" cy="201640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D5CEFE-2D93-E40F-48B1-72BFC3EFEF81}"/>
                </a:ext>
              </a:extLst>
            </p:cNvPr>
            <p:cNvSpPr txBox="1"/>
            <p:nvPr/>
          </p:nvSpPr>
          <p:spPr>
            <a:xfrm>
              <a:off x="8774598" y="5874047"/>
              <a:ext cx="289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Undo complete Functionality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95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8CE7-BD75-CD37-7017-8FB23AA8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AE633B-3432-8CBE-247D-417E537B27A6}"/>
              </a:ext>
            </a:extLst>
          </p:cNvPr>
          <p:cNvGrpSpPr/>
          <p:nvPr/>
        </p:nvGrpSpPr>
        <p:grpSpPr>
          <a:xfrm>
            <a:off x="3350773" y="3930086"/>
            <a:ext cx="2452404" cy="2423917"/>
            <a:chOff x="419416" y="1882094"/>
            <a:chExt cx="2452404" cy="24239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1CC1D8-175C-246B-1DDE-3845FA6F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16" y="1882094"/>
              <a:ext cx="2452404" cy="19947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547B82-7F18-A798-7CCD-E278D297827B}"/>
                </a:ext>
              </a:extLst>
            </p:cNvPr>
            <p:cNvSpPr txBox="1"/>
            <p:nvPr/>
          </p:nvSpPr>
          <p:spPr>
            <a:xfrm>
              <a:off x="914005" y="3936679"/>
              <a:ext cx="146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View all tasks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C33483-7A27-83E1-AF77-D1373FEE39C1}"/>
              </a:ext>
            </a:extLst>
          </p:cNvPr>
          <p:cNvGrpSpPr/>
          <p:nvPr/>
        </p:nvGrpSpPr>
        <p:grpSpPr>
          <a:xfrm>
            <a:off x="6186369" y="2059376"/>
            <a:ext cx="2609753" cy="2423917"/>
            <a:chOff x="2977910" y="1882094"/>
            <a:chExt cx="2609753" cy="242391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00C4A7-1ABB-7FB2-C995-2E92916D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558" y="1882094"/>
              <a:ext cx="2525969" cy="20545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C4B3C5-6294-3E9D-69BE-D2ED9A8A683D}"/>
                </a:ext>
              </a:extLst>
            </p:cNvPr>
            <p:cNvSpPr txBox="1"/>
            <p:nvPr/>
          </p:nvSpPr>
          <p:spPr>
            <a:xfrm>
              <a:off x="2977910" y="3936679"/>
              <a:ext cx="260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View not completed tasks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8718F8-FA09-381B-08AE-EDAEBE2EEF29}"/>
              </a:ext>
            </a:extLst>
          </p:cNvPr>
          <p:cNvGrpSpPr/>
          <p:nvPr/>
        </p:nvGrpSpPr>
        <p:grpSpPr>
          <a:xfrm>
            <a:off x="9253962" y="3930086"/>
            <a:ext cx="2452405" cy="2423917"/>
            <a:chOff x="5768401" y="1882094"/>
            <a:chExt cx="2452405" cy="242391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B1C012F-4FB9-7BB3-6B83-6BF9E2630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8401" y="1882094"/>
              <a:ext cx="2452405" cy="19947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E0B738-291F-C05F-F62D-AF761C628336}"/>
                </a:ext>
              </a:extLst>
            </p:cNvPr>
            <p:cNvSpPr txBox="1"/>
            <p:nvPr/>
          </p:nvSpPr>
          <p:spPr>
            <a:xfrm>
              <a:off x="5881285" y="3936679"/>
              <a:ext cx="2226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View completed tasks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2AB54D-7E72-F120-109B-E51FCF08B13E}"/>
              </a:ext>
            </a:extLst>
          </p:cNvPr>
          <p:cNvGrpSpPr/>
          <p:nvPr/>
        </p:nvGrpSpPr>
        <p:grpSpPr>
          <a:xfrm>
            <a:off x="370395" y="2059376"/>
            <a:ext cx="2597186" cy="2423917"/>
            <a:chOff x="8329151" y="1882094"/>
            <a:chExt cx="2597186" cy="242391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BC3709-CA8D-613C-F93B-62F808592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1542" y="1882094"/>
              <a:ext cx="2452405" cy="199474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90B587-605D-41D6-6ACE-3E2F51D80BF2}"/>
                </a:ext>
              </a:extLst>
            </p:cNvPr>
            <p:cNvSpPr txBox="1"/>
            <p:nvPr/>
          </p:nvSpPr>
          <p:spPr>
            <a:xfrm>
              <a:off x="8329151" y="3936679"/>
              <a:ext cx="259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Delete tasks Functionality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81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5CF2-AD3D-2A78-E8EF-6FE4F7DE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EA7CDF-83C6-0620-76BD-17C07D1A1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Intuitive design makes it easy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are saved between sessions due to the SQLite3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handle multiple tasks and various statuses.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Undo Functionality: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for correction of accidental completions.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8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0775-E646-D5F3-7BA5-5226D085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Future scopes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1DDE8D-74B3-67F0-D7CE-D7BCAD707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88486"/>
            <a:ext cx="109025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mobile version to increase accessibility.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Version: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web-based version to allow access from any device with internet connectivity.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cloud synchronization to keep tasks updated across multiple devices.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Levels: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users to set priority levels for tasks.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reminder notifications for upcoming tasks.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multiple users to collaborate on shared task lists.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Other 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with calendars, email, and other productivity tools for a seamless user experience. </a:t>
            </a:r>
          </a:p>
        </p:txBody>
      </p:sp>
    </p:spTree>
    <p:extLst>
      <p:ext uri="{BB962C8B-B14F-4D97-AF65-F5344CB8AC3E}">
        <p14:creationId xmlns:p14="http://schemas.microsoft.com/office/powerpoint/2010/main" val="42279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072-5137-436D-3E1C-07FDF0D1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4BA3CA-79DC-90D4-D1F2-2CE432DEC3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382" y="2358999"/>
            <a:ext cx="111652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explored the development and features of a GUI-based to-do list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utilizes PyQt5 for the graphical interface and SQLite3 for database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functionalities include adding, deleting, and marking tasks as complete, with an additional undo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ensures task persistence across sessions, enhancing user experience.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2AEE5-92EC-2E53-C970-A3904A5F23B8}"/>
              </a:ext>
            </a:extLst>
          </p:cNvPr>
          <p:cNvSpPr txBox="1"/>
          <p:nvPr/>
        </p:nvSpPr>
        <p:spPr>
          <a:xfrm>
            <a:off x="746449" y="5990253"/>
            <a:ext cx="7980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You can find the code in this repository:</a:t>
            </a: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https://github.com/sudarsansathishkumar/VaultofCodes_Python_Intern_FinalProject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5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116</TotalTime>
  <Words>561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vaultofcodes</vt:lpstr>
      <vt:lpstr>introduction</vt:lpstr>
      <vt:lpstr>working</vt:lpstr>
      <vt:lpstr>uses</vt:lpstr>
      <vt:lpstr>Screenshots</vt:lpstr>
      <vt:lpstr>Screenshots</vt:lpstr>
      <vt:lpstr>advantages</vt:lpstr>
      <vt:lpstr>Future scopes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Sudarsan Sathishkumar</dc:creator>
  <cp:lastModifiedBy>Sudarsan Sathishkumar</cp:lastModifiedBy>
  <cp:revision>4</cp:revision>
  <dcterms:created xsi:type="dcterms:W3CDTF">2024-08-05T13:48:39Z</dcterms:created>
  <dcterms:modified xsi:type="dcterms:W3CDTF">2024-08-05T15:47:57Z</dcterms:modified>
</cp:coreProperties>
</file>