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A479-A3D1-3229-96EE-CF0AE054E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Vaultofcodes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93BB5-B1C9-DFA2-F080-B99749B73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– 1 Assignment – Task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AB96F-F9E0-3E0F-AF2E-8C435BBFD5E6}"/>
              </a:ext>
            </a:extLst>
          </p:cNvPr>
          <p:cNvSpPr txBox="1"/>
          <p:nvPr/>
        </p:nvSpPr>
        <p:spPr>
          <a:xfrm>
            <a:off x="914400" y="3429000"/>
            <a:ext cx="5792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Introduction and History of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Functions and Modules in Python</a:t>
            </a:r>
          </a:p>
        </p:txBody>
      </p:sp>
    </p:spTree>
    <p:extLst>
      <p:ext uri="{BB962C8B-B14F-4D97-AF65-F5344CB8AC3E}">
        <p14:creationId xmlns:p14="http://schemas.microsoft.com/office/powerpoint/2010/main" val="330328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ADFC6E-E81E-B5AB-FA6D-7214CDF54F3C}"/>
              </a:ext>
            </a:extLst>
          </p:cNvPr>
          <p:cNvSpPr txBox="1"/>
          <p:nvPr/>
        </p:nvSpPr>
        <p:spPr>
          <a:xfrm>
            <a:off x="4416662" y="3044279"/>
            <a:ext cx="3358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D32A3-C6F1-57BC-F0D8-A1DBA8FF6895}"/>
              </a:ext>
            </a:extLst>
          </p:cNvPr>
          <p:cNvSpPr txBox="1"/>
          <p:nvPr/>
        </p:nvSpPr>
        <p:spPr>
          <a:xfrm>
            <a:off x="9834282" y="5710518"/>
            <a:ext cx="1443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Submitted by,</a:t>
            </a:r>
          </a:p>
          <a:p>
            <a:r>
              <a:rPr lang="en-IN" dirty="0"/>
              <a:t>S.Sudarsan</a:t>
            </a:r>
          </a:p>
        </p:txBody>
      </p:sp>
    </p:spTree>
    <p:extLst>
      <p:ext uri="{BB962C8B-B14F-4D97-AF65-F5344CB8AC3E}">
        <p14:creationId xmlns:p14="http://schemas.microsoft.com/office/powerpoint/2010/main" val="214309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EC23-B720-759F-6F6C-0BF5AF85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of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5F6E84-1278-F831-6672-A910F57E2E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high-level, interpreted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Guido van Rossum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first released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be easy to read and simple to implement.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used for web development, data analysis, artificial intelligence, scientific computing, and more. </a:t>
            </a:r>
          </a:p>
        </p:txBody>
      </p:sp>
    </p:spTree>
    <p:extLst>
      <p:ext uri="{BB962C8B-B14F-4D97-AF65-F5344CB8AC3E}">
        <p14:creationId xmlns:p14="http://schemas.microsoft.com/office/powerpoint/2010/main" val="94493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517D-8244-4364-DCB3-AF48FD6A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E3AC35-141E-E076-7874-DBADDF185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 1980s: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Guido van Rossum began working on Python as a successor to the ABC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1991: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0.9.0 was released, featuring classes with inheritance, exception handling, and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2000: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2.0 introduced new features like list comprehensions and garbage collection.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2008: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3.0 was released to rectify design flaws and improve the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continues to evolve with regular updates and a strong community. </a:t>
            </a:r>
          </a:p>
        </p:txBody>
      </p:sp>
    </p:spTree>
    <p:extLst>
      <p:ext uri="{BB962C8B-B14F-4D97-AF65-F5344CB8AC3E}">
        <p14:creationId xmlns:p14="http://schemas.microsoft.com/office/powerpoint/2010/main" val="425316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77DB-B3BA-88BF-5805-D0C3FB7D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535DEF-F801-B414-A6EC-8B4327B54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Readability: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and easy-to-understand syntax.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multiple programming paradigms.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extended with C/C++.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Standard Library: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modules for various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Support: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and active community. </a:t>
            </a:r>
          </a:p>
        </p:txBody>
      </p:sp>
    </p:spTree>
    <p:extLst>
      <p:ext uri="{BB962C8B-B14F-4D97-AF65-F5344CB8AC3E}">
        <p14:creationId xmlns:p14="http://schemas.microsoft.com/office/powerpoint/2010/main" val="121680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8818-222B-151D-C70D-CB1C2814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in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38E0BD-032A-A67C-FE96-741B9C6615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42215"/>
            <a:ext cx="1103699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Blocks of reusable code that perform a specific task. `def` is the keyword to denote a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 </a:t>
            </a:r>
            <a:r>
              <a:rPr kumimoji="0" lang="en-US" alt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function_name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(parameters):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"""docstring""" statement(s)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value </a:t>
            </a:r>
            <a:endParaRPr kumimoji="0" lang="en-US" altLang="en-US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 greet(name):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f"Hello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{name}!"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print(greet("Alice"))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Output: Hello, Alice!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5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82A7-66FF-0CE9-3D74-CBE22958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function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94BD3A-E3A8-CB5C-4620-76BE63F49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542594"/>
            <a:ext cx="98408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Provided by Python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User-defined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by users to perform specific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Anonymous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known as lambda functions; defined using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lambda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keyword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43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6B65-8077-E979-BD69-2122405B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7F449A-AA57-AE75-13B1-E2535570A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11492"/>
            <a:ext cx="104224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file containing Python definitions and statements. Modules help organize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Importing Modules: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module_name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module_name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module_name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# ‘as’ is the keyword to create an alias name for the importing function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import math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math.sqrt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(16))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Output: 4.0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3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F303-4AFC-3E87-043C-482B9888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module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C2E6BD-E32D-153A-A3AC-BDCD6DB16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54716"/>
            <a:ext cx="399340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to Create a Module: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functions and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file.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mymodule.py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 add(a, b):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a +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# main.py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mymodule.add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(3, 4))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Output: 7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65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C93D-B734-8163-69A2-C6474937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37AD6F-B063-F1B4-9990-641257D2A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is a powerful, versatile language with a rich history and a vast ecosystem.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and modules are fundamental to writing organized, reusable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these concepts is crucial for effective Python programming. </a:t>
            </a:r>
          </a:p>
        </p:txBody>
      </p:sp>
    </p:spTree>
    <p:extLst>
      <p:ext uri="{BB962C8B-B14F-4D97-AF65-F5344CB8AC3E}">
        <p14:creationId xmlns:p14="http://schemas.microsoft.com/office/powerpoint/2010/main" val="30067463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</TotalTime>
  <Words>520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Gill Sans MT</vt:lpstr>
      <vt:lpstr>Wingdings 2</vt:lpstr>
      <vt:lpstr>Dividend</vt:lpstr>
      <vt:lpstr>Vaultofcodes</vt:lpstr>
      <vt:lpstr>Introduction of Python</vt:lpstr>
      <vt:lpstr>History of python</vt:lpstr>
      <vt:lpstr>Key features of python</vt:lpstr>
      <vt:lpstr>Functions in python</vt:lpstr>
      <vt:lpstr>Types of function</vt:lpstr>
      <vt:lpstr>Modules in python</vt:lpstr>
      <vt:lpstr>Creating a module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sudhan san</dc:creator>
  <cp:lastModifiedBy>sudhan san</cp:lastModifiedBy>
  <cp:revision>1</cp:revision>
  <dcterms:created xsi:type="dcterms:W3CDTF">2024-07-30T13:29:03Z</dcterms:created>
  <dcterms:modified xsi:type="dcterms:W3CDTF">2024-07-30T13:50:44Z</dcterms:modified>
</cp:coreProperties>
</file>