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7" r:id="rId3"/>
    <p:sldId id="264" r:id="rId4"/>
    <p:sldId id="265" r:id="rId5"/>
    <p:sldId id="266" r:id="rId6"/>
    <p:sldId id="267" r:id="rId7"/>
    <p:sldId id="269" r:id="rId8"/>
    <p:sldId id="270" r:id="rId9"/>
    <p:sldId id="271" r:id="rId10"/>
    <p:sldId id="272" r:id="rId11"/>
    <p:sldId id="273" r:id="rId12"/>
    <p:sldId id="262" r:id="rId13"/>
    <p:sldId id="263" r:id="rId14"/>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3636" y="2174382"/>
            <a:ext cx="13247680" cy="5000537"/>
          </a:xfrm>
        </p:spPr>
        <p:txBody>
          <a:bodyPr anchor="b"/>
          <a:lstStyle>
            <a:lvl1pPr>
              <a:defRPr sz="10807"/>
            </a:lvl1pPr>
          </a:lstStyle>
          <a:p>
            <a:r>
              <a:rPr lang="en-US"/>
              <a:t>Click to edit Master title style</a:t>
            </a:r>
            <a:endParaRPr lang="en-US" dirty="0"/>
          </a:p>
        </p:txBody>
      </p:sp>
      <p:sp>
        <p:nvSpPr>
          <p:cNvPr id="3" name="Subtitle 2"/>
          <p:cNvSpPr>
            <a:spLocks noGrp="1"/>
          </p:cNvSpPr>
          <p:nvPr>
            <p:ph type="subTitle" idx="1"/>
          </p:nvPr>
        </p:nvSpPr>
        <p:spPr>
          <a:xfrm>
            <a:off x="1733636" y="7174917"/>
            <a:ext cx="13247680" cy="1293725"/>
          </a:xfrm>
        </p:spPr>
        <p:txBody>
          <a:bodyPr anchor="t"/>
          <a:lstStyle>
            <a:lvl1pPr marL="0" indent="0" algn="l">
              <a:buNone/>
              <a:defRPr cap="all">
                <a:solidFill>
                  <a:schemeClr val="bg2">
                    <a:lumMod val="40000"/>
                    <a:lumOff val="60000"/>
                  </a:schemeClr>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027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38" y="7209770"/>
            <a:ext cx="13247679" cy="851157"/>
          </a:xfrm>
        </p:spPr>
        <p:txBody>
          <a:bodyPr anchor="b">
            <a:normAutofit/>
          </a:bodyPr>
          <a:lstStyle>
            <a:lvl1pPr algn="l">
              <a:defRPr sz="360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3636" y="1029970"/>
            <a:ext cx="13247680" cy="546774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1733637" y="8060927"/>
            <a:ext cx="13247677" cy="741482"/>
          </a:xfrm>
        </p:spPr>
        <p:txBody>
          <a:bodyPr>
            <a:normAutofit/>
          </a:bodyPr>
          <a:lstStyle>
            <a:lvl1pPr marL="0" indent="0">
              <a:buNone/>
              <a:defRPr sz="18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040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35" y="2174381"/>
            <a:ext cx="13247682" cy="2975469"/>
          </a:xfrm>
        </p:spPr>
        <p:txBody>
          <a:bodyPr/>
          <a:lstStyle>
            <a:lvl1pPr>
              <a:defRPr sz="7205"/>
            </a:lvl1pPr>
          </a:lstStyle>
          <a:p>
            <a:r>
              <a:rPr lang="en-US"/>
              <a:t>Click to edit Master title style</a:t>
            </a:r>
            <a:endParaRPr lang="en-US" dirty="0"/>
          </a:p>
        </p:txBody>
      </p:sp>
      <p:sp>
        <p:nvSpPr>
          <p:cNvPr id="8" name="Text Placeholder 3"/>
          <p:cNvSpPr>
            <a:spLocks noGrp="1"/>
          </p:cNvSpPr>
          <p:nvPr>
            <p:ph type="body" sz="half" idx="2"/>
          </p:nvPr>
        </p:nvSpPr>
        <p:spPr>
          <a:xfrm>
            <a:off x="1733635" y="5493174"/>
            <a:ext cx="13247682" cy="3547674"/>
          </a:xfrm>
        </p:spPr>
        <p:txBody>
          <a:bodyPr anchor="ctr">
            <a:normAutofit/>
          </a:bodyPr>
          <a:lstStyle>
            <a:lvl1pPr marL="0" indent="0">
              <a:buNone/>
              <a:defRPr sz="27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818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3843" y="2174381"/>
            <a:ext cx="12007305" cy="3489364"/>
          </a:xfrm>
        </p:spPr>
        <p:txBody>
          <a:bodyPr/>
          <a:lstStyle>
            <a:lvl1pPr>
              <a:defRPr sz="7205"/>
            </a:lvl1pPr>
          </a:lstStyle>
          <a:p>
            <a:r>
              <a:rPr lang="en-US"/>
              <a:t>Click to edit Master title style</a:t>
            </a:r>
            <a:endParaRPr lang="en-US" dirty="0"/>
          </a:p>
        </p:txBody>
      </p:sp>
      <p:sp>
        <p:nvSpPr>
          <p:cNvPr id="11" name="Text Placeholder 3"/>
          <p:cNvSpPr>
            <a:spLocks noGrp="1"/>
          </p:cNvSpPr>
          <p:nvPr>
            <p:ph type="body" sz="half" idx="14"/>
          </p:nvPr>
        </p:nvSpPr>
        <p:spPr>
          <a:xfrm>
            <a:off x="2897612" y="5663744"/>
            <a:ext cx="10927056" cy="513895"/>
          </a:xfrm>
        </p:spPr>
        <p:txBody>
          <a:bodyPr vert="horz" lIns="91440" tIns="45720" rIns="91440" bIns="45720" rtlCol="0" anchor="t">
            <a:normAutofit/>
          </a:bodyPr>
          <a:lstStyle>
            <a:lvl1pPr marL="0" indent="0">
              <a:buNone/>
              <a:defRPr lang="en-US" sz="2101" b="0" i="0" kern="1200" cap="small" dirty="0">
                <a:solidFill>
                  <a:schemeClr val="bg2">
                    <a:lumMod val="40000"/>
                    <a:lumOff val="60000"/>
                  </a:schemeClr>
                </a:solidFill>
                <a:latin typeface="+mj-lt"/>
                <a:ea typeface="+mj-ea"/>
                <a:cs typeface="+mj-cs"/>
              </a:defRPr>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marL="0" lvl="0" indent="0">
              <a:buNone/>
            </a:pPr>
            <a:r>
              <a:rPr lang="en-US"/>
              <a:t>Click to edit Master text styles</a:t>
            </a:r>
          </a:p>
        </p:txBody>
      </p:sp>
      <p:sp>
        <p:nvSpPr>
          <p:cNvPr id="10" name="Text Placeholder 3"/>
          <p:cNvSpPr>
            <a:spLocks noGrp="1"/>
          </p:cNvSpPr>
          <p:nvPr>
            <p:ph type="body" sz="half" idx="2"/>
          </p:nvPr>
        </p:nvSpPr>
        <p:spPr>
          <a:xfrm>
            <a:off x="1733635" y="6534042"/>
            <a:ext cx="13247682" cy="2517704"/>
          </a:xfrm>
        </p:spPr>
        <p:txBody>
          <a:bodyPr anchor="ctr">
            <a:normAutofit/>
          </a:bodyPr>
          <a:lstStyle>
            <a:lvl1pPr marL="0" indent="0">
              <a:buNone/>
              <a:defRPr sz="27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1348378" y="1458679"/>
            <a:ext cx="1203703" cy="291034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12" dirty="0"/>
              <a:t>“</a:t>
            </a:r>
          </a:p>
        </p:txBody>
      </p:sp>
      <p:sp>
        <p:nvSpPr>
          <p:cNvPr id="15" name="TextBox 14"/>
          <p:cNvSpPr txBox="1"/>
          <p:nvPr/>
        </p:nvSpPr>
        <p:spPr>
          <a:xfrm>
            <a:off x="14005454" y="3925522"/>
            <a:ext cx="1203703" cy="291034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12" dirty="0"/>
              <a:t>”</a:t>
            </a:r>
          </a:p>
        </p:txBody>
      </p:sp>
    </p:spTree>
    <p:extLst>
      <p:ext uri="{BB962C8B-B14F-4D97-AF65-F5344CB8AC3E}">
        <p14:creationId xmlns:p14="http://schemas.microsoft.com/office/powerpoint/2010/main" val="851827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3634" y="4692087"/>
            <a:ext cx="13247683" cy="2482831"/>
          </a:xfrm>
        </p:spPr>
        <p:txBody>
          <a:bodyPr anchor="b"/>
          <a:lstStyle>
            <a:lvl1pPr algn="l">
              <a:defRPr sz="6004" b="0" cap="none"/>
            </a:lvl1pPr>
          </a:lstStyle>
          <a:p>
            <a:r>
              <a:rPr lang="en-US"/>
              <a:t>Click to edit Master title style</a:t>
            </a:r>
            <a:endParaRPr lang="en-US" dirty="0"/>
          </a:p>
        </p:txBody>
      </p:sp>
      <p:sp>
        <p:nvSpPr>
          <p:cNvPr id="3" name="Text Placeholder 2"/>
          <p:cNvSpPr>
            <a:spLocks noGrp="1"/>
          </p:cNvSpPr>
          <p:nvPr>
            <p:ph type="body" idx="1"/>
          </p:nvPr>
        </p:nvSpPr>
        <p:spPr>
          <a:xfrm>
            <a:off x="1733635" y="7174919"/>
            <a:ext cx="13247682" cy="1292193"/>
          </a:xfrm>
        </p:spPr>
        <p:txBody>
          <a:bodyPr anchor="t"/>
          <a:lstStyle>
            <a:lvl1pPr marL="0" indent="0" algn="l">
              <a:buNone/>
              <a:defRPr sz="3002" cap="none">
                <a:solidFill>
                  <a:schemeClr val="bg2">
                    <a:lumMod val="40000"/>
                    <a:lumOff val="6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69613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4"/>
            </a:lvl1pPr>
          </a:lstStyle>
          <a:p>
            <a:r>
              <a:rPr lang="en-US"/>
              <a:t>Click to edit Master title style</a:t>
            </a:r>
            <a:endParaRPr lang="en-US" dirty="0"/>
          </a:p>
        </p:txBody>
      </p:sp>
      <p:sp>
        <p:nvSpPr>
          <p:cNvPr id="3" name="Text Placeholder 2"/>
          <p:cNvSpPr>
            <a:spLocks noGrp="1"/>
          </p:cNvSpPr>
          <p:nvPr>
            <p:ph type="body" idx="1"/>
          </p:nvPr>
        </p:nvSpPr>
        <p:spPr>
          <a:xfrm>
            <a:off x="950080" y="2975469"/>
            <a:ext cx="4423369"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16" name="Text Placeholder 3"/>
          <p:cNvSpPr>
            <a:spLocks noGrp="1"/>
          </p:cNvSpPr>
          <p:nvPr>
            <p:ph type="body" sz="half" idx="15"/>
          </p:nvPr>
        </p:nvSpPr>
        <p:spPr>
          <a:xfrm>
            <a:off x="979374" y="4005439"/>
            <a:ext cx="4394074"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Text Placeholder 4"/>
          <p:cNvSpPr>
            <a:spLocks noGrp="1"/>
          </p:cNvSpPr>
          <p:nvPr>
            <p:ph type="body" sz="quarter" idx="3"/>
          </p:nvPr>
        </p:nvSpPr>
        <p:spPr>
          <a:xfrm>
            <a:off x="5829535" y="2975469"/>
            <a:ext cx="4407420"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19" name="Text Placeholder 3"/>
          <p:cNvSpPr>
            <a:spLocks noGrp="1"/>
          </p:cNvSpPr>
          <p:nvPr>
            <p:ph type="body" sz="half" idx="16"/>
          </p:nvPr>
        </p:nvSpPr>
        <p:spPr>
          <a:xfrm>
            <a:off x="5813693" y="4005439"/>
            <a:ext cx="4423261"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14" name="Text Placeholder 4"/>
          <p:cNvSpPr>
            <a:spLocks noGrp="1"/>
          </p:cNvSpPr>
          <p:nvPr>
            <p:ph type="body" sz="quarter" idx="13"/>
          </p:nvPr>
        </p:nvSpPr>
        <p:spPr>
          <a:xfrm>
            <a:off x="10694472" y="2975469"/>
            <a:ext cx="4401224"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20" name="Text Placeholder 3"/>
          <p:cNvSpPr>
            <a:spLocks noGrp="1"/>
          </p:cNvSpPr>
          <p:nvPr>
            <p:ph type="body" sz="half" idx="17"/>
          </p:nvPr>
        </p:nvSpPr>
        <p:spPr>
          <a:xfrm>
            <a:off x="10694472" y="4005439"/>
            <a:ext cx="4401224" cy="539065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cxnSp>
        <p:nvCxnSpPr>
          <p:cNvPr id="17" name="Straight Connector 16"/>
          <p:cNvCxnSpPr/>
          <p:nvPr/>
        </p:nvCxnSpPr>
        <p:spPr>
          <a:xfrm>
            <a:off x="5593094" y="3204351"/>
            <a:ext cx="0" cy="595093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50593" y="3204351"/>
            <a:ext cx="0" cy="595766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3432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4"/>
            </a:lvl1pPr>
          </a:lstStyle>
          <a:p>
            <a:r>
              <a:rPr lang="en-US"/>
              <a:t>Click to edit Master title style</a:t>
            </a:r>
            <a:endParaRPr lang="en-US" dirty="0"/>
          </a:p>
        </p:txBody>
      </p:sp>
      <p:sp>
        <p:nvSpPr>
          <p:cNvPr id="3" name="Text Placeholder 2"/>
          <p:cNvSpPr>
            <a:spLocks noGrp="1"/>
          </p:cNvSpPr>
          <p:nvPr>
            <p:ph type="body" idx="1"/>
          </p:nvPr>
        </p:nvSpPr>
        <p:spPr>
          <a:xfrm>
            <a:off x="979374" y="6384296"/>
            <a:ext cx="4413138"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29" name="Picture Placeholder 2"/>
          <p:cNvSpPr>
            <a:spLocks noGrp="1" noChangeAspect="1"/>
          </p:cNvSpPr>
          <p:nvPr>
            <p:ph type="pic" idx="15"/>
          </p:nvPr>
        </p:nvSpPr>
        <p:spPr>
          <a:xfrm>
            <a:off x="979374" y="3318792"/>
            <a:ext cx="4413138" cy="22888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22" name="Text Placeholder 3"/>
          <p:cNvSpPr>
            <a:spLocks noGrp="1"/>
          </p:cNvSpPr>
          <p:nvPr>
            <p:ph type="body" sz="half" idx="18"/>
          </p:nvPr>
        </p:nvSpPr>
        <p:spPr>
          <a:xfrm>
            <a:off x="979374" y="7249757"/>
            <a:ext cx="4413138" cy="99000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Text Placeholder 4"/>
          <p:cNvSpPr>
            <a:spLocks noGrp="1"/>
          </p:cNvSpPr>
          <p:nvPr>
            <p:ph type="body" sz="quarter" idx="3"/>
          </p:nvPr>
        </p:nvSpPr>
        <p:spPr>
          <a:xfrm>
            <a:off x="5838115" y="6384296"/>
            <a:ext cx="4398840"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30" name="Picture Placeholder 2"/>
          <p:cNvSpPr>
            <a:spLocks noGrp="1" noChangeAspect="1"/>
          </p:cNvSpPr>
          <p:nvPr>
            <p:ph type="pic" idx="21"/>
          </p:nvPr>
        </p:nvSpPr>
        <p:spPr>
          <a:xfrm>
            <a:off x="5838113" y="3318792"/>
            <a:ext cx="4398840" cy="22888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23" name="Text Placeholder 3"/>
          <p:cNvSpPr>
            <a:spLocks noGrp="1"/>
          </p:cNvSpPr>
          <p:nvPr>
            <p:ph type="body" sz="half" idx="19"/>
          </p:nvPr>
        </p:nvSpPr>
        <p:spPr>
          <a:xfrm>
            <a:off x="5836083" y="7249755"/>
            <a:ext cx="4404666" cy="99000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14" name="Text Placeholder 4"/>
          <p:cNvSpPr>
            <a:spLocks noGrp="1"/>
          </p:cNvSpPr>
          <p:nvPr>
            <p:ph type="body" sz="quarter" idx="13"/>
          </p:nvPr>
        </p:nvSpPr>
        <p:spPr>
          <a:xfrm>
            <a:off x="10694472" y="6384296"/>
            <a:ext cx="4401224"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31" name="Picture Placeholder 2"/>
          <p:cNvSpPr>
            <a:spLocks noGrp="1" noChangeAspect="1"/>
          </p:cNvSpPr>
          <p:nvPr>
            <p:ph type="pic" idx="22"/>
          </p:nvPr>
        </p:nvSpPr>
        <p:spPr>
          <a:xfrm>
            <a:off x="10694471" y="3318792"/>
            <a:ext cx="4401224" cy="22888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24" name="Text Placeholder 3"/>
          <p:cNvSpPr>
            <a:spLocks noGrp="1"/>
          </p:cNvSpPr>
          <p:nvPr>
            <p:ph type="body" sz="half" idx="20"/>
          </p:nvPr>
        </p:nvSpPr>
        <p:spPr>
          <a:xfrm>
            <a:off x="10694285" y="7249752"/>
            <a:ext cx="4407054" cy="990004"/>
          </a:xfrm>
        </p:spPr>
        <p:txBody>
          <a:bodyPr anchor="t">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cxnSp>
        <p:nvCxnSpPr>
          <p:cNvPr id="19" name="Straight Connector 18"/>
          <p:cNvCxnSpPr/>
          <p:nvPr/>
        </p:nvCxnSpPr>
        <p:spPr>
          <a:xfrm>
            <a:off x="5593094" y="3204351"/>
            <a:ext cx="0" cy="595093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50593" y="3204351"/>
            <a:ext cx="0" cy="595766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57450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81859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64969" y="646117"/>
            <a:ext cx="2630727" cy="8749977"/>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9375" y="1332765"/>
            <a:ext cx="11142456" cy="80633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665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236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638" y="4297900"/>
            <a:ext cx="13247679" cy="2877018"/>
          </a:xfrm>
        </p:spPr>
        <p:txBody>
          <a:bodyPr anchor="b"/>
          <a:lstStyle>
            <a:lvl1pPr algn="l">
              <a:defRPr sz="6004" b="0" cap="none"/>
            </a:lvl1pPr>
          </a:lstStyle>
          <a:p>
            <a:r>
              <a:rPr lang="en-US"/>
              <a:t>Click to edit Master title style</a:t>
            </a:r>
            <a:endParaRPr lang="en-US" dirty="0"/>
          </a:p>
        </p:txBody>
      </p:sp>
      <p:sp>
        <p:nvSpPr>
          <p:cNvPr id="3" name="Text Placeholder 2"/>
          <p:cNvSpPr>
            <a:spLocks noGrp="1"/>
          </p:cNvSpPr>
          <p:nvPr>
            <p:ph type="body" idx="1"/>
          </p:nvPr>
        </p:nvSpPr>
        <p:spPr>
          <a:xfrm>
            <a:off x="1733636" y="7174919"/>
            <a:ext cx="13247680" cy="1292193"/>
          </a:xfrm>
        </p:spPr>
        <p:txBody>
          <a:bodyPr anchor="t"/>
          <a:lstStyle>
            <a:lvl1pPr marL="0" indent="0" algn="l">
              <a:buNone/>
              <a:defRPr sz="3002" cap="all">
                <a:solidFill>
                  <a:schemeClr val="bg2">
                    <a:lumMod val="40000"/>
                    <a:lumOff val="6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9133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6118" y="3094679"/>
            <a:ext cx="6599088" cy="6301414"/>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7630" y="3087946"/>
            <a:ext cx="6599091" cy="6308146"/>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5508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6119" y="2861028"/>
            <a:ext cx="6599087"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656118" y="3776557"/>
            <a:ext cx="6599088" cy="5619536"/>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7633" y="2861028"/>
            <a:ext cx="6599088" cy="865460"/>
          </a:xfrm>
        </p:spPr>
        <p:txBody>
          <a:bodyPr anchor="b">
            <a:noAutofit/>
          </a:bodyPr>
          <a:lstStyle>
            <a:lvl1pPr marL="0" indent="0">
              <a:buNone/>
              <a:defRPr sz="3602" b="0">
                <a:solidFill>
                  <a:schemeClr val="bg2">
                    <a:lumMod val="40000"/>
                    <a:lumOff val="60000"/>
                  </a:schemeClr>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8487633" y="3776557"/>
            <a:ext cx="6599088" cy="5619536"/>
          </a:xfrm>
        </p:spPr>
        <p:txBody>
          <a:bodyPr>
            <a:normAutofit/>
          </a:bodyPr>
          <a:lstStyle>
            <a:lvl1pPr>
              <a:defRPr sz="2702"/>
            </a:lvl1pPr>
            <a:lvl2pPr>
              <a:defRPr sz="2402"/>
            </a:lvl2pPr>
            <a:lvl3pPr>
              <a:defRPr sz="21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590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5464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5134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32" y="2174381"/>
            <a:ext cx="5105139" cy="2174381"/>
          </a:xfrm>
        </p:spPr>
        <p:txBody>
          <a:bodyPr anchor="b"/>
          <a:lstStyle>
            <a:lvl1pPr algn="l">
              <a:defRPr sz="3602" b="0"/>
            </a:lvl1pPr>
          </a:lstStyle>
          <a:p>
            <a:r>
              <a:rPr lang="en-US"/>
              <a:t>Click to edit Master title style</a:t>
            </a:r>
            <a:endParaRPr lang="en-US" dirty="0"/>
          </a:p>
        </p:txBody>
      </p:sp>
      <p:sp>
        <p:nvSpPr>
          <p:cNvPr id="3" name="Content Placeholder 2"/>
          <p:cNvSpPr>
            <a:spLocks noGrp="1"/>
          </p:cNvSpPr>
          <p:nvPr>
            <p:ph idx="1"/>
          </p:nvPr>
        </p:nvSpPr>
        <p:spPr>
          <a:xfrm>
            <a:off x="7181909" y="2174381"/>
            <a:ext cx="7799408" cy="6866467"/>
          </a:xfrm>
        </p:spPr>
        <p:txBody>
          <a:bodyPr anchor="ctr">
            <a:normAutofit/>
          </a:bodyPr>
          <a:lstStyle>
            <a:lvl1pPr>
              <a:defRPr sz="3002"/>
            </a:lvl1pPr>
            <a:lvl2pPr>
              <a:defRPr sz="2702"/>
            </a:lvl2pPr>
            <a:lvl3pPr>
              <a:defRPr sz="2402"/>
            </a:lvl3pPr>
            <a:lvl4pPr>
              <a:defRPr sz="2101"/>
            </a:lvl4pPr>
            <a:lvl5pPr>
              <a:defRPr sz="2101"/>
            </a:lvl5pPr>
            <a:lvl6pPr>
              <a:defRPr sz="2101"/>
            </a:lvl6pPr>
            <a:lvl7pPr>
              <a:defRPr sz="2101"/>
            </a:lvl7pPr>
            <a:lvl8pPr>
              <a:defRPr sz="2101"/>
            </a:lvl8pPr>
            <a:lvl9pPr>
              <a:defRPr sz="21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33" y="4699716"/>
            <a:ext cx="5105137" cy="4348761"/>
          </a:xfrm>
        </p:spPr>
        <p:txBody>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977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063" y="2784722"/>
            <a:ext cx="7644664" cy="2365128"/>
          </a:xfrm>
        </p:spPr>
        <p:txBody>
          <a:bodyPr anchor="b">
            <a:normAutofit/>
          </a:bodyPr>
          <a:lstStyle>
            <a:lvl1pPr algn="l">
              <a:defRPr sz="540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31558" y="1716617"/>
            <a:ext cx="4803934" cy="68664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1733635" y="5493173"/>
            <a:ext cx="7632765" cy="2059940"/>
          </a:xfrm>
        </p:spPr>
        <p:txBody>
          <a:bodyPr>
            <a:normAutofit/>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3007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9472"/>
            <a:ext cx="6059723" cy="6290229"/>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43877"/>
            <a:ext cx="2285204" cy="3552560"/>
          </a:xfrm>
          <a:prstGeom prst="rect">
            <a:avLst/>
          </a:prstGeom>
        </p:spPr>
      </p:pic>
      <p:sp>
        <p:nvSpPr>
          <p:cNvPr id="16" name="Oval 15"/>
          <p:cNvSpPr/>
          <p:nvPr/>
        </p:nvSpPr>
        <p:spPr>
          <a:xfrm>
            <a:off x="12922486" y="2517705"/>
            <a:ext cx="4232037" cy="4234321"/>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2007451" y="1"/>
            <a:ext cx="2406751" cy="1714224"/>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17782" y="9155289"/>
            <a:ext cx="1491636" cy="1144411"/>
          </a:xfrm>
          <a:prstGeom prst="rect">
            <a:avLst/>
          </a:prstGeom>
        </p:spPr>
      </p:pic>
      <p:sp>
        <p:nvSpPr>
          <p:cNvPr id="14" name="Rectangle 13"/>
          <p:cNvSpPr/>
          <p:nvPr/>
        </p:nvSpPr>
        <p:spPr>
          <a:xfrm>
            <a:off x="15667591" y="0"/>
            <a:ext cx="1029414" cy="171661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840" y="679915"/>
            <a:ext cx="14116881" cy="2103389"/>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6118" y="3083179"/>
            <a:ext cx="13429131" cy="63009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43637" y="2689492"/>
            <a:ext cx="1487733" cy="457516"/>
          </a:xfrm>
          <a:prstGeom prst="rect">
            <a:avLst/>
          </a:prstGeom>
        </p:spPr>
        <p:txBody>
          <a:bodyPr vert="horz" lIns="91440" tIns="45720" rIns="91440" bIns="45720" rtlCol="0" anchor="t"/>
          <a:lstStyle>
            <a:lvl1pPr algn="l">
              <a:defRPr sz="1651" b="0" i="0">
                <a:solidFill>
                  <a:schemeClr val="tx1">
                    <a:tint val="75000"/>
                    <a:alpha val="60000"/>
                  </a:schemeClr>
                </a:solidFill>
              </a:defRPr>
            </a:lvl1pPr>
          </a:lstStyle>
          <a:p>
            <a:fld id="{1D8BD707-D9CF-40AE-B4C6-C98DA3205C09}" type="datetimeFigureOut">
              <a:rPr lang="en-US" smtClean="0"/>
              <a:t>9/7/2024</a:t>
            </a:fld>
            <a:endParaRPr lang="en-US"/>
          </a:p>
        </p:txBody>
      </p:sp>
      <p:sp>
        <p:nvSpPr>
          <p:cNvPr id="5" name="Footer Placeholder 4"/>
          <p:cNvSpPr>
            <a:spLocks noGrp="1"/>
          </p:cNvSpPr>
          <p:nvPr>
            <p:ph type="ftr" sz="quarter" idx="3"/>
          </p:nvPr>
        </p:nvSpPr>
        <p:spPr>
          <a:xfrm rot="5400000">
            <a:off x="13435121" y="4844042"/>
            <a:ext cx="5796840" cy="457519"/>
          </a:xfrm>
          <a:prstGeom prst="rect">
            <a:avLst/>
          </a:prstGeom>
        </p:spPr>
        <p:txBody>
          <a:bodyPr vert="horz" lIns="91440" tIns="45720" rIns="91440" bIns="45720" rtlCol="0" anchor="b"/>
          <a:lstStyle>
            <a:lvl1pPr algn="l">
              <a:defRPr sz="1651"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5539594" y="444142"/>
            <a:ext cx="1258172" cy="1152952"/>
          </a:xfrm>
          <a:prstGeom prst="rect">
            <a:avLst/>
          </a:prstGeom>
        </p:spPr>
        <p:txBody>
          <a:bodyPr vert="horz" lIns="91440" tIns="45720" rIns="91440" bIns="45720" rtlCol="0" anchor="b"/>
          <a:lstStyle>
            <a:lvl1pPr algn="ctr">
              <a:defRPr sz="4203"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4507145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686257" rtl="0" eaLnBrk="1" latinLnBrk="0" hangingPunct="1">
        <a:spcBef>
          <a:spcPct val="0"/>
        </a:spcBef>
        <a:buNone/>
        <a:defRPr sz="630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693" indent="-514693" algn="l" defTabSz="686257" rtl="0" eaLnBrk="1" latinLnBrk="0" hangingPunct="1">
        <a:spcBef>
          <a:spcPts val="1501"/>
        </a:spcBef>
        <a:spcAft>
          <a:spcPts val="0"/>
        </a:spcAft>
        <a:buClr>
          <a:schemeClr val="bg2">
            <a:lumMod val="40000"/>
            <a:lumOff val="60000"/>
          </a:schemeClr>
        </a:buClr>
        <a:buSzPct val="80000"/>
        <a:buFont typeface="Wingdings 3" charset="2"/>
        <a:buChar char=""/>
        <a:defRPr sz="3002" b="0" i="0" kern="1200">
          <a:solidFill>
            <a:schemeClr val="tx1"/>
          </a:solidFill>
          <a:latin typeface="+mj-lt"/>
          <a:ea typeface="+mj-ea"/>
          <a:cs typeface="+mj-cs"/>
        </a:defRPr>
      </a:lvl1pPr>
      <a:lvl2pPr marL="1115168" indent="-428911" algn="l" defTabSz="686257" rtl="0" eaLnBrk="1" latinLnBrk="0" hangingPunct="1">
        <a:spcBef>
          <a:spcPts val="1501"/>
        </a:spcBef>
        <a:spcAft>
          <a:spcPts val="0"/>
        </a:spcAft>
        <a:buClr>
          <a:schemeClr val="bg2">
            <a:lumMod val="40000"/>
            <a:lumOff val="60000"/>
          </a:schemeClr>
        </a:buClr>
        <a:buSzPct val="80000"/>
        <a:buFont typeface="Wingdings 3" charset="2"/>
        <a:buChar char=""/>
        <a:defRPr sz="2702" b="0" i="0" kern="1200">
          <a:solidFill>
            <a:schemeClr val="tx1"/>
          </a:solidFill>
          <a:latin typeface="+mj-lt"/>
          <a:ea typeface="+mj-ea"/>
          <a:cs typeface="+mj-cs"/>
        </a:defRPr>
      </a:lvl2pPr>
      <a:lvl3pPr marL="1715643"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402" b="0" i="0" kern="1200">
          <a:solidFill>
            <a:schemeClr val="tx1"/>
          </a:solidFill>
          <a:latin typeface="+mj-lt"/>
          <a:ea typeface="+mj-ea"/>
          <a:cs typeface="+mj-cs"/>
        </a:defRPr>
      </a:lvl3pPr>
      <a:lvl4pPr marL="2401900"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4pPr>
      <a:lvl5pPr marL="3088157"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5pPr>
      <a:lvl6pPr marL="3761506"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6pPr>
      <a:lvl7pPr marL="4460672"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7pPr>
      <a:lvl8pPr marL="5146929"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8pPr>
      <a:lvl9pPr marL="5833186" indent="-343129" algn="l" defTabSz="686257" rtl="0" eaLnBrk="1" latinLnBrk="0" hangingPunct="1">
        <a:spcBef>
          <a:spcPts val="1501"/>
        </a:spcBef>
        <a:spcAft>
          <a:spcPts val="0"/>
        </a:spcAft>
        <a:buClr>
          <a:schemeClr val="bg2">
            <a:lumMod val="40000"/>
            <a:lumOff val="60000"/>
          </a:schemeClr>
        </a:buClr>
        <a:buSzPct val="80000"/>
        <a:buFont typeface="Wingdings 3" charset="2"/>
        <a:buChar char=""/>
        <a:defRPr sz="2101" b="0" i="0" kern="1200">
          <a:solidFill>
            <a:schemeClr val="tx1"/>
          </a:solidFill>
          <a:latin typeface="+mj-lt"/>
          <a:ea typeface="+mj-ea"/>
          <a:cs typeface="+mj-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7073" y="425450"/>
            <a:ext cx="9084945" cy="8917185"/>
          </a:xfrm>
          <a:prstGeom prst="rect">
            <a:avLst/>
          </a:prstGeom>
        </p:spPr>
        <p:txBody>
          <a:bodyPr vert="horz" wrap="square" lIns="0" tIns="14605" rIns="0" bIns="0" rtlCol="0">
            <a:spAutoFit/>
          </a:bodyPr>
          <a:lstStyle/>
          <a:p>
            <a:pPr marL="12700" marR="5080" algn="ctr">
              <a:lnSpc>
                <a:spcPct val="100200"/>
              </a:lnSpc>
              <a:spcBef>
                <a:spcPts val="115"/>
              </a:spcBef>
            </a:pPr>
            <a:r>
              <a:rPr sz="9600" b="1" dirty="0">
                <a:solidFill>
                  <a:srgbClr val="FFFFFF"/>
                </a:solidFill>
                <a:latin typeface="Cambria"/>
                <a:cs typeface="Cambria"/>
              </a:rPr>
              <a:t>Analyzing</a:t>
            </a:r>
            <a:r>
              <a:rPr sz="9600" b="1" spc="420" dirty="0">
                <a:solidFill>
                  <a:srgbClr val="FFFFFF"/>
                </a:solidFill>
                <a:latin typeface="Cambria"/>
                <a:cs typeface="Cambria"/>
              </a:rPr>
              <a:t> </a:t>
            </a:r>
            <a:r>
              <a:rPr sz="9600" b="1" spc="-20" dirty="0">
                <a:solidFill>
                  <a:srgbClr val="FFFFFF"/>
                </a:solidFill>
                <a:latin typeface="Cambria"/>
                <a:cs typeface="Cambria"/>
              </a:rPr>
              <a:t>Food </a:t>
            </a:r>
            <a:r>
              <a:rPr sz="9600" b="1" dirty="0">
                <a:solidFill>
                  <a:srgbClr val="FFFFFF"/>
                </a:solidFill>
                <a:latin typeface="Cambria"/>
                <a:cs typeface="Cambria"/>
              </a:rPr>
              <a:t>and</a:t>
            </a:r>
            <a:r>
              <a:rPr sz="9600" b="1" spc="85" dirty="0">
                <a:solidFill>
                  <a:srgbClr val="FFFFFF"/>
                </a:solidFill>
                <a:latin typeface="Cambria"/>
                <a:cs typeface="Cambria"/>
              </a:rPr>
              <a:t> </a:t>
            </a:r>
            <a:r>
              <a:rPr sz="9600" b="1" spc="-10" dirty="0">
                <a:solidFill>
                  <a:srgbClr val="FFFFFF"/>
                </a:solidFill>
                <a:latin typeface="Cambria"/>
                <a:cs typeface="Cambria"/>
              </a:rPr>
              <a:t>Beverage</a:t>
            </a:r>
            <a:endParaRPr lang="en-IN" sz="9600" b="1" spc="-10" dirty="0">
              <a:solidFill>
                <a:srgbClr val="FFFFFF"/>
              </a:solidFill>
              <a:latin typeface="Cambria"/>
              <a:cs typeface="Cambria"/>
            </a:endParaRPr>
          </a:p>
          <a:p>
            <a:pPr marL="12700" marR="5080" algn="ctr">
              <a:lnSpc>
                <a:spcPct val="100200"/>
              </a:lnSpc>
              <a:spcBef>
                <a:spcPts val="115"/>
              </a:spcBef>
            </a:pPr>
            <a:r>
              <a:rPr lang="en-IN" sz="9600" b="1" spc="-10" dirty="0">
                <a:solidFill>
                  <a:srgbClr val="FFFFFF"/>
                </a:solidFill>
                <a:latin typeface="Cambria"/>
                <a:cs typeface="Cambria"/>
              </a:rPr>
              <a:t>Industry</a:t>
            </a:r>
            <a:r>
              <a:rPr sz="9600" b="1" spc="-10" dirty="0">
                <a:solidFill>
                  <a:srgbClr val="FFFFFF"/>
                </a:solidFill>
                <a:latin typeface="Cambria"/>
                <a:cs typeface="Cambria"/>
              </a:rPr>
              <a:t> </a:t>
            </a:r>
            <a:r>
              <a:rPr sz="9600" b="1" dirty="0">
                <a:solidFill>
                  <a:srgbClr val="FFFFFF"/>
                </a:solidFill>
                <a:latin typeface="Cambria"/>
                <a:cs typeface="Cambria"/>
              </a:rPr>
              <a:t>Survey</a:t>
            </a:r>
            <a:r>
              <a:rPr sz="9600" b="1" spc="-254" dirty="0">
                <a:solidFill>
                  <a:srgbClr val="FFFFFF"/>
                </a:solidFill>
                <a:latin typeface="Cambria"/>
                <a:cs typeface="Cambria"/>
              </a:rPr>
              <a:t> </a:t>
            </a:r>
            <a:r>
              <a:rPr sz="9600" b="1" spc="-20" dirty="0">
                <a:solidFill>
                  <a:srgbClr val="FFFFFF"/>
                </a:solidFill>
                <a:latin typeface="Cambria"/>
                <a:cs typeface="Cambria"/>
              </a:rPr>
              <a:t>Data</a:t>
            </a:r>
            <a:endParaRPr lang="en-IN" sz="9600" b="1" spc="-20" dirty="0">
              <a:solidFill>
                <a:srgbClr val="FFFFFF"/>
              </a:solidFill>
              <a:latin typeface="Cambria"/>
              <a:cs typeface="Cambria"/>
            </a:endParaRPr>
          </a:p>
          <a:p>
            <a:pPr marL="12700" marR="5080" algn="ctr">
              <a:lnSpc>
                <a:spcPct val="100200"/>
              </a:lnSpc>
              <a:spcBef>
                <a:spcPts val="115"/>
              </a:spcBef>
            </a:pPr>
            <a:r>
              <a:rPr lang="en-IN" sz="9600" u="sng" spc="-20" dirty="0">
                <a:solidFill>
                  <a:srgbClr val="FFFFFF"/>
                </a:solidFill>
                <a:latin typeface="Cambria"/>
                <a:cs typeface="Cambria"/>
              </a:rPr>
              <a:t>By Sudarshan</a:t>
            </a:r>
          </a:p>
          <a:p>
            <a:pPr marL="12700" marR="5080" algn="ctr">
              <a:lnSpc>
                <a:spcPct val="100200"/>
              </a:lnSpc>
              <a:spcBef>
                <a:spcPts val="115"/>
              </a:spcBef>
            </a:pPr>
            <a:r>
              <a:rPr lang="en-IN" sz="9600" u="sng" spc="-20" dirty="0">
                <a:solidFill>
                  <a:srgbClr val="FFFFFF"/>
                </a:solidFill>
                <a:latin typeface="Cambria"/>
                <a:cs typeface="Cambria"/>
              </a:rPr>
              <a:t>Kamthe</a:t>
            </a:r>
          </a:p>
        </p:txBody>
      </p:sp>
      <p:pic>
        <p:nvPicPr>
          <p:cNvPr id="3" name="object 3"/>
          <p:cNvPicPr/>
          <p:nvPr/>
        </p:nvPicPr>
        <p:blipFill>
          <a:blip r:embed="rId2" cstate="print"/>
          <a:stretch>
            <a:fillRect/>
          </a:stretch>
        </p:blipFill>
        <p:spPr>
          <a:xfrm>
            <a:off x="996950" y="1149350"/>
            <a:ext cx="5122075" cy="8001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5EBDD4-D679-69A4-519B-975B2CD07BAE}"/>
              </a:ext>
            </a:extLst>
          </p:cNvPr>
          <p:cNvPicPr>
            <a:picLocks noChangeAspect="1"/>
          </p:cNvPicPr>
          <p:nvPr/>
        </p:nvPicPr>
        <p:blipFill>
          <a:blip r:embed="rId2"/>
          <a:stretch>
            <a:fillRect/>
          </a:stretch>
        </p:blipFill>
        <p:spPr>
          <a:xfrm>
            <a:off x="0" y="0"/>
            <a:ext cx="13569950" cy="10299700"/>
          </a:xfrm>
          <a:prstGeom prst="rect">
            <a:avLst/>
          </a:prstGeom>
        </p:spPr>
      </p:pic>
    </p:spTree>
    <p:extLst>
      <p:ext uri="{BB962C8B-B14F-4D97-AF65-F5344CB8AC3E}">
        <p14:creationId xmlns:p14="http://schemas.microsoft.com/office/powerpoint/2010/main" val="410144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1F8051-B0F9-8B94-8CA9-4083683ADE3E}"/>
              </a:ext>
            </a:extLst>
          </p:cNvPr>
          <p:cNvPicPr>
            <a:picLocks noChangeAspect="1"/>
          </p:cNvPicPr>
          <p:nvPr/>
        </p:nvPicPr>
        <p:blipFill>
          <a:blip r:embed="rId2"/>
          <a:stretch>
            <a:fillRect/>
          </a:stretch>
        </p:blipFill>
        <p:spPr>
          <a:xfrm>
            <a:off x="-8398" y="10037"/>
            <a:ext cx="18309098" cy="10289663"/>
          </a:xfrm>
          <a:prstGeom prst="rect">
            <a:avLst/>
          </a:prstGeom>
        </p:spPr>
      </p:pic>
    </p:spTree>
    <p:extLst>
      <p:ext uri="{BB962C8B-B14F-4D97-AF65-F5344CB8AC3E}">
        <p14:creationId xmlns:p14="http://schemas.microsoft.com/office/powerpoint/2010/main" val="255122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58750" y="1515292"/>
            <a:ext cx="14116881" cy="987450"/>
          </a:xfrm>
          <a:prstGeom prst="rect">
            <a:avLst/>
          </a:prstGeom>
        </p:spPr>
        <p:txBody>
          <a:bodyPr vert="horz" wrap="square" lIns="0" tIns="17145" rIns="0" bIns="0" rtlCol="0">
            <a:spAutoFit/>
          </a:bodyPr>
          <a:lstStyle/>
          <a:p>
            <a:pPr marL="12700" algn="ctr">
              <a:lnSpc>
                <a:spcPct val="100000"/>
              </a:lnSpc>
              <a:spcBef>
                <a:spcPts val="135"/>
              </a:spcBef>
            </a:pPr>
            <a:r>
              <a:rPr spc="145" dirty="0"/>
              <a:t>Conclusion</a:t>
            </a:r>
            <a:endParaRPr spc="-10" dirty="0"/>
          </a:p>
        </p:txBody>
      </p:sp>
      <p:sp>
        <p:nvSpPr>
          <p:cNvPr id="11" name="Rectangle 1">
            <a:extLst>
              <a:ext uri="{FF2B5EF4-FFF2-40B4-BE49-F238E27FC236}">
                <a16:creationId xmlns:a16="http://schemas.microsoft.com/office/drawing/2014/main" id="{3C7EA28E-544C-92CD-0EFA-52799299CB63}"/>
              </a:ext>
            </a:extLst>
          </p:cNvPr>
          <p:cNvSpPr>
            <a:spLocks noChangeArrowheads="1"/>
          </p:cNvSpPr>
          <p:nvPr/>
        </p:nvSpPr>
        <p:spPr bwMode="auto">
          <a:xfrm>
            <a:off x="30931" y="3625850"/>
            <a:ext cx="1585722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Focus on developing healthier alternatives and products with natural ingredients.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Pay attention to consumer health concerns and address them in product formulations.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Consider expanding product offerings in Tier-2 cities based on consumption patterns.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8750" y="1270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dirty="0"/>
          </a:p>
        </p:txBody>
      </p:sp>
      <p:sp>
        <p:nvSpPr>
          <p:cNvPr id="9" name="object 9"/>
          <p:cNvSpPr txBox="1">
            <a:spLocks noGrp="1"/>
          </p:cNvSpPr>
          <p:nvPr>
            <p:ph type="title"/>
          </p:nvPr>
        </p:nvSpPr>
        <p:spPr>
          <a:xfrm>
            <a:off x="1505158" y="2530868"/>
            <a:ext cx="11074191" cy="2314736"/>
          </a:xfrm>
          <a:prstGeom prst="rect">
            <a:avLst/>
          </a:prstGeom>
        </p:spPr>
        <p:txBody>
          <a:bodyPr vert="horz" wrap="square" lIns="0" tIns="13970" rIns="0" bIns="0" rtlCol="0">
            <a:spAutoFit/>
          </a:bodyPr>
          <a:lstStyle/>
          <a:p>
            <a:pPr marL="12700">
              <a:lnSpc>
                <a:spcPct val="100000"/>
              </a:lnSpc>
              <a:spcBef>
                <a:spcPts val="110"/>
              </a:spcBef>
            </a:pPr>
            <a:r>
              <a:rPr sz="14950" spc="-45" dirty="0">
                <a:solidFill>
                  <a:srgbClr val="FFFFFF"/>
                </a:solidFill>
              </a:rPr>
              <a:t>Thank</a:t>
            </a:r>
            <a:r>
              <a:rPr lang="en-IN" sz="14950" spc="-45" dirty="0">
                <a:solidFill>
                  <a:srgbClr val="FFFFFF"/>
                </a:solidFill>
              </a:rPr>
              <a:t> You</a:t>
            </a:r>
            <a:r>
              <a:rPr sz="14950" spc="-45" dirty="0">
                <a:solidFill>
                  <a:srgbClr val="FFFFFF"/>
                </a:solidFill>
              </a:rPr>
              <a:t>!</a:t>
            </a:r>
            <a:endParaRPr sz="14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1"/>
            <a:ext cx="9144000" cy="10287000"/>
            <a:chOff x="9144000" y="-1"/>
            <a:chExt cx="9144000" cy="10287000"/>
          </a:xfrm>
        </p:grpSpPr>
        <p:sp>
          <p:nvSpPr>
            <p:cNvPr id="3" name="object 3"/>
            <p:cNvSpPr/>
            <p:nvPr/>
          </p:nvSpPr>
          <p:spPr>
            <a:xfrm>
              <a:off x="9144000" y="-1"/>
              <a:ext cx="9144000" cy="10287000"/>
            </a:xfrm>
            <a:custGeom>
              <a:avLst/>
              <a:gdLst/>
              <a:ahLst/>
              <a:cxnLst/>
              <a:rect l="l" t="t" r="r" b="b"/>
              <a:pathLst>
                <a:path w="9144000" h="10287000">
                  <a:moveTo>
                    <a:pt x="9144000" y="0"/>
                  </a:moveTo>
                  <a:lnTo>
                    <a:pt x="0" y="0"/>
                  </a:lnTo>
                  <a:lnTo>
                    <a:pt x="0" y="10287000"/>
                  </a:lnTo>
                  <a:lnTo>
                    <a:pt x="9144000" y="10287000"/>
                  </a:lnTo>
                  <a:lnTo>
                    <a:pt x="9144000"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2" y="1142997"/>
              <a:ext cx="6496049" cy="7962900"/>
            </a:xfrm>
            <a:prstGeom prst="rect">
              <a:avLst/>
            </a:prstGeom>
          </p:spPr>
        </p:pic>
      </p:grpSp>
      <p:sp>
        <p:nvSpPr>
          <p:cNvPr id="5" name="object 5"/>
          <p:cNvSpPr txBox="1">
            <a:spLocks noGrp="1"/>
          </p:cNvSpPr>
          <p:nvPr>
            <p:ph type="title"/>
          </p:nvPr>
        </p:nvSpPr>
        <p:spPr>
          <a:xfrm>
            <a:off x="1438097" y="1929117"/>
            <a:ext cx="5492115" cy="1282700"/>
          </a:xfrm>
          <a:prstGeom prst="rect">
            <a:avLst/>
          </a:prstGeom>
        </p:spPr>
        <p:txBody>
          <a:bodyPr vert="horz" wrap="square" lIns="0" tIns="12065" rIns="0" bIns="0" rtlCol="0">
            <a:spAutoFit/>
          </a:bodyPr>
          <a:lstStyle/>
          <a:p>
            <a:pPr marL="12700" marR="5080">
              <a:lnSpc>
                <a:spcPct val="100600"/>
              </a:lnSpc>
              <a:spcBef>
                <a:spcPts val="95"/>
              </a:spcBef>
            </a:pPr>
            <a:r>
              <a:rPr sz="4100" dirty="0"/>
              <a:t>Introduction</a:t>
            </a:r>
            <a:r>
              <a:rPr sz="4100" spc="75" dirty="0"/>
              <a:t> </a:t>
            </a:r>
            <a:r>
              <a:rPr sz="4100" dirty="0"/>
              <a:t>to</a:t>
            </a:r>
            <a:r>
              <a:rPr sz="4100" spc="135" dirty="0"/>
              <a:t> </a:t>
            </a:r>
            <a:r>
              <a:rPr sz="4100" spc="-10" dirty="0"/>
              <a:t>Survey Analysis</a:t>
            </a:r>
            <a:endParaRPr sz="4100"/>
          </a:p>
        </p:txBody>
      </p:sp>
      <p:pic>
        <p:nvPicPr>
          <p:cNvPr id="6" name="object 6"/>
          <p:cNvPicPr/>
          <p:nvPr/>
        </p:nvPicPr>
        <p:blipFill>
          <a:blip r:embed="rId3" cstate="print"/>
          <a:stretch>
            <a:fillRect/>
          </a:stretch>
        </p:blipFill>
        <p:spPr>
          <a:xfrm>
            <a:off x="1472095" y="3755187"/>
            <a:ext cx="1221003" cy="308800"/>
          </a:xfrm>
          <a:prstGeom prst="rect">
            <a:avLst/>
          </a:prstGeom>
        </p:spPr>
      </p:pic>
      <p:pic>
        <p:nvPicPr>
          <p:cNvPr id="7" name="object 7"/>
          <p:cNvPicPr/>
          <p:nvPr/>
        </p:nvPicPr>
        <p:blipFill>
          <a:blip r:embed="rId4" cstate="print"/>
          <a:stretch>
            <a:fillRect/>
          </a:stretch>
        </p:blipFill>
        <p:spPr>
          <a:xfrm>
            <a:off x="4261942" y="3755187"/>
            <a:ext cx="3021076" cy="308800"/>
          </a:xfrm>
          <a:prstGeom prst="rect">
            <a:avLst/>
          </a:prstGeom>
        </p:spPr>
      </p:pic>
      <p:pic>
        <p:nvPicPr>
          <p:cNvPr id="8" name="object 8"/>
          <p:cNvPicPr/>
          <p:nvPr/>
        </p:nvPicPr>
        <p:blipFill>
          <a:blip r:embed="rId5" cstate="print"/>
          <a:stretch>
            <a:fillRect/>
          </a:stretch>
        </p:blipFill>
        <p:spPr>
          <a:xfrm>
            <a:off x="2089581" y="5517312"/>
            <a:ext cx="2123147" cy="308800"/>
          </a:xfrm>
          <a:prstGeom prst="rect">
            <a:avLst/>
          </a:prstGeom>
        </p:spPr>
      </p:pic>
      <p:pic>
        <p:nvPicPr>
          <p:cNvPr id="9" name="object 9"/>
          <p:cNvPicPr/>
          <p:nvPr/>
        </p:nvPicPr>
        <p:blipFill>
          <a:blip r:embed="rId6" cstate="print"/>
          <a:stretch>
            <a:fillRect/>
          </a:stretch>
        </p:blipFill>
        <p:spPr>
          <a:xfrm>
            <a:off x="1459433" y="4204614"/>
            <a:ext cx="1868627" cy="297522"/>
          </a:xfrm>
          <a:prstGeom prst="rect">
            <a:avLst/>
          </a:prstGeom>
        </p:spPr>
      </p:pic>
      <p:pic>
        <p:nvPicPr>
          <p:cNvPr id="10" name="object 10"/>
          <p:cNvPicPr/>
          <p:nvPr/>
        </p:nvPicPr>
        <p:blipFill>
          <a:blip r:embed="rId7" cstate="print"/>
          <a:stretch>
            <a:fillRect/>
          </a:stretch>
        </p:blipFill>
        <p:spPr>
          <a:xfrm>
            <a:off x="4350994" y="5515711"/>
            <a:ext cx="1280693" cy="310400"/>
          </a:xfrm>
          <a:prstGeom prst="rect">
            <a:avLst/>
          </a:prstGeom>
        </p:spPr>
      </p:pic>
      <p:sp>
        <p:nvSpPr>
          <p:cNvPr id="11" name="object 11"/>
          <p:cNvSpPr/>
          <p:nvPr/>
        </p:nvSpPr>
        <p:spPr>
          <a:xfrm>
            <a:off x="7089762" y="3317036"/>
            <a:ext cx="524510" cy="309245"/>
          </a:xfrm>
          <a:custGeom>
            <a:avLst/>
            <a:gdLst/>
            <a:ahLst/>
            <a:cxnLst/>
            <a:rect l="l" t="t" r="r" b="b"/>
            <a:pathLst>
              <a:path w="524509" h="309245">
                <a:moveTo>
                  <a:pt x="175272" y="246265"/>
                </a:moveTo>
                <a:lnTo>
                  <a:pt x="111785" y="166179"/>
                </a:lnTo>
                <a:lnTo>
                  <a:pt x="98894" y="149923"/>
                </a:lnTo>
                <a:lnTo>
                  <a:pt x="93218" y="142748"/>
                </a:lnTo>
                <a:lnTo>
                  <a:pt x="171132" y="68224"/>
                </a:lnTo>
                <a:lnTo>
                  <a:pt x="124929" y="68224"/>
                </a:lnTo>
                <a:lnTo>
                  <a:pt x="35306" y="149923"/>
                </a:lnTo>
                <a:lnTo>
                  <a:pt x="35306" y="0"/>
                </a:lnTo>
                <a:lnTo>
                  <a:pt x="0" y="0"/>
                </a:lnTo>
                <a:lnTo>
                  <a:pt x="0" y="246265"/>
                </a:lnTo>
                <a:lnTo>
                  <a:pt x="35306" y="246265"/>
                </a:lnTo>
                <a:lnTo>
                  <a:pt x="35306" y="195529"/>
                </a:lnTo>
                <a:lnTo>
                  <a:pt x="67056" y="166179"/>
                </a:lnTo>
                <a:lnTo>
                  <a:pt x="131305" y="246265"/>
                </a:lnTo>
                <a:lnTo>
                  <a:pt x="175272" y="246265"/>
                </a:lnTo>
                <a:close/>
              </a:path>
              <a:path w="524509" h="309245">
                <a:moveTo>
                  <a:pt x="340474" y="140817"/>
                </a:moveTo>
                <a:lnTo>
                  <a:pt x="338493" y="140817"/>
                </a:lnTo>
                <a:lnTo>
                  <a:pt x="336931" y="132600"/>
                </a:lnTo>
                <a:lnTo>
                  <a:pt x="334721" y="124726"/>
                </a:lnTo>
                <a:lnTo>
                  <a:pt x="331863" y="117221"/>
                </a:lnTo>
                <a:lnTo>
                  <a:pt x="328345" y="110045"/>
                </a:lnTo>
                <a:lnTo>
                  <a:pt x="322211" y="100342"/>
                </a:lnTo>
                <a:lnTo>
                  <a:pt x="320954" y="98844"/>
                </a:lnTo>
                <a:lnTo>
                  <a:pt x="315023" y="91770"/>
                </a:lnTo>
                <a:lnTo>
                  <a:pt x="306781" y="84340"/>
                </a:lnTo>
                <a:lnTo>
                  <a:pt x="303568" y="82169"/>
                </a:lnTo>
                <a:lnTo>
                  <a:pt x="303568" y="140817"/>
                </a:lnTo>
                <a:lnTo>
                  <a:pt x="201625" y="140817"/>
                </a:lnTo>
                <a:lnTo>
                  <a:pt x="225742" y="105829"/>
                </a:lnTo>
                <a:lnTo>
                  <a:pt x="252907" y="98844"/>
                </a:lnTo>
                <a:lnTo>
                  <a:pt x="260413" y="99288"/>
                </a:lnTo>
                <a:lnTo>
                  <a:pt x="294881" y="119392"/>
                </a:lnTo>
                <a:lnTo>
                  <a:pt x="303568" y="140817"/>
                </a:lnTo>
                <a:lnTo>
                  <a:pt x="303568" y="82169"/>
                </a:lnTo>
                <a:lnTo>
                  <a:pt x="265074" y="67335"/>
                </a:lnTo>
                <a:lnTo>
                  <a:pt x="252907" y="66611"/>
                </a:lnTo>
                <a:lnTo>
                  <a:pt x="240842" y="67348"/>
                </a:lnTo>
                <a:lnTo>
                  <a:pt x="198831" y="84772"/>
                </a:lnTo>
                <a:lnTo>
                  <a:pt x="171958" y="121056"/>
                </a:lnTo>
                <a:lnTo>
                  <a:pt x="165582" y="157086"/>
                </a:lnTo>
                <a:lnTo>
                  <a:pt x="166319" y="169862"/>
                </a:lnTo>
                <a:lnTo>
                  <a:pt x="183984" y="213639"/>
                </a:lnTo>
                <a:lnTo>
                  <a:pt x="221310" y="241236"/>
                </a:lnTo>
                <a:lnTo>
                  <a:pt x="258889" y="247802"/>
                </a:lnTo>
                <a:lnTo>
                  <a:pt x="269227" y="247345"/>
                </a:lnTo>
                <a:lnTo>
                  <a:pt x="306590" y="235902"/>
                </a:lnTo>
                <a:lnTo>
                  <a:pt x="330492" y="214947"/>
                </a:lnTo>
                <a:lnTo>
                  <a:pt x="331190" y="214185"/>
                </a:lnTo>
                <a:lnTo>
                  <a:pt x="310159" y="189852"/>
                </a:lnTo>
                <a:lnTo>
                  <a:pt x="303580" y="196938"/>
                </a:lnTo>
                <a:lnTo>
                  <a:pt x="297205" y="202692"/>
                </a:lnTo>
                <a:lnTo>
                  <a:pt x="259511" y="214947"/>
                </a:lnTo>
                <a:lnTo>
                  <a:pt x="250977" y="214503"/>
                </a:lnTo>
                <a:lnTo>
                  <a:pt x="211797" y="193890"/>
                </a:lnTo>
                <a:lnTo>
                  <a:pt x="201434" y="170522"/>
                </a:lnTo>
                <a:lnTo>
                  <a:pt x="339242" y="170522"/>
                </a:lnTo>
                <a:lnTo>
                  <a:pt x="339293" y="161899"/>
                </a:lnTo>
                <a:lnTo>
                  <a:pt x="339394" y="160769"/>
                </a:lnTo>
                <a:lnTo>
                  <a:pt x="339547" y="159600"/>
                </a:lnTo>
                <a:lnTo>
                  <a:pt x="339623" y="151942"/>
                </a:lnTo>
                <a:lnTo>
                  <a:pt x="339305" y="146964"/>
                </a:lnTo>
                <a:lnTo>
                  <a:pt x="338670" y="142163"/>
                </a:lnTo>
                <a:lnTo>
                  <a:pt x="340474" y="140817"/>
                </a:lnTo>
                <a:close/>
              </a:path>
              <a:path w="524509" h="309245">
                <a:moveTo>
                  <a:pt x="524497" y="68224"/>
                </a:moveTo>
                <a:lnTo>
                  <a:pt x="488188" y="68224"/>
                </a:lnTo>
                <a:lnTo>
                  <a:pt x="430225" y="198843"/>
                </a:lnTo>
                <a:lnTo>
                  <a:pt x="372173" y="68224"/>
                </a:lnTo>
                <a:lnTo>
                  <a:pt x="334632" y="68224"/>
                </a:lnTo>
                <a:lnTo>
                  <a:pt x="411314" y="239407"/>
                </a:lnTo>
                <a:lnTo>
                  <a:pt x="405396" y="252793"/>
                </a:lnTo>
                <a:lnTo>
                  <a:pt x="401040" y="262039"/>
                </a:lnTo>
                <a:lnTo>
                  <a:pt x="396697" y="268312"/>
                </a:lnTo>
                <a:lnTo>
                  <a:pt x="387997" y="274916"/>
                </a:lnTo>
                <a:lnTo>
                  <a:pt x="382905" y="276580"/>
                </a:lnTo>
                <a:lnTo>
                  <a:pt x="371906" y="276580"/>
                </a:lnTo>
                <a:lnTo>
                  <a:pt x="367258" y="275628"/>
                </a:lnTo>
                <a:lnTo>
                  <a:pt x="363105" y="273735"/>
                </a:lnTo>
                <a:lnTo>
                  <a:pt x="358965" y="271894"/>
                </a:lnTo>
                <a:lnTo>
                  <a:pt x="353136" y="267398"/>
                </a:lnTo>
                <a:lnTo>
                  <a:pt x="345617" y="260223"/>
                </a:lnTo>
                <a:lnTo>
                  <a:pt x="328269" y="288086"/>
                </a:lnTo>
                <a:lnTo>
                  <a:pt x="368223" y="308800"/>
                </a:lnTo>
                <a:lnTo>
                  <a:pt x="385572" y="308800"/>
                </a:lnTo>
                <a:lnTo>
                  <a:pt x="421195" y="289471"/>
                </a:lnTo>
                <a:lnTo>
                  <a:pt x="430466" y="276580"/>
                </a:lnTo>
                <a:lnTo>
                  <a:pt x="433997" y="270230"/>
                </a:lnTo>
                <a:lnTo>
                  <a:pt x="437832" y="262039"/>
                </a:lnTo>
                <a:lnTo>
                  <a:pt x="466090" y="198843"/>
                </a:lnTo>
                <a:lnTo>
                  <a:pt x="524497" y="68224"/>
                </a:lnTo>
                <a:close/>
              </a:path>
            </a:pathLst>
          </a:custGeom>
          <a:solidFill>
            <a:srgbClr val="000000"/>
          </a:solidFill>
        </p:spPr>
        <p:txBody>
          <a:bodyPr wrap="square" lIns="0" tIns="0" rIns="0" bIns="0" rtlCol="0"/>
          <a:lstStyle/>
          <a:p>
            <a:endParaRPr/>
          </a:p>
        </p:txBody>
      </p:sp>
      <p:pic>
        <p:nvPicPr>
          <p:cNvPr id="12" name="object 12"/>
          <p:cNvPicPr/>
          <p:nvPr/>
        </p:nvPicPr>
        <p:blipFill>
          <a:blip r:embed="rId8" cstate="print"/>
          <a:stretch>
            <a:fillRect/>
          </a:stretch>
        </p:blipFill>
        <p:spPr>
          <a:xfrm>
            <a:off x="1472095" y="5955462"/>
            <a:ext cx="1915033" cy="307263"/>
          </a:xfrm>
          <a:prstGeom prst="rect">
            <a:avLst/>
          </a:prstGeom>
        </p:spPr>
      </p:pic>
      <p:sp>
        <p:nvSpPr>
          <p:cNvPr id="13" name="object 13"/>
          <p:cNvSpPr txBox="1"/>
          <p:nvPr/>
        </p:nvSpPr>
        <p:spPr>
          <a:xfrm>
            <a:off x="1433296" y="3175317"/>
            <a:ext cx="6068695" cy="3101975"/>
          </a:xfrm>
          <a:prstGeom prst="rect">
            <a:avLst/>
          </a:prstGeom>
        </p:spPr>
        <p:txBody>
          <a:bodyPr vert="horz" wrap="square" lIns="0" tIns="12065" rIns="0" bIns="0" rtlCol="0">
            <a:spAutoFit/>
          </a:bodyPr>
          <a:lstStyle/>
          <a:p>
            <a:pPr marL="1338580" marR="517525" indent="-1326515">
              <a:lnSpc>
                <a:spcPct val="117300"/>
              </a:lnSpc>
              <a:spcBef>
                <a:spcPts val="95"/>
              </a:spcBef>
            </a:pPr>
            <a:r>
              <a:rPr sz="2450" spc="65" dirty="0">
                <a:latin typeface="Tahoma"/>
                <a:cs typeface="Tahoma"/>
              </a:rPr>
              <a:t>In</a:t>
            </a:r>
            <a:r>
              <a:rPr sz="2450" spc="-110" dirty="0">
                <a:latin typeface="Tahoma"/>
                <a:cs typeface="Tahoma"/>
              </a:rPr>
              <a:t> </a:t>
            </a:r>
            <a:r>
              <a:rPr sz="2450" spc="170" dirty="0">
                <a:latin typeface="Tahoma"/>
                <a:cs typeface="Tahoma"/>
              </a:rPr>
              <a:t>this</a:t>
            </a:r>
            <a:r>
              <a:rPr sz="2450" spc="-105" dirty="0">
                <a:latin typeface="Tahoma"/>
                <a:cs typeface="Tahoma"/>
              </a:rPr>
              <a:t> </a:t>
            </a:r>
            <a:r>
              <a:rPr sz="2450" spc="165" dirty="0">
                <a:latin typeface="Tahoma"/>
                <a:cs typeface="Tahoma"/>
              </a:rPr>
              <a:t>presentation,</a:t>
            </a:r>
            <a:r>
              <a:rPr sz="2450" spc="-105" dirty="0">
                <a:latin typeface="Tahoma"/>
                <a:cs typeface="Tahoma"/>
              </a:rPr>
              <a:t> </a:t>
            </a:r>
            <a:r>
              <a:rPr sz="2450" spc="260" dirty="0">
                <a:latin typeface="Tahoma"/>
                <a:cs typeface="Tahoma"/>
              </a:rPr>
              <a:t>we</a:t>
            </a:r>
            <a:r>
              <a:rPr sz="2450" spc="-110" dirty="0">
                <a:latin typeface="Tahoma"/>
                <a:cs typeface="Tahoma"/>
              </a:rPr>
              <a:t> </a:t>
            </a:r>
            <a:r>
              <a:rPr sz="2450" spc="165" dirty="0">
                <a:latin typeface="Tahoma"/>
                <a:cs typeface="Tahoma"/>
              </a:rPr>
              <a:t>will</a:t>
            </a:r>
            <a:r>
              <a:rPr sz="2450" spc="-105" dirty="0">
                <a:latin typeface="Tahoma"/>
                <a:cs typeface="Tahoma"/>
              </a:rPr>
              <a:t> </a:t>
            </a:r>
            <a:r>
              <a:rPr sz="2450" spc="160" dirty="0">
                <a:latin typeface="Tahoma"/>
                <a:cs typeface="Tahoma"/>
              </a:rPr>
              <a:t>explore </a:t>
            </a:r>
            <a:r>
              <a:rPr sz="2450" dirty="0">
                <a:latin typeface="Verdana"/>
                <a:cs typeface="Verdana"/>
              </a:rPr>
              <a:t>from</a:t>
            </a:r>
            <a:r>
              <a:rPr sz="2450" spc="-75" dirty="0">
                <a:latin typeface="Verdana"/>
                <a:cs typeface="Verdana"/>
              </a:rPr>
              <a:t> </a:t>
            </a:r>
            <a:r>
              <a:rPr sz="2450" spc="25" dirty="0">
                <a:latin typeface="Verdana"/>
                <a:cs typeface="Verdana"/>
              </a:rPr>
              <a:t>the</a:t>
            </a:r>
            <a:endParaRPr sz="2450">
              <a:latin typeface="Verdana"/>
              <a:cs typeface="Verdana"/>
            </a:endParaRPr>
          </a:p>
          <a:p>
            <a:pPr marL="1910714" algn="just">
              <a:lnSpc>
                <a:spcPct val="100000"/>
              </a:lnSpc>
              <a:spcBef>
                <a:spcPts val="509"/>
              </a:spcBef>
            </a:pPr>
            <a:r>
              <a:rPr sz="2450" spc="-365" dirty="0">
                <a:latin typeface="Verdana"/>
                <a:cs typeface="Verdana"/>
              </a:rPr>
              <a:t>.</a:t>
            </a:r>
            <a:r>
              <a:rPr sz="2450" spc="-215" dirty="0">
                <a:latin typeface="Verdana"/>
                <a:cs typeface="Verdana"/>
              </a:rPr>
              <a:t> </a:t>
            </a:r>
            <a:r>
              <a:rPr sz="2450" spc="60" dirty="0">
                <a:latin typeface="Verdana"/>
                <a:cs typeface="Verdana"/>
              </a:rPr>
              <a:t>Understanding</a:t>
            </a:r>
            <a:r>
              <a:rPr sz="2450" spc="-210" dirty="0">
                <a:latin typeface="Verdana"/>
                <a:cs typeface="Verdana"/>
              </a:rPr>
              <a:t> </a:t>
            </a:r>
            <a:r>
              <a:rPr sz="2450" spc="-20" dirty="0">
                <a:latin typeface="Verdana"/>
                <a:cs typeface="Verdana"/>
              </a:rPr>
              <a:t>these</a:t>
            </a:r>
            <a:endParaRPr sz="2450">
              <a:latin typeface="Verdana"/>
              <a:cs typeface="Verdana"/>
            </a:endParaRPr>
          </a:p>
          <a:p>
            <a:pPr marL="12700" marR="5080" algn="just">
              <a:lnSpc>
                <a:spcPct val="117300"/>
              </a:lnSpc>
              <a:spcBef>
                <a:spcPts val="75"/>
              </a:spcBef>
              <a:tabLst>
                <a:tab pos="2762885" algn="l"/>
                <a:tab pos="4194810" algn="l"/>
              </a:tabLst>
            </a:pPr>
            <a:r>
              <a:rPr sz="2450" dirty="0">
                <a:latin typeface="Verdana"/>
                <a:cs typeface="Verdana"/>
              </a:rPr>
              <a:t>insights</a:t>
            </a:r>
            <a:r>
              <a:rPr sz="2450" spc="-95" dirty="0">
                <a:latin typeface="Verdana"/>
                <a:cs typeface="Verdana"/>
              </a:rPr>
              <a:t> </a:t>
            </a:r>
            <a:r>
              <a:rPr sz="2450" spc="-85" dirty="0">
                <a:latin typeface="Verdana"/>
                <a:cs typeface="Verdana"/>
              </a:rPr>
              <a:t>is</a:t>
            </a:r>
            <a:r>
              <a:rPr sz="2450" spc="-90" dirty="0">
                <a:latin typeface="Verdana"/>
                <a:cs typeface="Verdana"/>
              </a:rPr>
              <a:t> </a:t>
            </a:r>
            <a:r>
              <a:rPr sz="2450" dirty="0">
                <a:latin typeface="Verdana"/>
                <a:cs typeface="Verdana"/>
              </a:rPr>
              <a:t>crucial</a:t>
            </a:r>
            <a:r>
              <a:rPr sz="2450" spc="-95" dirty="0">
                <a:latin typeface="Verdana"/>
                <a:cs typeface="Verdana"/>
              </a:rPr>
              <a:t> </a:t>
            </a:r>
            <a:r>
              <a:rPr sz="2450" spc="-35" dirty="0">
                <a:latin typeface="Verdana"/>
                <a:cs typeface="Verdana"/>
              </a:rPr>
              <a:t>for</a:t>
            </a:r>
            <a:r>
              <a:rPr sz="2450" spc="-90" dirty="0">
                <a:latin typeface="Verdana"/>
                <a:cs typeface="Verdana"/>
              </a:rPr>
              <a:t> </a:t>
            </a:r>
            <a:r>
              <a:rPr sz="2450" spc="90" dirty="0">
                <a:latin typeface="Verdana"/>
                <a:cs typeface="Verdana"/>
              </a:rPr>
              <a:t>making</a:t>
            </a:r>
            <a:r>
              <a:rPr sz="2450" spc="-90" dirty="0">
                <a:latin typeface="Verdana"/>
                <a:cs typeface="Verdana"/>
              </a:rPr>
              <a:t> </a:t>
            </a:r>
            <a:r>
              <a:rPr sz="2450" spc="-10" dirty="0">
                <a:latin typeface="Verdana"/>
                <a:cs typeface="Verdana"/>
              </a:rPr>
              <a:t>informed </a:t>
            </a:r>
            <a:r>
              <a:rPr sz="2450" dirty="0">
                <a:latin typeface="Verdana"/>
                <a:cs typeface="Verdana"/>
              </a:rPr>
              <a:t>decisions</a:t>
            </a:r>
            <a:r>
              <a:rPr sz="2450" spc="-135" dirty="0">
                <a:latin typeface="Verdana"/>
                <a:cs typeface="Verdana"/>
              </a:rPr>
              <a:t> </a:t>
            </a:r>
            <a:r>
              <a:rPr sz="2450" spc="55" dirty="0">
                <a:latin typeface="Verdana"/>
                <a:cs typeface="Verdana"/>
              </a:rPr>
              <a:t>in</a:t>
            </a:r>
            <a:r>
              <a:rPr sz="2450" spc="-130" dirty="0">
                <a:latin typeface="Verdana"/>
                <a:cs typeface="Verdana"/>
              </a:rPr>
              <a:t> </a:t>
            </a:r>
            <a:r>
              <a:rPr sz="2450" spc="50" dirty="0">
                <a:latin typeface="Verdana"/>
                <a:cs typeface="Verdana"/>
              </a:rPr>
              <a:t>the</a:t>
            </a:r>
            <a:r>
              <a:rPr sz="2450" spc="-130" dirty="0">
                <a:latin typeface="Verdana"/>
                <a:cs typeface="Verdana"/>
              </a:rPr>
              <a:t> </a:t>
            </a:r>
            <a:r>
              <a:rPr sz="2450" spc="-40" dirty="0">
                <a:latin typeface="Verdana"/>
                <a:cs typeface="Verdana"/>
              </a:rPr>
              <a:t>industry.</a:t>
            </a:r>
            <a:r>
              <a:rPr sz="2450" spc="-135" dirty="0">
                <a:latin typeface="Verdana"/>
                <a:cs typeface="Verdana"/>
              </a:rPr>
              <a:t> </a:t>
            </a:r>
            <a:r>
              <a:rPr sz="2450" spc="100" dirty="0">
                <a:latin typeface="Verdana"/>
                <a:cs typeface="Verdana"/>
              </a:rPr>
              <a:t>We</a:t>
            </a:r>
            <a:r>
              <a:rPr sz="2450" spc="-130" dirty="0">
                <a:latin typeface="Verdana"/>
                <a:cs typeface="Verdana"/>
              </a:rPr>
              <a:t> </a:t>
            </a:r>
            <a:r>
              <a:rPr sz="2450" dirty="0">
                <a:latin typeface="Verdana"/>
                <a:cs typeface="Verdana"/>
              </a:rPr>
              <a:t>will</a:t>
            </a:r>
            <a:r>
              <a:rPr sz="2450" spc="-130" dirty="0">
                <a:latin typeface="Verdana"/>
                <a:cs typeface="Verdana"/>
              </a:rPr>
              <a:t> </a:t>
            </a:r>
            <a:r>
              <a:rPr sz="2450" spc="-10" dirty="0">
                <a:latin typeface="Verdana"/>
                <a:cs typeface="Verdana"/>
              </a:rPr>
              <a:t>cover </a:t>
            </a:r>
            <a:r>
              <a:rPr sz="2450" spc="25" dirty="0">
                <a:latin typeface="Verdana"/>
                <a:cs typeface="Verdana"/>
              </a:rPr>
              <a:t>the</a:t>
            </a:r>
            <a:r>
              <a:rPr sz="2450" dirty="0">
                <a:latin typeface="Verdana"/>
                <a:cs typeface="Verdana"/>
              </a:rPr>
              <a:t>	</a:t>
            </a:r>
            <a:r>
              <a:rPr sz="2450" spc="-415" dirty="0">
                <a:latin typeface="Verdana"/>
                <a:cs typeface="Verdana"/>
              </a:rPr>
              <a:t>,</a:t>
            </a:r>
            <a:r>
              <a:rPr sz="2450" dirty="0">
                <a:latin typeface="Verdana"/>
                <a:cs typeface="Verdana"/>
              </a:rPr>
              <a:t>	</a:t>
            </a:r>
            <a:r>
              <a:rPr sz="2450" spc="-365" dirty="0">
                <a:latin typeface="Verdana"/>
                <a:cs typeface="Verdana"/>
              </a:rPr>
              <a:t>,</a:t>
            </a:r>
            <a:r>
              <a:rPr sz="2450" spc="-215" dirty="0">
                <a:latin typeface="Verdana"/>
                <a:cs typeface="Verdana"/>
              </a:rPr>
              <a:t> </a:t>
            </a:r>
            <a:r>
              <a:rPr sz="2450" spc="50" dirty="0">
                <a:latin typeface="Verdana"/>
                <a:cs typeface="Verdana"/>
              </a:rPr>
              <a:t>and</a:t>
            </a:r>
            <a:endParaRPr sz="2450">
              <a:latin typeface="Verdana"/>
              <a:cs typeface="Verdana"/>
            </a:endParaRPr>
          </a:p>
          <a:p>
            <a:pPr marL="2032635" algn="just">
              <a:lnSpc>
                <a:spcPct val="100000"/>
              </a:lnSpc>
              <a:spcBef>
                <a:spcPts val="509"/>
              </a:spcBef>
            </a:pPr>
            <a:r>
              <a:rPr sz="2450" dirty="0">
                <a:latin typeface="Verdana"/>
                <a:cs typeface="Verdana"/>
              </a:rPr>
              <a:t>of</a:t>
            </a:r>
            <a:r>
              <a:rPr sz="2450" spc="-150" dirty="0">
                <a:latin typeface="Verdana"/>
                <a:cs typeface="Verdana"/>
              </a:rPr>
              <a:t> </a:t>
            </a:r>
            <a:r>
              <a:rPr sz="2450" spc="50" dirty="0">
                <a:latin typeface="Verdana"/>
                <a:cs typeface="Verdana"/>
              </a:rPr>
              <a:t>the</a:t>
            </a:r>
            <a:r>
              <a:rPr sz="2450" spc="-150" dirty="0">
                <a:latin typeface="Verdana"/>
                <a:cs typeface="Verdana"/>
              </a:rPr>
              <a:t> </a:t>
            </a:r>
            <a:r>
              <a:rPr sz="2450" dirty="0">
                <a:latin typeface="Verdana"/>
                <a:cs typeface="Verdana"/>
              </a:rPr>
              <a:t>data</a:t>
            </a:r>
            <a:r>
              <a:rPr sz="2450" spc="-150" dirty="0">
                <a:latin typeface="Verdana"/>
                <a:cs typeface="Verdana"/>
              </a:rPr>
              <a:t> </a:t>
            </a:r>
            <a:r>
              <a:rPr sz="2450" spc="-10" dirty="0">
                <a:latin typeface="Verdana"/>
                <a:cs typeface="Verdana"/>
              </a:rPr>
              <a:t>collected.</a:t>
            </a:r>
            <a:endParaRPr sz="245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F83FC8-E21B-EC07-E991-87C37E70997B}"/>
              </a:ext>
            </a:extLst>
          </p:cNvPr>
          <p:cNvSpPr>
            <a:spLocks noGrp="1"/>
          </p:cNvSpPr>
          <p:nvPr>
            <p:ph idx="1"/>
          </p:nvPr>
        </p:nvSpPr>
        <p:spPr>
          <a:xfrm>
            <a:off x="158750" y="120650"/>
            <a:ext cx="15468600" cy="10179049"/>
          </a:xfrm>
        </p:spPr>
        <p:txBody>
          <a:bodyPr/>
          <a:lstStyle/>
          <a:p>
            <a:pPr marL="0" indent="0">
              <a:buNone/>
            </a:pPr>
            <a:r>
              <a:rPr lang="en-US" dirty="0">
                <a:latin typeface="Arial" panose="020B0604020202020204" pitchFamily="34" charset="0"/>
                <a:cs typeface="Arial" panose="020B0604020202020204" pitchFamily="34" charset="0"/>
              </a:rPr>
              <a:t>Problem Statement:</a:t>
            </a:r>
          </a:p>
          <a:p>
            <a:pPr marL="0" indent="0">
              <a:buNone/>
            </a:pPr>
            <a:r>
              <a:rPr lang="en-US" dirty="0">
                <a:latin typeface="Arial" panose="020B0604020202020204" pitchFamily="34" charset="0"/>
                <a:cs typeface="Arial" panose="020B0604020202020204" pitchFamily="34" charset="0"/>
              </a:rPr>
              <a:t>The food and beverage industry faces challenges in understanding the diverse preferences, behaviors, and perceptions of its consumers. Despite ongoing efforts in product development and marketing, there is limited clarity on which factors most influence consumer choices and how brand perception affects buying behavior. Additionally, the industry lacks detailed insights into demographic trends and regional preferences that could drive targeted marketing and product optimization.</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To address these challenges, this project aims to analyze survey responses from consumers to:</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Identify key consumption patterns and preferences across different demographic groups.</a:t>
            </a:r>
          </a:p>
          <a:p>
            <a:pPr marL="0" indent="0">
              <a:buNone/>
            </a:pPr>
            <a:r>
              <a:rPr lang="en-US" dirty="0">
                <a:latin typeface="Arial" panose="020B0604020202020204" pitchFamily="34" charset="0"/>
                <a:cs typeface="Arial" panose="020B0604020202020204" pitchFamily="34" charset="0"/>
              </a:rPr>
              <a:t>Evaluate brand awareness, perception, and product trial rates to assess their impact on consumer behavior.</a:t>
            </a:r>
          </a:p>
          <a:p>
            <a:pPr marL="0" indent="0">
              <a:buNone/>
            </a:pPr>
            <a:r>
              <a:rPr lang="en-US" dirty="0">
                <a:latin typeface="Arial" panose="020B0604020202020204" pitchFamily="34" charset="0"/>
                <a:cs typeface="Arial" panose="020B0604020202020204" pitchFamily="34" charset="0"/>
              </a:rPr>
              <a:t>Uncover areas for improvement in product offerings and marketing strategies based on consumer feedback.</a:t>
            </a:r>
          </a:p>
          <a:p>
            <a:pPr marL="0" indent="0">
              <a:buNone/>
            </a:pPr>
            <a:endParaRPr lang="en-IN" dirty="0"/>
          </a:p>
        </p:txBody>
      </p:sp>
    </p:spTree>
    <p:extLst>
      <p:ext uri="{BB962C8B-B14F-4D97-AF65-F5344CB8AC3E}">
        <p14:creationId xmlns:p14="http://schemas.microsoft.com/office/powerpoint/2010/main" val="69072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5A6AF-107E-3272-C558-8832E5E57DAE}"/>
              </a:ext>
            </a:extLst>
          </p:cNvPr>
          <p:cNvPicPr>
            <a:picLocks noChangeAspect="1"/>
          </p:cNvPicPr>
          <p:nvPr/>
        </p:nvPicPr>
        <p:blipFill>
          <a:blip r:embed="rId2"/>
          <a:stretch>
            <a:fillRect/>
          </a:stretch>
        </p:blipFill>
        <p:spPr>
          <a:xfrm>
            <a:off x="158750" y="2178050"/>
            <a:ext cx="15689826" cy="7951404"/>
          </a:xfrm>
          <a:prstGeom prst="rect">
            <a:avLst/>
          </a:prstGeom>
        </p:spPr>
      </p:pic>
      <p:sp>
        <p:nvSpPr>
          <p:cNvPr id="4" name="TextBox 3">
            <a:extLst>
              <a:ext uri="{FF2B5EF4-FFF2-40B4-BE49-F238E27FC236}">
                <a16:creationId xmlns:a16="http://schemas.microsoft.com/office/drawing/2014/main" id="{0D7DAB3D-22A5-D305-BC7F-86123106C75D}"/>
              </a:ext>
            </a:extLst>
          </p:cNvPr>
          <p:cNvSpPr txBox="1"/>
          <p:nvPr/>
        </p:nvSpPr>
        <p:spPr>
          <a:xfrm>
            <a:off x="6026150" y="1263650"/>
            <a:ext cx="3130985" cy="707886"/>
          </a:xfrm>
          <a:prstGeom prst="rect">
            <a:avLst/>
          </a:prstGeom>
          <a:noFill/>
        </p:spPr>
        <p:txBody>
          <a:bodyPr wrap="none" rtlCol="0">
            <a:spAutoFit/>
          </a:bodyPr>
          <a:lstStyle/>
          <a:p>
            <a:r>
              <a:rPr lang="en-IN" sz="4000" b="1" dirty="0"/>
              <a:t>Model View</a:t>
            </a:r>
          </a:p>
        </p:txBody>
      </p:sp>
    </p:spTree>
    <p:extLst>
      <p:ext uri="{BB962C8B-B14F-4D97-AF65-F5344CB8AC3E}">
        <p14:creationId xmlns:p14="http://schemas.microsoft.com/office/powerpoint/2010/main" val="153047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F0890F-43B0-98B6-300E-1F8E57A7FBFD}"/>
              </a:ext>
            </a:extLst>
          </p:cNvPr>
          <p:cNvPicPr>
            <a:picLocks noChangeAspect="1"/>
          </p:cNvPicPr>
          <p:nvPr/>
        </p:nvPicPr>
        <p:blipFill>
          <a:blip r:embed="rId2"/>
          <a:stretch>
            <a:fillRect/>
          </a:stretch>
        </p:blipFill>
        <p:spPr>
          <a:xfrm>
            <a:off x="30931" y="0"/>
            <a:ext cx="18269769" cy="10407650"/>
          </a:xfrm>
          <a:prstGeom prst="rect">
            <a:avLst/>
          </a:prstGeom>
        </p:spPr>
      </p:pic>
    </p:spTree>
    <p:extLst>
      <p:ext uri="{BB962C8B-B14F-4D97-AF65-F5344CB8AC3E}">
        <p14:creationId xmlns:p14="http://schemas.microsoft.com/office/powerpoint/2010/main" val="284629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9A9AD3-B4C1-6D20-53FE-158A344E13CC}"/>
              </a:ext>
            </a:extLst>
          </p:cNvPr>
          <p:cNvPicPr>
            <a:picLocks noChangeAspect="1"/>
          </p:cNvPicPr>
          <p:nvPr/>
        </p:nvPicPr>
        <p:blipFill>
          <a:blip r:embed="rId2"/>
          <a:stretch>
            <a:fillRect/>
          </a:stretch>
        </p:blipFill>
        <p:spPr>
          <a:xfrm>
            <a:off x="0" y="0"/>
            <a:ext cx="18141950" cy="10299700"/>
          </a:xfrm>
          <a:prstGeom prst="rect">
            <a:avLst/>
          </a:prstGeom>
        </p:spPr>
      </p:pic>
    </p:spTree>
    <p:extLst>
      <p:ext uri="{BB962C8B-B14F-4D97-AF65-F5344CB8AC3E}">
        <p14:creationId xmlns:p14="http://schemas.microsoft.com/office/powerpoint/2010/main" val="270758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1CBDEC-E710-9747-027D-136DD2A5A9A4}"/>
              </a:ext>
            </a:extLst>
          </p:cNvPr>
          <p:cNvPicPr>
            <a:picLocks noChangeAspect="1"/>
          </p:cNvPicPr>
          <p:nvPr/>
        </p:nvPicPr>
        <p:blipFill>
          <a:blip r:embed="rId2"/>
          <a:stretch>
            <a:fillRect/>
          </a:stretch>
        </p:blipFill>
        <p:spPr>
          <a:xfrm>
            <a:off x="0" y="1"/>
            <a:ext cx="18300700" cy="10299700"/>
          </a:xfrm>
          <a:prstGeom prst="rect">
            <a:avLst/>
          </a:prstGeom>
        </p:spPr>
      </p:pic>
    </p:spTree>
    <p:extLst>
      <p:ext uri="{BB962C8B-B14F-4D97-AF65-F5344CB8AC3E}">
        <p14:creationId xmlns:p14="http://schemas.microsoft.com/office/powerpoint/2010/main" val="189388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0B0593-0A7C-47FE-3318-92409C3C8FEF}"/>
              </a:ext>
            </a:extLst>
          </p:cNvPr>
          <p:cNvPicPr>
            <a:picLocks noChangeAspect="1"/>
          </p:cNvPicPr>
          <p:nvPr/>
        </p:nvPicPr>
        <p:blipFill>
          <a:blip r:embed="rId2"/>
          <a:stretch>
            <a:fillRect/>
          </a:stretch>
        </p:blipFill>
        <p:spPr>
          <a:xfrm>
            <a:off x="0" y="0"/>
            <a:ext cx="18300700" cy="10299700"/>
          </a:xfrm>
          <a:prstGeom prst="rect">
            <a:avLst/>
          </a:prstGeom>
        </p:spPr>
      </p:pic>
    </p:spTree>
    <p:extLst>
      <p:ext uri="{BB962C8B-B14F-4D97-AF65-F5344CB8AC3E}">
        <p14:creationId xmlns:p14="http://schemas.microsoft.com/office/powerpoint/2010/main" val="116127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964482-63C9-2A40-0D80-8CD24E098033}"/>
              </a:ext>
            </a:extLst>
          </p:cNvPr>
          <p:cNvPicPr>
            <a:picLocks noChangeAspect="1"/>
          </p:cNvPicPr>
          <p:nvPr/>
        </p:nvPicPr>
        <p:blipFill>
          <a:blip r:embed="rId2"/>
          <a:stretch>
            <a:fillRect/>
          </a:stretch>
        </p:blipFill>
        <p:spPr>
          <a:xfrm>
            <a:off x="0" y="-1"/>
            <a:ext cx="18300700" cy="10265103"/>
          </a:xfrm>
          <a:prstGeom prst="rect">
            <a:avLst/>
          </a:prstGeom>
        </p:spPr>
      </p:pic>
    </p:spTree>
    <p:extLst>
      <p:ext uri="{BB962C8B-B14F-4D97-AF65-F5344CB8AC3E}">
        <p14:creationId xmlns:p14="http://schemas.microsoft.com/office/powerpoint/2010/main" val="2550346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TM16401375[[fn=Madison]]</Template>
  <TotalTime>50</TotalTime>
  <Words>227</Words>
  <Application>Microsoft Office PowerPoint</Application>
  <PresentationFormat>Custom</PresentationFormat>
  <Paragraphs>26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Cambria</vt:lpstr>
      <vt:lpstr>Century Gothic</vt:lpstr>
      <vt:lpstr>Tahoma</vt:lpstr>
      <vt:lpstr>Verdana</vt:lpstr>
      <vt:lpstr>Wingdings 3</vt:lpstr>
      <vt:lpstr>Ion</vt:lpstr>
      <vt:lpstr>PowerPoint Presentation</vt:lpstr>
      <vt:lpstr>Introduction to Survey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sudarshan kamthe</dc:creator>
  <cp:lastModifiedBy>sudarshan kamthe</cp:lastModifiedBy>
  <cp:revision>1</cp:revision>
  <dcterms:created xsi:type="dcterms:W3CDTF">2024-09-07T10:35:25Z</dcterms:created>
  <dcterms:modified xsi:type="dcterms:W3CDTF">2024-09-07T11:26:44Z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2024-09-07T00:00:00Z</vt:filetime>
  </property>
  <property fmtid="{D5CDD505-2E9C-101B-9397-08002B2CF9AE}" pid="3" name="Creator">
    <vt:lpwstr>Chromium</vt:lpwstr>
  </property>
  <property fmtid="{D5CDD505-2E9C-101B-9397-08002B2CF9AE}" pid="4" name="LastSaved">
    <vt:filetime>2024-09-07T00:00:00Z</vt:filetime>
  </property>
  <property fmtid="{D5CDD505-2E9C-101B-9397-08002B2CF9AE}" pid="5" name="Producer">
    <vt:lpwstr>GPL Ghostscript 10.02.0</vt:lpwstr>
  </property>
</Properties>
</file>