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257" r:id="rId7"/>
    <p:sldId id="297" r:id="rId8"/>
    <p:sldId id="298" r:id="rId9"/>
    <p:sldId id="299" r:id="rId10"/>
    <p:sldId id="300" r:id="rId11"/>
    <p:sldId id="301" r:id="rId12"/>
    <p:sldId id="302" r:id="rId13"/>
    <p:sldId id="305" r:id="rId14"/>
    <p:sldId id="303" r:id="rId15"/>
    <p:sldId id="306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ini baskaran" userId="a987fcc792fce4f2" providerId="LiveId" clId="{5CB7CD9F-040D-47B5-BB50-6981D830EC61}"/>
    <pc:docChg chg="undo redo custSel addSld delSld modSld sldOrd">
      <pc:chgData name="darshini baskaran" userId="a987fcc792fce4f2" providerId="LiveId" clId="{5CB7CD9F-040D-47B5-BB50-6981D830EC61}" dt="2022-06-05T15:56:30.209" v="3135" actId="20577"/>
      <pc:docMkLst>
        <pc:docMk/>
      </pc:docMkLst>
      <pc:sldChg chg="modSp mod">
        <pc:chgData name="darshini baskaran" userId="a987fcc792fce4f2" providerId="LiveId" clId="{5CB7CD9F-040D-47B5-BB50-6981D830EC61}" dt="2022-06-05T15:25:31.837" v="2220" actId="1036"/>
        <pc:sldMkLst>
          <pc:docMk/>
          <pc:sldMk cId="109857222" sldId="256"/>
        </pc:sldMkLst>
        <pc:picChg chg="mod">
          <ac:chgData name="darshini baskaran" userId="a987fcc792fce4f2" providerId="LiveId" clId="{5CB7CD9F-040D-47B5-BB50-6981D830EC61}" dt="2022-06-05T15:25:31.837" v="2220" actId="1036"/>
          <ac:picMkLst>
            <pc:docMk/>
            <pc:sldMk cId="109857222" sldId="256"/>
            <ac:picMk id="11" creationId="{00000000-0000-0000-0000-000000000000}"/>
          </ac:picMkLst>
        </pc:picChg>
      </pc:sldChg>
      <pc:sldChg chg="addSp delSp modSp mod">
        <pc:chgData name="darshini baskaran" userId="a987fcc792fce4f2" providerId="LiveId" clId="{5CB7CD9F-040D-47B5-BB50-6981D830EC61}" dt="2022-06-05T14:17:49.674" v="1200" actId="14100"/>
        <pc:sldMkLst>
          <pc:docMk/>
          <pc:sldMk cId="2309165863" sldId="257"/>
        </pc:sldMkLst>
        <pc:spChg chg="mod">
          <ac:chgData name="darshini baskaran" userId="a987fcc792fce4f2" providerId="LiveId" clId="{5CB7CD9F-040D-47B5-BB50-6981D830EC61}" dt="2022-06-04T17:03:40.101" v="372" actId="20577"/>
          <ac:spMkLst>
            <pc:docMk/>
            <pc:sldMk cId="2309165863" sldId="257"/>
            <ac:spMk id="4" creationId="{00000000-0000-0000-0000-000000000000}"/>
          </ac:spMkLst>
        </pc:spChg>
        <pc:spChg chg="mod">
          <ac:chgData name="darshini baskaran" userId="a987fcc792fce4f2" providerId="LiveId" clId="{5CB7CD9F-040D-47B5-BB50-6981D830EC61}" dt="2022-06-05T14:17:49.674" v="1200" actId="14100"/>
          <ac:spMkLst>
            <pc:docMk/>
            <pc:sldMk cId="2309165863" sldId="257"/>
            <ac:spMk id="5" creationId="{00000000-0000-0000-0000-000000000000}"/>
          </ac:spMkLst>
        </pc:spChg>
        <pc:grpChg chg="del">
          <ac:chgData name="darshini baskaran" userId="a987fcc792fce4f2" providerId="LiveId" clId="{5CB7CD9F-040D-47B5-BB50-6981D830EC61}" dt="2022-06-04T17:02:59.783" v="321" actId="21"/>
          <ac:grpSpMkLst>
            <pc:docMk/>
            <pc:sldMk cId="2309165863" sldId="257"/>
            <ac:grpSpMk id="28" creationId="{00000000-0000-0000-0000-000000000000}"/>
          </ac:grpSpMkLst>
        </pc:grpChg>
        <pc:graphicFrameChg chg="add del mod modGraphic">
          <ac:chgData name="darshini baskaran" userId="a987fcc792fce4f2" providerId="LiveId" clId="{5CB7CD9F-040D-47B5-BB50-6981D830EC61}" dt="2022-06-05T13:51:02.015" v="460" actId="1032"/>
          <ac:graphicFrameMkLst>
            <pc:docMk/>
            <pc:sldMk cId="2309165863" sldId="257"/>
            <ac:graphicFrameMk id="7" creationId="{604F2465-09BB-4F29-F558-8FD8752FA8DB}"/>
          </ac:graphicFrameMkLst>
        </pc:graphicFrameChg>
        <pc:graphicFrameChg chg="add mod modGraphic">
          <ac:chgData name="darshini baskaran" userId="a987fcc792fce4f2" providerId="LiveId" clId="{5CB7CD9F-040D-47B5-BB50-6981D830EC61}" dt="2022-06-05T14:17:33.049" v="1199" actId="1076"/>
          <ac:graphicFrameMkLst>
            <pc:docMk/>
            <pc:sldMk cId="2309165863" sldId="257"/>
            <ac:graphicFrameMk id="8" creationId="{4CE5590A-9A92-8E12-4645-C07029448D3B}"/>
          </ac:graphicFrameMkLst>
        </pc:graphicFrameChg>
      </pc:sldChg>
      <pc:sldChg chg="del">
        <pc:chgData name="darshini baskaran" userId="a987fcc792fce4f2" providerId="LiveId" clId="{5CB7CD9F-040D-47B5-BB50-6981D830EC61}" dt="2022-06-05T15:52:24.557" v="3016" actId="2696"/>
        <pc:sldMkLst>
          <pc:docMk/>
          <pc:sldMk cId="195228844" sldId="259"/>
        </pc:sldMkLst>
      </pc:sldChg>
      <pc:sldChg chg="del">
        <pc:chgData name="darshini baskaran" userId="a987fcc792fce4f2" providerId="LiveId" clId="{5CB7CD9F-040D-47B5-BB50-6981D830EC61}" dt="2022-06-05T15:52:56.596" v="3024" actId="2696"/>
        <pc:sldMkLst>
          <pc:docMk/>
          <pc:sldMk cId="895914849" sldId="260"/>
        </pc:sldMkLst>
      </pc:sldChg>
      <pc:sldChg chg="addSp delSp modSp mod">
        <pc:chgData name="darshini baskaran" userId="a987fcc792fce4f2" providerId="LiveId" clId="{5CB7CD9F-040D-47B5-BB50-6981D830EC61}" dt="2022-06-05T15:25:17.361" v="2218" actId="20577"/>
        <pc:sldMkLst>
          <pc:docMk/>
          <pc:sldMk cId="3626630362" sldId="261"/>
        </pc:sldMkLst>
        <pc:spChg chg="mod">
          <ac:chgData name="darshini baskaran" userId="a987fcc792fce4f2" providerId="LiveId" clId="{5CB7CD9F-040D-47B5-BB50-6981D830EC61}" dt="2022-06-05T15:25:17.361" v="2218" actId="20577"/>
          <ac:spMkLst>
            <pc:docMk/>
            <pc:sldMk cId="3626630362" sldId="261"/>
            <ac:spMk id="5" creationId="{00000000-0000-0000-0000-000000000000}"/>
          </ac:spMkLst>
        </pc:spChg>
        <pc:spChg chg="mod">
          <ac:chgData name="darshini baskaran" userId="a987fcc792fce4f2" providerId="LiveId" clId="{5CB7CD9F-040D-47B5-BB50-6981D830EC61}" dt="2022-06-04T16:55:58.500" v="101"/>
          <ac:spMkLst>
            <pc:docMk/>
            <pc:sldMk cId="3626630362" sldId="261"/>
            <ac:spMk id="61" creationId="{DAD378A1-4022-194E-CF2C-AF9870A1076D}"/>
          </ac:spMkLst>
        </pc:spChg>
        <pc:spChg chg="mod">
          <ac:chgData name="darshini baskaran" userId="a987fcc792fce4f2" providerId="LiveId" clId="{5CB7CD9F-040D-47B5-BB50-6981D830EC61}" dt="2022-06-04T16:55:58.500" v="101"/>
          <ac:spMkLst>
            <pc:docMk/>
            <pc:sldMk cId="3626630362" sldId="261"/>
            <ac:spMk id="62" creationId="{62C40875-E785-389C-1468-AD20321D894E}"/>
          </ac:spMkLst>
        </pc:spChg>
        <pc:spChg chg="mod">
          <ac:chgData name="darshini baskaran" userId="a987fcc792fce4f2" providerId="LiveId" clId="{5CB7CD9F-040D-47B5-BB50-6981D830EC61}" dt="2022-06-04T16:55:58.500" v="101"/>
          <ac:spMkLst>
            <pc:docMk/>
            <pc:sldMk cId="3626630362" sldId="261"/>
            <ac:spMk id="63" creationId="{596D2B75-9E5E-23D3-847F-B9D087915617}"/>
          </ac:spMkLst>
        </pc:spChg>
        <pc:spChg chg="mod">
          <ac:chgData name="darshini baskaran" userId="a987fcc792fce4f2" providerId="LiveId" clId="{5CB7CD9F-040D-47B5-BB50-6981D830EC61}" dt="2022-06-04T16:55:58.500" v="101"/>
          <ac:spMkLst>
            <pc:docMk/>
            <pc:sldMk cId="3626630362" sldId="261"/>
            <ac:spMk id="64" creationId="{762BCAE3-7F72-5FE3-C798-0C4AB8D3D8CC}"/>
          </ac:spMkLst>
        </pc:spChg>
        <pc:spChg chg="mod">
          <ac:chgData name="darshini baskaran" userId="a987fcc792fce4f2" providerId="LiveId" clId="{5CB7CD9F-040D-47B5-BB50-6981D830EC61}" dt="2022-06-04T16:55:58.500" v="101"/>
          <ac:spMkLst>
            <pc:docMk/>
            <pc:sldMk cId="3626630362" sldId="261"/>
            <ac:spMk id="65" creationId="{59682EA2-FB5F-5D91-B372-FA793522FFCC}"/>
          </ac:spMkLst>
        </pc:spChg>
        <pc:spChg chg="mod">
          <ac:chgData name="darshini baskaran" userId="a987fcc792fce4f2" providerId="LiveId" clId="{5CB7CD9F-040D-47B5-BB50-6981D830EC61}" dt="2022-06-04T16:55:58.500" v="101"/>
          <ac:spMkLst>
            <pc:docMk/>
            <pc:sldMk cId="3626630362" sldId="261"/>
            <ac:spMk id="66" creationId="{A82366F4-E0F0-3C64-1AB9-705D93CF6D58}"/>
          </ac:spMkLst>
        </pc:spChg>
        <pc:spChg chg="mod">
          <ac:chgData name="darshini baskaran" userId="a987fcc792fce4f2" providerId="LiveId" clId="{5CB7CD9F-040D-47B5-BB50-6981D830EC61}" dt="2022-06-04T16:55:58.500" v="101"/>
          <ac:spMkLst>
            <pc:docMk/>
            <pc:sldMk cId="3626630362" sldId="261"/>
            <ac:spMk id="67" creationId="{C3ABBE22-DBFD-83CE-E154-A76C6B18554B}"/>
          </ac:spMkLst>
        </pc:spChg>
        <pc:spChg chg="mod">
          <ac:chgData name="darshini baskaran" userId="a987fcc792fce4f2" providerId="LiveId" clId="{5CB7CD9F-040D-47B5-BB50-6981D830EC61}" dt="2022-06-04T16:55:58.500" v="101"/>
          <ac:spMkLst>
            <pc:docMk/>
            <pc:sldMk cId="3626630362" sldId="261"/>
            <ac:spMk id="68" creationId="{1C84A8B2-8F00-3B3E-2E92-F57876BF560D}"/>
          </ac:spMkLst>
        </pc:spChg>
        <pc:spChg chg="mod">
          <ac:chgData name="darshini baskaran" userId="a987fcc792fce4f2" providerId="LiveId" clId="{5CB7CD9F-040D-47B5-BB50-6981D830EC61}" dt="2022-06-04T16:55:58.500" v="101"/>
          <ac:spMkLst>
            <pc:docMk/>
            <pc:sldMk cId="3626630362" sldId="261"/>
            <ac:spMk id="69" creationId="{F6484AD1-5FB4-833A-11D6-9659B9746192}"/>
          </ac:spMkLst>
        </pc:spChg>
        <pc:grpChg chg="add del mod">
          <ac:chgData name="darshini baskaran" userId="a987fcc792fce4f2" providerId="LiveId" clId="{5CB7CD9F-040D-47B5-BB50-6981D830EC61}" dt="2022-06-04T16:56:05.201" v="104"/>
          <ac:grpSpMkLst>
            <pc:docMk/>
            <pc:sldMk cId="3626630362" sldId="261"/>
            <ac:grpSpMk id="60" creationId="{8C109ED4-496E-2F01-0161-30C0BB8399DA}"/>
          </ac:grpSpMkLst>
        </pc:grpChg>
        <pc:picChg chg="add del mod">
          <ac:chgData name="darshini baskaran" userId="a987fcc792fce4f2" providerId="LiveId" clId="{5CB7CD9F-040D-47B5-BB50-6981D830EC61}" dt="2022-06-04T16:56:16.387" v="107" actId="21"/>
          <ac:picMkLst>
            <pc:docMk/>
            <pc:sldMk cId="3626630362" sldId="261"/>
            <ac:picMk id="2" creationId="{CC77A79E-6DE9-9F3F-F0BA-89FA82305EB7}"/>
          </ac:picMkLst>
        </pc:picChg>
      </pc:sldChg>
      <pc:sldChg chg="del">
        <pc:chgData name="darshini baskaran" userId="a987fcc792fce4f2" providerId="LiveId" clId="{5CB7CD9F-040D-47B5-BB50-6981D830EC61}" dt="2022-06-05T15:52:46.845" v="3022" actId="2696"/>
        <pc:sldMkLst>
          <pc:docMk/>
          <pc:sldMk cId="2042889653" sldId="265"/>
        </pc:sldMkLst>
      </pc:sldChg>
      <pc:sldChg chg="addSp delSp del">
        <pc:chgData name="darshini baskaran" userId="a987fcc792fce4f2" providerId="LiveId" clId="{5CB7CD9F-040D-47B5-BB50-6981D830EC61}" dt="2022-06-05T15:53:23.589" v="3030" actId="2696"/>
        <pc:sldMkLst>
          <pc:docMk/>
          <pc:sldMk cId="3219125149" sldId="266"/>
        </pc:sldMkLst>
        <pc:picChg chg="add del">
          <ac:chgData name="darshini baskaran" userId="a987fcc792fce4f2" providerId="LiveId" clId="{5CB7CD9F-040D-47B5-BB50-6981D830EC61}" dt="2022-06-05T15:53:19.423" v="3029"/>
          <ac:picMkLst>
            <pc:docMk/>
            <pc:sldMk cId="3219125149" sldId="266"/>
            <ac:picMk id="2" creationId="{984CF4B5-389D-F8E8-960B-8FB067962577}"/>
          </ac:picMkLst>
        </pc:picChg>
      </pc:sldChg>
      <pc:sldChg chg="del">
        <pc:chgData name="darshini baskaran" userId="a987fcc792fce4f2" providerId="LiveId" clId="{5CB7CD9F-040D-47B5-BB50-6981D830EC61}" dt="2022-06-05T15:52:43.104" v="3021" actId="2696"/>
        <pc:sldMkLst>
          <pc:docMk/>
          <pc:sldMk cId="1472603673" sldId="268"/>
        </pc:sldMkLst>
      </pc:sldChg>
      <pc:sldChg chg="del">
        <pc:chgData name="darshini baskaran" userId="a987fcc792fce4f2" providerId="LiveId" clId="{5CB7CD9F-040D-47B5-BB50-6981D830EC61}" dt="2022-06-05T15:53:00.621" v="3025" actId="2696"/>
        <pc:sldMkLst>
          <pc:docMk/>
          <pc:sldMk cId="3536249203" sldId="270"/>
        </pc:sldMkLst>
      </pc:sldChg>
      <pc:sldChg chg="del">
        <pc:chgData name="darshini baskaran" userId="a987fcc792fce4f2" providerId="LiveId" clId="{5CB7CD9F-040D-47B5-BB50-6981D830EC61}" dt="2022-06-05T15:53:42.036" v="3034" actId="2696"/>
        <pc:sldMkLst>
          <pc:docMk/>
          <pc:sldMk cId="1380674323" sldId="275"/>
        </pc:sldMkLst>
      </pc:sldChg>
      <pc:sldChg chg="del">
        <pc:chgData name="darshini baskaran" userId="a987fcc792fce4f2" providerId="LiveId" clId="{5CB7CD9F-040D-47B5-BB50-6981D830EC61}" dt="2022-06-05T15:52:35.277" v="3019" actId="2696"/>
        <pc:sldMkLst>
          <pc:docMk/>
          <pc:sldMk cId="441421817" sldId="280"/>
        </pc:sldMkLst>
      </pc:sldChg>
      <pc:sldChg chg="del">
        <pc:chgData name="darshini baskaran" userId="a987fcc792fce4f2" providerId="LiveId" clId="{5CB7CD9F-040D-47B5-BB50-6981D830EC61}" dt="2022-06-05T15:52:30.995" v="3018" actId="2696"/>
        <pc:sldMkLst>
          <pc:docMk/>
          <pc:sldMk cId="2540346908" sldId="282"/>
        </pc:sldMkLst>
      </pc:sldChg>
      <pc:sldChg chg="del">
        <pc:chgData name="darshini baskaran" userId="a987fcc792fce4f2" providerId="LiveId" clId="{5CB7CD9F-040D-47B5-BB50-6981D830EC61}" dt="2022-06-05T15:52:27.588" v="3017" actId="2696"/>
        <pc:sldMkLst>
          <pc:docMk/>
          <pc:sldMk cId="222688351" sldId="285"/>
        </pc:sldMkLst>
      </pc:sldChg>
      <pc:sldChg chg="del">
        <pc:chgData name="darshini baskaran" userId="a987fcc792fce4f2" providerId="LiveId" clId="{5CB7CD9F-040D-47B5-BB50-6981D830EC61}" dt="2022-06-05T15:52:39.321" v="3020" actId="2696"/>
        <pc:sldMkLst>
          <pc:docMk/>
          <pc:sldMk cId="2297582538" sldId="286"/>
        </pc:sldMkLst>
      </pc:sldChg>
      <pc:sldChg chg="del">
        <pc:chgData name="darshini baskaran" userId="a987fcc792fce4f2" providerId="LiveId" clId="{5CB7CD9F-040D-47B5-BB50-6981D830EC61}" dt="2022-06-05T15:53:08.783" v="3026" actId="2696"/>
        <pc:sldMkLst>
          <pc:docMk/>
          <pc:sldMk cId="1448949029" sldId="287"/>
        </pc:sldMkLst>
      </pc:sldChg>
      <pc:sldChg chg="del">
        <pc:chgData name="darshini baskaran" userId="a987fcc792fce4f2" providerId="LiveId" clId="{5CB7CD9F-040D-47B5-BB50-6981D830EC61}" dt="2022-06-05T15:53:28.709" v="3031" actId="2696"/>
        <pc:sldMkLst>
          <pc:docMk/>
          <pc:sldMk cId="1394840879" sldId="288"/>
        </pc:sldMkLst>
      </pc:sldChg>
      <pc:sldChg chg="del">
        <pc:chgData name="darshini baskaran" userId="a987fcc792fce4f2" providerId="LiveId" clId="{5CB7CD9F-040D-47B5-BB50-6981D830EC61}" dt="2022-06-05T15:53:12.311" v="3027" actId="2696"/>
        <pc:sldMkLst>
          <pc:docMk/>
          <pc:sldMk cId="623952945" sldId="289"/>
        </pc:sldMkLst>
      </pc:sldChg>
      <pc:sldChg chg="del">
        <pc:chgData name="darshini baskaran" userId="a987fcc792fce4f2" providerId="LiveId" clId="{5CB7CD9F-040D-47B5-BB50-6981D830EC61}" dt="2022-06-05T15:52:50.195" v="3023" actId="2696"/>
        <pc:sldMkLst>
          <pc:docMk/>
          <pc:sldMk cId="3274253949" sldId="290"/>
        </pc:sldMkLst>
      </pc:sldChg>
      <pc:sldChg chg="del">
        <pc:chgData name="darshini baskaran" userId="a987fcc792fce4f2" providerId="LiveId" clId="{5CB7CD9F-040D-47B5-BB50-6981D830EC61}" dt="2022-06-05T15:53:31.856" v="3032" actId="2696"/>
        <pc:sldMkLst>
          <pc:docMk/>
          <pc:sldMk cId="2192049545" sldId="295"/>
        </pc:sldMkLst>
      </pc:sldChg>
      <pc:sldChg chg="modSp mod">
        <pc:chgData name="darshini baskaran" userId="a987fcc792fce4f2" providerId="LiveId" clId="{5CB7CD9F-040D-47B5-BB50-6981D830EC61}" dt="2022-06-05T15:56:30.209" v="3135" actId="20577"/>
        <pc:sldMkLst>
          <pc:docMk/>
          <pc:sldMk cId="92594583" sldId="296"/>
        </pc:sldMkLst>
        <pc:spChg chg="mod">
          <ac:chgData name="darshini baskaran" userId="a987fcc792fce4f2" providerId="LiveId" clId="{5CB7CD9F-040D-47B5-BB50-6981D830EC61}" dt="2022-06-05T15:56:30.209" v="3135" actId="20577"/>
          <ac:spMkLst>
            <pc:docMk/>
            <pc:sldMk cId="92594583" sldId="296"/>
            <ac:spMk id="9" creationId="{00000000-0000-0000-0000-000000000000}"/>
          </ac:spMkLst>
        </pc:spChg>
      </pc:sldChg>
      <pc:sldChg chg="delSp modSp new mod">
        <pc:chgData name="darshini baskaran" userId="a987fcc792fce4f2" providerId="LiveId" clId="{5CB7CD9F-040D-47B5-BB50-6981D830EC61}" dt="2022-06-05T14:16:06.044" v="1159" actId="27636"/>
        <pc:sldMkLst>
          <pc:docMk/>
          <pc:sldMk cId="2078582423" sldId="297"/>
        </pc:sldMkLst>
        <pc:spChg chg="del">
          <ac:chgData name="darshini baskaran" userId="a987fcc792fce4f2" providerId="LiveId" clId="{5CB7CD9F-040D-47B5-BB50-6981D830EC61}" dt="2022-06-05T13:58:14.386" v="592" actId="21"/>
          <ac:spMkLst>
            <pc:docMk/>
            <pc:sldMk cId="2078582423" sldId="297"/>
            <ac:spMk id="2" creationId="{2B957952-8A62-9E7E-C544-52A38ACA3B6A}"/>
          </ac:spMkLst>
        </pc:spChg>
        <pc:spChg chg="mod">
          <ac:chgData name="darshini baskaran" userId="a987fcc792fce4f2" providerId="LiveId" clId="{5CB7CD9F-040D-47B5-BB50-6981D830EC61}" dt="2022-06-05T14:16:06.044" v="1159" actId="27636"/>
          <ac:spMkLst>
            <pc:docMk/>
            <pc:sldMk cId="2078582423" sldId="297"/>
            <ac:spMk id="3" creationId="{41CAA875-5532-7EFC-1287-5ADA7DBA55C7}"/>
          </ac:spMkLst>
        </pc:spChg>
        <pc:spChg chg="del">
          <ac:chgData name="darshini baskaran" userId="a987fcc792fce4f2" providerId="LiveId" clId="{5CB7CD9F-040D-47B5-BB50-6981D830EC61}" dt="2022-06-05T13:54:21.474" v="529" actId="21"/>
          <ac:spMkLst>
            <pc:docMk/>
            <pc:sldMk cId="2078582423" sldId="297"/>
            <ac:spMk id="4" creationId="{7D83AC72-3975-4B50-CA44-B942EF7AC962}"/>
          </ac:spMkLst>
        </pc:spChg>
        <pc:spChg chg="mod">
          <ac:chgData name="darshini baskaran" userId="a987fcc792fce4f2" providerId="LiveId" clId="{5CB7CD9F-040D-47B5-BB50-6981D830EC61}" dt="2022-06-05T13:55:24.470" v="564" actId="20577"/>
          <ac:spMkLst>
            <pc:docMk/>
            <pc:sldMk cId="2078582423" sldId="297"/>
            <ac:spMk id="5" creationId="{44EEF7EB-D4DA-88D9-F968-377122884E2E}"/>
          </ac:spMkLst>
        </pc:spChg>
      </pc:sldChg>
      <pc:sldChg chg="delSp modSp new mod">
        <pc:chgData name="darshini baskaran" userId="a987fcc792fce4f2" providerId="LiveId" clId="{5CB7CD9F-040D-47B5-BB50-6981D830EC61}" dt="2022-06-05T14:30:33.241" v="1881" actId="20577"/>
        <pc:sldMkLst>
          <pc:docMk/>
          <pc:sldMk cId="995439815" sldId="298"/>
        </pc:sldMkLst>
        <pc:spChg chg="del">
          <ac:chgData name="darshini baskaran" userId="a987fcc792fce4f2" providerId="LiveId" clId="{5CB7CD9F-040D-47B5-BB50-6981D830EC61}" dt="2022-06-05T14:18:16.379" v="1202" actId="21"/>
          <ac:spMkLst>
            <pc:docMk/>
            <pc:sldMk cId="995439815" sldId="298"/>
            <ac:spMk id="2" creationId="{0352EB57-28D0-1651-F2DF-95339BC319EB}"/>
          </ac:spMkLst>
        </pc:spChg>
        <pc:spChg chg="mod">
          <ac:chgData name="darshini baskaran" userId="a987fcc792fce4f2" providerId="LiveId" clId="{5CB7CD9F-040D-47B5-BB50-6981D830EC61}" dt="2022-06-05T14:30:33.241" v="1881" actId="20577"/>
          <ac:spMkLst>
            <pc:docMk/>
            <pc:sldMk cId="995439815" sldId="298"/>
            <ac:spMk id="3" creationId="{CCE3DCC6-98B2-6D8E-907E-9E1BC62B9CE0}"/>
          </ac:spMkLst>
        </pc:spChg>
        <pc:spChg chg="del">
          <ac:chgData name="darshini baskaran" userId="a987fcc792fce4f2" providerId="LiveId" clId="{5CB7CD9F-040D-47B5-BB50-6981D830EC61}" dt="2022-06-05T14:18:20.807" v="1203" actId="21"/>
          <ac:spMkLst>
            <pc:docMk/>
            <pc:sldMk cId="995439815" sldId="298"/>
            <ac:spMk id="4" creationId="{43F24572-06E9-322F-2D71-E19A87E3C457}"/>
          </ac:spMkLst>
        </pc:spChg>
        <pc:spChg chg="mod">
          <ac:chgData name="darshini baskaran" userId="a987fcc792fce4f2" providerId="LiveId" clId="{5CB7CD9F-040D-47B5-BB50-6981D830EC61}" dt="2022-06-05T14:19:58.870" v="1220" actId="20577"/>
          <ac:spMkLst>
            <pc:docMk/>
            <pc:sldMk cId="995439815" sldId="298"/>
            <ac:spMk id="5" creationId="{37D5E66C-5810-2676-1887-5DEED54FC27A}"/>
          </ac:spMkLst>
        </pc:spChg>
      </pc:sldChg>
      <pc:sldChg chg="addSp delSp modSp new mod">
        <pc:chgData name="darshini baskaran" userId="a987fcc792fce4f2" providerId="LiveId" clId="{5CB7CD9F-040D-47B5-BB50-6981D830EC61}" dt="2022-06-05T14:38:25.018" v="2014" actId="1076"/>
        <pc:sldMkLst>
          <pc:docMk/>
          <pc:sldMk cId="1071314648" sldId="299"/>
        </pc:sldMkLst>
        <pc:spChg chg="del">
          <ac:chgData name="darshini baskaran" userId="a987fcc792fce4f2" providerId="LiveId" clId="{5CB7CD9F-040D-47B5-BB50-6981D830EC61}" dt="2022-06-05T14:31:17.477" v="1884" actId="21"/>
          <ac:spMkLst>
            <pc:docMk/>
            <pc:sldMk cId="1071314648" sldId="299"/>
            <ac:spMk id="2" creationId="{B22F7B49-93E8-88A8-9C5F-ADDE44DB8A32}"/>
          </ac:spMkLst>
        </pc:spChg>
        <pc:spChg chg="del mod">
          <ac:chgData name="darshini baskaran" userId="a987fcc792fce4f2" providerId="LiveId" clId="{5CB7CD9F-040D-47B5-BB50-6981D830EC61}" dt="2022-06-05T14:33:40.898" v="1916" actId="1032"/>
          <ac:spMkLst>
            <pc:docMk/>
            <pc:sldMk cId="1071314648" sldId="299"/>
            <ac:spMk id="3" creationId="{CD69940D-C1CC-E076-A2BA-6AEF8EAA0FAD}"/>
          </ac:spMkLst>
        </pc:spChg>
        <pc:spChg chg="del">
          <ac:chgData name="darshini baskaran" userId="a987fcc792fce4f2" providerId="LiveId" clId="{5CB7CD9F-040D-47B5-BB50-6981D830EC61}" dt="2022-06-05T14:31:08.455" v="1883" actId="21"/>
          <ac:spMkLst>
            <pc:docMk/>
            <pc:sldMk cId="1071314648" sldId="299"/>
            <ac:spMk id="4" creationId="{E2E7BACF-A858-61FE-4882-60C6A81ABD29}"/>
          </ac:spMkLst>
        </pc:spChg>
        <pc:spChg chg="mod">
          <ac:chgData name="darshini baskaran" userId="a987fcc792fce4f2" providerId="LiveId" clId="{5CB7CD9F-040D-47B5-BB50-6981D830EC61}" dt="2022-06-05T14:32:11.683" v="1913" actId="20577"/>
          <ac:spMkLst>
            <pc:docMk/>
            <pc:sldMk cId="1071314648" sldId="299"/>
            <ac:spMk id="5" creationId="{BC69F0DC-DA18-AFA0-DB91-F6F1BFC31520}"/>
          </ac:spMkLst>
        </pc:spChg>
        <pc:spChg chg="add del mod">
          <ac:chgData name="darshini baskaran" userId="a987fcc792fce4f2" providerId="LiveId" clId="{5CB7CD9F-040D-47B5-BB50-6981D830EC61}" dt="2022-06-05T14:38:11.142" v="2009" actId="767"/>
          <ac:spMkLst>
            <pc:docMk/>
            <pc:sldMk cId="1071314648" sldId="299"/>
            <ac:spMk id="7" creationId="{CDC9D4EA-F99B-E51F-BB64-A5E7018FC50C}"/>
          </ac:spMkLst>
        </pc:spChg>
        <pc:graphicFrameChg chg="add mod modGraphic">
          <ac:chgData name="darshini baskaran" userId="a987fcc792fce4f2" providerId="LiveId" clId="{5CB7CD9F-040D-47B5-BB50-6981D830EC61}" dt="2022-06-05T14:38:25.018" v="2014" actId="1076"/>
          <ac:graphicFrameMkLst>
            <pc:docMk/>
            <pc:sldMk cId="1071314648" sldId="299"/>
            <ac:graphicFrameMk id="6" creationId="{E499A4E0-CBFE-19AA-5370-4AFA71EC6428}"/>
          </ac:graphicFrameMkLst>
        </pc:graphicFrameChg>
      </pc:sldChg>
      <pc:sldChg chg="delSp modSp new mod ord">
        <pc:chgData name="darshini baskaran" userId="a987fcc792fce4f2" providerId="LiveId" clId="{5CB7CD9F-040D-47B5-BB50-6981D830EC61}" dt="2022-06-05T15:15:56.827" v="2190" actId="20578"/>
        <pc:sldMkLst>
          <pc:docMk/>
          <pc:sldMk cId="2010937752" sldId="300"/>
        </pc:sldMkLst>
        <pc:spChg chg="del">
          <ac:chgData name="darshini baskaran" userId="a987fcc792fce4f2" providerId="LiveId" clId="{5CB7CD9F-040D-47B5-BB50-6981D830EC61}" dt="2022-06-05T14:38:52.786" v="2016" actId="21"/>
          <ac:spMkLst>
            <pc:docMk/>
            <pc:sldMk cId="2010937752" sldId="300"/>
            <ac:spMk id="2" creationId="{A147EFAB-D016-2F9E-FAD2-3E10860E23B1}"/>
          </ac:spMkLst>
        </pc:spChg>
        <pc:spChg chg="mod">
          <ac:chgData name="darshini baskaran" userId="a987fcc792fce4f2" providerId="LiveId" clId="{5CB7CD9F-040D-47B5-BB50-6981D830EC61}" dt="2022-06-05T15:01:39.372" v="2129" actId="1076"/>
          <ac:spMkLst>
            <pc:docMk/>
            <pc:sldMk cId="2010937752" sldId="300"/>
            <ac:spMk id="3" creationId="{21115A7A-2FDA-2DE8-A6D9-16E4339CA305}"/>
          </ac:spMkLst>
        </pc:spChg>
        <pc:spChg chg="del">
          <ac:chgData name="darshini baskaran" userId="a987fcc792fce4f2" providerId="LiveId" clId="{5CB7CD9F-040D-47B5-BB50-6981D830EC61}" dt="2022-06-05T14:38:58.426" v="2017" actId="21"/>
          <ac:spMkLst>
            <pc:docMk/>
            <pc:sldMk cId="2010937752" sldId="300"/>
            <ac:spMk id="4" creationId="{E8A8EBC5-66BE-2C24-5590-9ED8CF71FF2E}"/>
          </ac:spMkLst>
        </pc:spChg>
        <pc:spChg chg="mod">
          <ac:chgData name="darshini baskaran" userId="a987fcc792fce4f2" providerId="LiveId" clId="{5CB7CD9F-040D-47B5-BB50-6981D830EC61}" dt="2022-06-05T14:39:36.978" v="2046" actId="20577"/>
          <ac:spMkLst>
            <pc:docMk/>
            <pc:sldMk cId="2010937752" sldId="300"/>
            <ac:spMk id="5" creationId="{E1AF6A83-2E95-82E1-8EF0-62944B0A4B86}"/>
          </ac:spMkLst>
        </pc:spChg>
      </pc:sldChg>
      <pc:sldChg chg="addSp delSp modSp new mod">
        <pc:chgData name="darshini baskaran" userId="a987fcc792fce4f2" providerId="LiveId" clId="{5CB7CD9F-040D-47B5-BB50-6981D830EC61}" dt="2022-06-05T15:08:21.345" v="2157" actId="14100"/>
        <pc:sldMkLst>
          <pc:docMk/>
          <pc:sldMk cId="2951695432" sldId="301"/>
        </pc:sldMkLst>
        <pc:spChg chg="del">
          <ac:chgData name="darshini baskaran" userId="a987fcc792fce4f2" providerId="LiveId" clId="{5CB7CD9F-040D-47B5-BB50-6981D830EC61}" dt="2022-06-05T15:01:56.701" v="2131" actId="21"/>
          <ac:spMkLst>
            <pc:docMk/>
            <pc:sldMk cId="2951695432" sldId="301"/>
            <ac:spMk id="2" creationId="{34B5426C-7E80-853A-FFC5-BD9ACD7F8428}"/>
          </ac:spMkLst>
        </pc:spChg>
        <pc:spChg chg="del">
          <ac:chgData name="darshini baskaran" userId="a987fcc792fce4f2" providerId="LiveId" clId="{5CB7CD9F-040D-47B5-BB50-6981D830EC61}" dt="2022-06-05T15:08:07.276" v="2154"/>
          <ac:spMkLst>
            <pc:docMk/>
            <pc:sldMk cId="2951695432" sldId="301"/>
            <ac:spMk id="3" creationId="{F8DB29D2-5A0D-355F-97F9-2F46FC729387}"/>
          </ac:spMkLst>
        </pc:spChg>
        <pc:spChg chg="del">
          <ac:chgData name="darshini baskaran" userId="a987fcc792fce4f2" providerId="LiveId" clId="{5CB7CD9F-040D-47B5-BB50-6981D830EC61}" dt="2022-06-05T15:04:00.976" v="2132" actId="21"/>
          <ac:spMkLst>
            <pc:docMk/>
            <pc:sldMk cId="2951695432" sldId="301"/>
            <ac:spMk id="4" creationId="{90B5A3E2-17A0-46A9-2ADE-0B65C0E2E122}"/>
          </ac:spMkLst>
        </pc:spChg>
        <pc:spChg chg="mod">
          <ac:chgData name="darshini baskaran" userId="a987fcc792fce4f2" providerId="LiveId" clId="{5CB7CD9F-040D-47B5-BB50-6981D830EC61}" dt="2022-06-05T15:04:44.554" v="2153" actId="20577"/>
          <ac:spMkLst>
            <pc:docMk/>
            <pc:sldMk cId="2951695432" sldId="301"/>
            <ac:spMk id="5" creationId="{6B483088-A07E-04E1-B977-7D7685D88712}"/>
          </ac:spMkLst>
        </pc:spChg>
        <pc:picChg chg="add mod">
          <ac:chgData name="darshini baskaran" userId="a987fcc792fce4f2" providerId="LiveId" clId="{5CB7CD9F-040D-47B5-BB50-6981D830EC61}" dt="2022-06-05T15:08:21.345" v="2157" actId="14100"/>
          <ac:picMkLst>
            <pc:docMk/>
            <pc:sldMk cId="2951695432" sldId="301"/>
            <ac:picMk id="6" creationId="{1DB0C2CC-D5FD-9E5D-E748-0FDBD8A0974B}"/>
          </ac:picMkLst>
        </pc:picChg>
      </pc:sldChg>
      <pc:sldChg chg="delSp modSp new mod">
        <pc:chgData name="darshini baskaran" userId="a987fcc792fce4f2" providerId="LiveId" clId="{5CB7CD9F-040D-47B5-BB50-6981D830EC61}" dt="2022-06-05T15:24:51.662" v="2203" actId="20577"/>
        <pc:sldMkLst>
          <pc:docMk/>
          <pc:sldMk cId="2044861093" sldId="302"/>
        </pc:sldMkLst>
        <pc:spChg chg="del">
          <ac:chgData name="darshini baskaran" userId="a987fcc792fce4f2" providerId="LiveId" clId="{5CB7CD9F-040D-47B5-BB50-6981D830EC61}" dt="2022-06-05T15:13:43.363" v="2159" actId="21"/>
          <ac:spMkLst>
            <pc:docMk/>
            <pc:sldMk cId="2044861093" sldId="302"/>
            <ac:spMk id="2" creationId="{3DC2CD79-3121-3C77-E8AB-116E2723C30F}"/>
          </ac:spMkLst>
        </pc:spChg>
        <pc:spChg chg="mod">
          <ac:chgData name="darshini baskaran" userId="a987fcc792fce4f2" providerId="LiveId" clId="{5CB7CD9F-040D-47B5-BB50-6981D830EC61}" dt="2022-06-05T15:24:51.662" v="2203" actId="20577"/>
          <ac:spMkLst>
            <pc:docMk/>
            <pc:sldMk cId="2044861093" sldId="302"/>
            <ac:spMk id="3" creationId="{574439C1-7BD6-04B6-BB48-7383AC4ECC25}"/>
          </ac:spMkLst>
        </pc:spChg>
        <pc:spChg chg="del">
          <ac:chgData name="darshini baskaran" userId="a987fcc792fce4f2" providerId="LiveId" clId="{5CB7CD9F-040D-47B5-BB50-6981D830EC61}" dt="2022-06-05T15:13:46.807" v="2160" actId="21"/>
          <ac:spMkLst>
            <pc:docMk/>
            <pc:sldMk cId="2044861093" sldId="302"/>
            <ac:spMk id="4" creationId="{A4BB3809-9F0B-BD78-63D6-919656962049}"/>
          </ac:spMkLst>
        </pc:spChg>
        <pc:spChg chg="mod">
          <ac:chgData name="darshini baskaran" userId="a987fcc792fce4f2" providerId="LiveId" clId="{5CB7CD9F-040D-47B5-BB50-6981D830EC61}" dt="2022-06-05T15:16:12.498" v="2195"/>
          <ac:spMkLst>
            <pc:docMk/>
            <pc:sldMk cId="2044861093" sldId="302"/>
            <ac:spMk id="5" creationId="{FED660EC-C5A8-8468-7977-DAEFC9860F64}"/>
          </ac:spMkLst>
        </pc:spChg>
      </pc:sldChg>
      <pc:sldChg chg="addSp delSp modSp new mod">
        <pc:chgData name="darshini baskaran" userId="a987fcc792fce4f2" providerId="LiveId" clId="{5CB7CD9F-040D-47B5-BB50-6981D830EC61}" dt="2022-06-05T15:29:05.099" v="2233" actId="14100"/>
        <pc:sldMkLst>
          <pc:docMk/>
          <pc:sldMk cId="3041628458" sldId="303"/>
        </pc:sldMkLst>
        <pc:spChg chg="del">
          <ac:chgData name="darshini baskaran" userId="a987fcc792fce4f2" providerId="LiveId" clId="{5CB7CD9F-040D-47B5-BB50-6981D830EC61}" dt="2022-06-05T15:25:05.929" v="2206" actId="21"/>
          <ac:spMkLst>
            <pc:docMk/>
            <pc:sldMk cId="3041628458" sldId="303"/>
            <ac:spMk id="2" creationId="{1109A1D5-BAAA-7BA3-880C-D1020F454B87}"/>
          </ac:spMkLst>
        </pc:spChg>
        <pc:spChg chg="del">
          <ac:chgData name="darshini baskaran" userId="a987fcc792fce4f2" providerId="LiveId" clId="{5CB7CD9F-040D-47B5-BB50-6981D830EC61}" dt="2022-06-05T15:28:49.757" v="2229"/>
          <ac:spMkLst>
            <pc:docMk/>
            <pc:sldMk cId="3041628458" sldId="303"/>
            <ac:spMk id="3" creationId="{E7B148D9-FBC3-42A4-F7A0-E3653FEFE853}"/>
          </ac:spMkLst>
        </pc:spChg>
        <pc:spChg chg="del">
          <ac:chgData name="darshini baskaran" userId="a987fcc792fce4f2" providerId="LiveId" clId="{5CB7CD9F-040D-47B5-BB50-6981D830EC61}" dt="2022-06-05T15:25:00.862" v="2205" actId="21"/>
          <ac:spMkLst>
            <pc:docMk/>
            <pc:sldMk cId="3041628458" sldId="303"/>
            <ac:spMk id="4" creationId="{DA70942B-F36D-6AC1-1C3C-5EF113264656}"/>
          </ac:spMkLst>
        </pc:spChg>
        <pc:spChg chg="mod">
          <ac:chgData name="darshini baskaran" userId="a987fcc792fce4f2" providerId="LiveId" clId="{5CB7CD9F-040D-47B5-BB50-6981D830EC61}" dt="2022-06-05T15:26:27.899" v="2228"/>
          <ac:spMkLst>
            <pc:docMk/>
            <pc:sldMk cId="3041628458" sldId="303"/>
            <ac:spMk id="5" creationId="{D0574420-4EB5-077F-4E67-07CE64F3C34C}"/>
          </ac:spMkLst>
        </pc:spChg>
        <pc:picChg chg="add mod">
          <ac:chgData name="darshini baskaran" userId="a987fcc792fce4f2" providerId="LiveId" clId="{5CB7CD9F-040D-47B5-BB50-6981D830EC61}" dt="2022-06-05T15:29:05.099" v="2233" actId="14100"/>
          <ac:picMkLst>
            <pc:docMk/>
            <pc:sldMk cId="3041628458" sldId="303"/>
            <ac:picMk id="6" creationId="{E07C13D0-6649-F2C6-B9D1-44C23C2C32DD}"/>
          </ac:picMkLst>
        </pc:picChg>
      </pc:sldChg>
      <pc:sldChg chg="delSp modSp new del mod">
        <pc:chgData name="darshini baskaran" userId="a987fcc792fce4f2" providerId="LiveId" clId="{5CB7CD9F-040D-47B5-BB50-6981D830EC61}" dt="2022-06-05T15:53:35.386" v="3033" actId="2696"/>
        <pc:sldMkLst>
          <pc:docMk/>
          <pc:sldMk cId="1846339870" sldId="304"/>
        </pc:sldMkLst>
        <pc:spChg chg="del">
          <ac:chgData name="darshini baskaran" userId="a987fcc792fce4f2" providerId="LiveId" clId="{5CB7CD9F-040D-47B5-BB50-6981D830EC61}" dt="2022-06-05T15:29:36.798" v="2237" actId="21"/>
          <ac:spMkLst>
            <pc:docMk/>
            <pc:sldMk cId="1846339870" sldId="304"/>
            <ac:spMk id="2" creationId="{B6F63349-4C0E-C08C-361C-A391106CF718}"/>
          </ac:spMkLst>
        </pc:spChg>
        <pc:spChg chg="del">
          <ac:chgData name="darshini baskaran" userId="a987fcc792fce4f2" providerId="LiveId" clId="{5CB7CD9F-040D-47B5-BB50-6981D830EC61}" dt="2022-06-05T15:29:31.658" v="2236" actId="21"/>
          <ac:spMkLst>
            <pc:docMk/>
            <pc:sldMk cId="1846339870" sldId="304"/>
            <ac:spMk id="4" creationId="{5C894CFB-96DF-027B-D412-243144047E07}"/>
          </ac:spMkLst>
        </pc:spChg>
        <pc:spChg chg="mod">
          <ac:chgData name="darshini baskaran" userId="a987fcc792fce4f2" providerId="LiveId" clId="{5CB7CD9F-040D-47B5-BB50-6981D830EC61}" dt="2022-06-05T15:29:24.414" v="2235"/>
          <ac:spMkLst>
            <pc:docMk/>
            <pc:sldMk cId="1846339870" sldId="304"/>
            <ac:spMk id="5" creationId="{674C1383-FF0C-2115-14A2-A47763AE3B78}"/>
          </ac:spMkLst>
        </pc:spChg>
      </pc:sldChg>
      <pc:sldChg chg="addSp delSp modSp new mod">
        <pc:chgData name="darshini baskaran" userId="a987fcc792fce4f2" providerId="LiveId" clId="{5CB7CD9F-040D-47B5-BB50-6981D830EC61}" dt="2022-06-05T15:52:09.995" v="3015" actId="255"/>
        <pc:sldMkLst>
          <pc:docMk/>
          <pc:sldMk cId="3859247771" sldId="305"/>
        </pc:sldMkLst>
        <pc:spChg chg="del">
          <ac:chgData name="darshini baskaran" userId="a987fcc792fce4f2" providerId="LiveId" clId="{5CB7CD9F-040D-47B5-BB50-6981D830EC61}" dt="2022-06-05T15:39:31.031" v="2254" actId="21"/>
          <ac:spMkLst>
            <pc:docMk/>
            <pc:sldMk cId="3859247771" sldId="305"/>
            <ac:spMk id="2" creationId="{FBB829B2-D2EB-100E-9BF7-68A2C0434CC5}"/>
          </ac:spMkLst>
        </pc:spChg>
        <pc:spChg chg="del">
          <ac:chgData name="darshini baskaran" userId="a987fcc792fce4f2" providerId="LiveId" clId="{5CB7CD9F-040D-47B5-BB50-6981D830EC61}" dt="2022-06-05T15:40:15.582" v="2255" actId="1032"/>
          <ac:spMkLst>
            <pc:docMk/>
            <pc:sldMk cId="3859247771" sldId="305"/>
            <ac:spMk id="3" creationId="{056766E5-2925-5858-6225-49651774B993}"/>
          </ac:spMkLst>
        </pc:spChg>
        <pc:spChg chg="del">
          <ac:chgData name="darshini baskaran" userId="a987fcc792fce4f2" providerId="LiveId" clId="{5CB7CD9F-040D-47B5-BB50-6981D830EC61}" dt="2022-06-05T15:39:15.861" v="2239" actId="21"/>
          <ac:spMkLst>
            <pc:docMk/>
            <pc:sldMk cId="3859247771" sldId="305"/>
            <ac:spMk id="4" creationId="{766F38CE-3021-C832-7B1D-00C0F2D9FF87}"/>
          </ac:spMkLst>
        </pc:spChg>
        <pc:spChg chg="mod">
          <ac:chgData name="darshini baskaran" userId="a987fcc792fce4f2" providerId="LiveId" clId="{5CB7CD9F-040D-47B5-BB50-6981D830EC61}" dt="2022-06-05T15:39:22.097" v="2253" actId="20577"/>
          <ac:spMkLst>
            <pc:docMk/>
            <pc:sldMk cId="3859247771" sldId="305"/>
            <ac:spMk id="5" creationId="{7E87476C-0BF4-DE87-A77C-4BC01B6A3DD6}"/>
          </ac:spMkLst>
        </pc:spChg>
        <pc:spChg chg="add mod">
          <ac:chgData name="darshini baskaran" userId="a987fcc792fce4f2" providerId="LiveId" clId="{5CB7CD9F-040D-47B5-BB50-6981D830EC61}" dt="2022-06-05T15:52:09.995" v="3015" actId="255"/>
          <ac:spMkLst>
            <pc:docMk/>
            <pc:sldMk cId="3859247771" sldId="305"/>
            <ac:spMk id="7" creationId="{C1DCBFC6-B5A8-1D02-3842-17C77BF38488}"/>
          </ac:spMkLst>
        </pc:spChg>
        <pc:graphicFrameChg chg="add mod modGraphic">
          <ac:chgData name="darshini baskaran" userId="a987fcc792fce4f2" providerId="LiveId" clId="{5CB7CD9F-040D-47B5-BB50-6981D830EC61}" dt="2022-06-05T15:42:28.620" v="2297" actId="1076"/>
          <ac:graphicFrameMkLst>
            <pc:docMk/>
            <pc:sldMk cId="3859247771" sldId="305"/>
            <ac:graphicFrameMk id="6" creationId="{8BF42302-CB70-387B-0324-2B395BD2AE2E}"/>
          </ac:graphicFrameMkLst>
        </pc:graphicFrameChg>
      </pc:sldChg>
      <pc:sldChg chg="addSp delSp modSp new mod">
        <pc:chgData name="darshini baskaran" userId="a987fcc792fce4f2" providerId="LiveId" clId="{5CB7CD9F-040D-47B5-BB50-6981D830EC61}" dt="2022-06-05T15:56:06.874" v="3053" actId="14100"/>
        <pc:sldMkLst>
          <pc:docMk/>
          <pc:sldMk cId="211034356" sldId="306"/>
        </pc:sldMkLst>
        <pc:spChg chg="del">
          <ac:chgData name="darshini baskaran" userId="a987fcc792fce4f2" providerId="LiveId" clId="{5CB7CD9F-040D-47B5-BB50-6981D830EC61}" dt="2022-06-05T15:54:26.990" v="3040" actId="21"/>
          <ac:spMkLst>
            <pc:docMk/>
            <pc:sldMk cId="211034356" sldId="306"/>
            <ac:spMk id="2" creationId="{CF9EE700-ABD3-76B2-7487-41866C183C11}"/>
          </ac:spMkLst>
        </pc:spChg>
        <pc:spChg chg="mod">
          <ac:chgData name="darshini baskaran" userId="a987fcc792fce4f2" providerId="LiveId" clId="{5CB7CD9F-040D-47B5-BB50-6981D830EC61}" dt="2022-06-05T15:56:06.874" v="3053" actId="14100"/>
          <ac:spMkLst>
            <pc:docMk/>
            <pc:sldMk cId="211034356" sldId="306"/>
            <ac:spMk id="3" creationId="{C6179F5A-C190-6A20-C939-1A3BDD651EBF}"/>
          </ac:spMkLst>
        </pc:spChg>
        <pc:spChg chg="del">
          <ac:chgData name="darshini baskaran" userId="a987fcc792fce4f2" providerId="LiveId" clId="{5CB7CD9F-040D-47B5-BB50-6981D830EC61}" dt="2022-06-05T15:54:21.078" v="3039" actId="21"/>
          <ac:spMkLst>
            <pc:docMk/>
            <pc:sldMk cId="211034356" sldId="306"/>
            <ac:spMk id="4" creationId="{B9416A8B-A758-32C8-73D8-AE68AC818CE3}"/>
          </ac:spMkLst>
        </pc:spChg>
        <pc:spChg chg="mod">
          <ac:chgData name="darshini baskaran" userId="a987fcc792fce4f2" providerId="LiveId" clId="{5CB7CD9F-040D-47B5-BB50-6981D830EC61}" dt="2022-06-05T15:54:14.910" v="3038"/>
          <ac:spMkLst>
            <pc:docMk/>
            <pc:sldMk cId="211034356" sldId="306"/>
            <ac:spMk id="5" creationId="{BE23078D-55DA-97EA-347C-1CC0626A5C52}"/>
          </ac:spMkLst>
        </pc:spChg>
        <pc:spChg chg="add del">
          <ac:chgData name="darshini baskaran" userId="a987fcc792fce4f2" providerId="LiveId" clId="{5CB7CD9F-040D-47B5-BB50-6981D830EC61}" dt="2022-06-05T15:54:51.307" v="3042"/>
          <ac:spMkLst>
            <pc:docMk/>
            <pc:sldMk cId="211034356" sldId="306"/>
            <ac:spMk id="6" creationId="{E502BDD1-3773-C33F-1F43-3D53F70BA54E}"/>
          </ac:spMkLst>
        </pc:spChg>
        <pc:spChg chg="add del">
          <ac:chgData name="darshini baskaran" userId="a987fcc792fce4f2" providerId="LiveId" clId="{5CB7CD9F-040D-47B5-BB50-6981D830EC61}" dt="2022-06-05T15:54:51.307" v="3042"/>
          <ac:spMkLst>
            <pc:docMk/>
            <pc:sldMk cId="211034356" sldId="306"/>
            <ac:spMk id="7" creationId="{8FEB5E46-8117-1EE6-4BA1-792E53E7C572}"/>
          </ac:spMkLst>
        </pc:spChg>
        <pc:spChg chg="add del">
          <ac:chgData name="darshini baskaran" userId="a987fcc792fce4f2" providerId="LiveId" clId="{5CB7CD9F-040D-47B5-BB50-6981D830EC61}" dt="2022-06-05T15:54:51.307" v="3042"/>
          <ac:spMkLst>
            <pc:docMk/>
            <pc:sldMk cId="211034356" sldId="306"/>
            <ac:spMk id="8" creationId="{5AF1D1CF-5533-97A9-6163-E35F9F7D290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F6EF2-4AC3-4119-9079-E0D8470F404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02B2BE1-8660-49B6-9C43-04462677338E}">
      <dgm:prSet phldrT="[Text]"/>
      <dgm:spPr/>
      <dgm:t>
        <a:bodyPr/>
        <a:lstStyle/>
        <a:p>
          <a:r>
            <a:rPr lang="en-US" dirty="0"/>
            <a:t>DATA</a:t>
          </a:r>
          <a:endParaRPr lang="en-IN" dirty="0"/>
        </a:p>
      </dgm:t>
    </dgm:pt>
    <dgm:pt modelId="{E691A56F-2630-4B85-9435-97A9CE4DE55F}" type="parTrans" cxnId="{D3D07257-AEC3-48C2-8161-6CA498A15548}">
      <dgm:prSet/>
      <dgm:spPr/>
      <dgm:t>
        <a:bodyPr/>
        <a:lstStyle/>
        <a:p>
          <a:endParaRPr lang="en-IN"/>
        </a:p>
      </dgm:t>
    </dgm:pt>
    <dgm:pt modelId="{0D4763EC-C4D1-4FF5-9B4C-4835B29FFA13}" type="sibTrans" cxnId="{D3D07257-AEC3-48C2-8161-6CA498A15548}">
      <dgm:prSet/>
      <dgm:spPr/>
      <dgm:t>
        <a:bodyPr/>
        <a:lstStyle/>
        <a:p>
          <a:endParaRPr lang="en-IN"/>
        </a:p>
      </dgm:t>
    </dgm:pt>
    <dgm:pt modelId="{6A27091F-76B7-47C5-BF8C-550A9313D4D4}">
      <dgm:prSet phldrT="[Text]"/>
      <dgm:spPr/>
      <dgm:t>
        <a:bodyPr/>
        <a:lstStyle/>
        <a:p>
          <a:r>
            <a:rPr lang="en-US" dirty="0"/>
            <a:t>STRUCTURE DATA</a:t>
          </a:r>
          <a:endParaRPr lang="en-IN" dirty="0"/>
        </a:p>
      </dgm:t>
    </dgm:pt>
    <dgm:pt modelId="{4A01E820-5E2D-42E4-B23E-72041F38AE6F}" type="parTrans" cxnId="{C4AE4074-2B7E-4B1A-93FB-5DC7DD8FE827}">
      <dgm:prSet/>
      <dgm:spPr/>
      <dgm:t>
        <a:bodyPr/>
        <a:lstStyle/>
        <a:p>
          <a:endParaRPr lang="en-IN"/>
        </a:p>
      </dgm:t>
    </dgm:pt>
    <dgm:pt modelId="{070C14C2-392E-47AA-8D15-117BBE4A7EDE}" type="sibTrans" cxnId="{C4AE4074-2B7E-4B1A-93FB-5DC7DD8FE827}">
      <dgm:prSet/>
      <dgm:spPr/>
      <dgm:t>
        <a:bodyPr/>
        <a:lstStyle/>
        <a:p>
          <a:endParaRPr lang="en-IN"/>
        </a:p>
      </dgm:t>
    </dgm:pt>
    <dgm:pt modelId="{0BD6F451-FC78-46E5-8DF8-04D62E80B565}">
      <dgm:prSet phldrT="[Text]"/>
      <dgm:spPr/>
      <dgm:t>
        <a:bodyPr/>
        <a:lstStyle/>
        <a:p>
          <a:r>
            <a:rPr lang="en-US" dirty="0"/>
            <a:t>UNSTRUCTURE DATA</a:t>
          </a:r>
          <a:endParaRPr lang="en-IN" dirty="0"/>
        </a:p>
      </dgm:t>
    </dgm:pt>
    <dgm:pt modelId="{8DF1862C-0115-4E03-8494-B434C6138F22}" type="parTrans" cxnId="{9BA57ADA-4212-495C-AA29-9D9CE3868709}">
      <dgm:prSet/>
      <dgm:spPr/>
      <dgm:t>
        <a:bodyPr/>
        <a:lstStyle/>
        <a:p>
          <a:endParaRPr lang="en-IN"/>
        </a:p>
      </dgm:t>
    </dgm:pt>
    <dgm:pt modelId="{373B8343-3831-49CB-BB70-5AE5E03A65AB}" type="sibTrans" cxnId="{9BA57ADA-4212-495C-AA29-9D9CE3868709}">
      <dgm:prSet/>
      <dgm:spPr/>
      <dgm:t>
        <a:bodyPr/>
        <a:lstStyle/>
        <a:p>
          <a:endParaRPr lang="en-IN"/>
        </a:p>
      </dgm:t>
    </dgm:pt>
    <dgm:pt modelId="{8C32609E-EFB5-48FB-A607-C279C53C5F10}" type="pres">
      <dgm:prSet presAssocID="{087F6EF2-4AC3-4119-9079-E0D8470F404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18C696-7499-4695-834E-5049A8ABF022}" type="pres">
      <dgm:prSet presAssocID="{F02B2BE1-8660-49B6-9C43-04462677338E}" presName="root" presStyleCnt="0"/>
      <dgm:spPr/>
    </dgm:pt>
    <dgm:pt modelId="{CD380411-5818-40AC-A87A-43DF685F9FB0}" type="pres">
      <dgm:prSet presAssocID="{F02B2BE1-8660-49B6-9C43-04462677338E}" presName="rootComposite" presStyleCnt="0"/>
      <dgm:spPr/>
    </dgm:pt>
    <dgm:pt modelId="{64B63A0B-B348-4CF5-B50D-C6C980C3F2C8}" type="pres">
      <dgm:prSet presAssocID="{F02B2BE1-8660-49B6-9C43-04462677338E}" presName="rootText" presStyleLbl="node1" presStyleIdx="0" presStyleCnt="1" custScaleX="54419" custScaleY="10662" custLinFactNeighborX="3259" custLinFactNeighborY="-435"/>
      <dgm:spPr/>
    </dgm:pt>
    <dgm:pt modelId="{B4DF96A0-F291-44DC-8975-9F886D363112}" type="pres">
      <dgm:prSet presAssocID="{F02B2BE1-8660-49B6-9C43-04462677338E}" presName="rootConnector" presStyleLbl="node1" presStyleIdx="0" presStyleCnt="1"/>
      <dgm:spPr/>
    </dgm:pt>
    <dgm:pt modelId="{0B748894-E43C-4010-9999-F29881546FE6}" type="pres">
      <dgm:prSet presAssocID="{F02B2BE1-8660-49B6-9C43-04462677338E}" presName="childShape" presStyleCnt="0"/>
      <dgm:spPr/>
    </dgm:pt>
    <dgm:pt modelId="{3C01DCDF-6184-4DDB-9291-465372297FE3}" type="pres">
      <dgm:prSet presAssocID="{4A01E820-5E2D-42E4-B23E-72041F38AE6F}" presName="Name13" presStyleLbl="parChTrans1D2" presStyleIdx="0" presStyleCnt="2"/>
      <dgm:spPr/>
    </dgm:pt>
    <dgm:pt modelId="{704DCC0A-EDA8-4D6E-8F13-64631EEC85C2}" type="pres">
      <dgm:prSet presAssocID="{6A27091F-76B7-47C5-BF8C-550A9313D4D4}" presName="childText" presStyleLbl="bgAcc1" presStyleIdx="0" presStyleCnt="2" custScaleX="45910" custScaleY="13435">
        <dgm:presLayoutVars>
          <dgm:bulletEnabled val="1"/>
        </dgm:presLayoutVars>
      </dgm:prSet>
      <dgm:spPr/>
    </dgm:pt>
    <dgm:pt modelId="{3C9B8B36-A6ED-4687-93DA-434495BBD3B6}" type="pres">
      <dgm:prSet presAssocID="{8DF1862C-0115-4E03-8494-B434C6138F22}" presName="Name13" presStyleLbl="parChTrans1D2" presStyleIdx="1" presStyleCnt="2"/>
      <dgm:spPr/>
    </dgm:pt>
    <dgm:pt modelId="{746F89D7-9F8D-479C-8F08-9EAFE4E15AEF}" type="pres">
      <dgm:prSet presAssocID="{0BD6F451-FC78-46E5-8DF8-04D62E80B565}" presName="childText" presStyleLbl="bgAcc1" presStyleIdx="1" presStyleCnt="2" custScaleX="53556" custScaleY="12352">
        <dgm:presLayoutVars>
          <dgm:bulletEnabled val="1"/>
        </dgm:presLayoutVars>
      </dgm:prSet>
      <dgm:spPr/>
    </dgm:pt>
  </dgm:ptLst>
  <dgm:cxnLst>
    <dgm:cxn modelId="{0730E812-1D4D-4342-9868-55E71948FE8B}" type="presOf" srcId="{0BD6F451-FC78-46E5-8DF8-04D62E80B565}" destId="{746F89D7-9F8D-479C-8F08-9EAFE4E15AEF}" srcOrd="0" destOrd="0" presId="urn:microsoft.com/office/officeart/2005/8/layout/hierarchy3"/>
    <dgm:cxn modelId="{C4AE4074-2B7E-4B1A-93FB-5DC7DD8FE827}" srcId="{F02B2BE1-8660-49B6-9C43-04462677338E}" destId="{6A27091F-76B7-47C5-BF8C-550A9313D4D4}" srcOrd="0" destOrd="0" parTransId="{4A01E820-5E2D-42E4-B23E-72041F38AE6F}" sibTransId="{070C14C2-392E-47AA-8D15-117BBE4A7EDE}"/>
    <dgm:cxn modelId="{D3D07257-AEC3-48C2-8161-6CA498A15548}" srcId="{087F6EF2-4AC3-4119-9079-E0D8470F404F}" destId="{F02B2BE1-8660-49B6-9C43-04462677338E}" srcOrd="0" destOrd="0" parTransId="{E691A56F-2630-4B85-9435-97A9CE4DE55F}" sibTransId="{0D4763EC-C4D1-4FF5-9B4C-4835B29FFA13}"/>
    <dgm:cxn modelId="{D3733B88-6AED-44C0-9118-F7A732CDADAA}" type="presOf" srcId="{087F6EF2-4AC3-4119-9079-E0D8470F404F}" destId="{8C32609E-EFB5-48FB-A607-C279C53C5F10}" srcOrd="0" destOrd="0" presId="urn:microsoft.com/office/officeart/2005/8/layout/hierarchy3"/>
    <dgm:cxn modelId="{7ABFEF89-A653-4954-9FF6-A34A8A501418}" type="presOf" srcId="{4A01E820-5E2D-42E4-B23E-72041F38AE6F}" destId="{3C01DCDF-6184-4DDB-9291-465372297FE3}" srcOrd="0" destOrd="0" presId="urn:microsoft.com/office/officeart/2005/8/layout/hierarchy3"/>
    <dgm:cxn modelId="{26376BA9-D5BA-4B30-A69E-29597662A9E8}" type="presOf" srcId="{8DF1862C-0115-4E03-8494-B434C6138F22}" destId="{3C9B8B36-A6ED-4687-93DA-434495BBD3B6}" srcOrd="0" destOrd="0" presId="urn:microsoft.com/office/officeart/2005/8/layout/hierarchy3"/>
    <dgm:cxn modelId="{9C9CD2BD-A396-42CF-A996-15E39DCC6328}" type="presOf" srcId="{F02B2BE1-8660-49B6-9C43-04462677338E}" destId="{64B63A0B-B348-4CF5-B50D-C6C980C3F2C8}" srcOrd="0" destOrd="0" presId="urn:microsoft.com/office/officeart/2005/8/layout/hierarchy3"/>
    <dgm:cxn modelId="{CBA8E5C1-A8BF-4451-81B4-D6DD3B9CECA8}" type="presOf" srcId="{6A27091F-76B7-47C5-BF8C-550A9313D4D4}" destId="{704DCC0A-EDA8-4D6E-8F13-64631EEC85C2}" srcOrd="0" destOrd="0" presId="urn:microsoft.com/office/officeart/2005/8/layout/hierarchy3"/>
    <dgm:cxn modelId="{452211D8-747F-4830-9EAA-12F84A8161F1}" type="presOf" srcId="{F02B2BE1-8660-49B6-9C43-04462677338E}" destId="{B4DF96A0-F291-44DC-8975-9F886D363112}" srcOrd="1" destOrd="0" presId="urn:microsoft.com/office/officeart/2005/8/layout/hierarchy3"/>
    <dgm:cxn modelId="{9BA57ADA-4212-495C-AA29-9D9CE3868709}" srcId="{F02B2BE1-8660-49B6-9C43-04462677338E}" destId="{0BD6F451-FC78-46E5-8DF8-04D62E80B565}" srcOrd="1" destOrd="0" parTransId="{8DF1862C-0115-4E03-8494-B434C6138F22}" sibTransId="{373B8343-3831-49CB-BB70-5AE5E03A65AB}"/>
    <dgm:cxn modelId="{83E5F128-9391-4731-B38F-152FEAA8F457}" type="presParOf" srcId="{8C32609E-EFB5-48FB-A607-C279C53C5F10}" destId="{AE18C696-7499-4695-834E-5049A8ABF022}" srcOrd="0" destOrd="0" presId="urn:microsoft.com/office/officeart/2005/8/layout/hierarchy3"/>
    <dgm:cxn modelId="{BFFBFA58-A4DA-487E-AA65-CBB0C1288F36}" type="presParOf" srcId="{AE18C696-7499-4695-834E-5049A8ABF022}" destId="{CD380411-5818-40AC-A87A-43DF685F9FB0}" srcOrd="0" destOrd="0" presId="urn:microsoft.com/office/officeart/2005/8/layout/hierarchy3"/>
    <dgm:cxn modelId="{887B0E88-26D1-4606-AB3B-1C1C9A476827}" type="presParOf" srcId="{CD380411-5818-40AC-A87A-43DF685F9FB0}" destId="{64B63A0B-B348-4CF5-B50D-C6C980C3F2C8}" srcOrd="0" destOrd="0" presId="urn:microsoft.com/office/officeart/2005/8/layout/hierarchy3"/>
    <dgm:cxn modelId="{B2489F2C-53A8-43B7-8549-64A2755FEB8A}" type="presParOf" srcId="{CD380411-5818-40AC-A87A-43DF685F9FB0}" destId="{B4DF96A0-F291-44DC-8975-9F886D363112}" srcOrd="1" destOrd="0" presId="urn:microsoft.com/office/officeart/2005/8/layout/hierarchy3"/>
    <dgm:cxn modelId="{49228972-B621-41B7-A3A2-6FC005A540E3}" type="presParOf" srcId="{AE18C696-7499-4695-834E-5049A8ABF022}" destId="{0B748894-E43C-4010-9999-F29881546FE6}" srcOrd="1" destOrd="0" presId="urn:microsoft.com/office/officeart/2005/8/layout/hierarchy3"/>
    <dgm:cxn modelId="{BD2DF071-F8CD-4449-97CF-1EDEF0FA150B}" type="presParOf" srcId="{0B748894-E43C-4010-9999-F29881546FE6}" destId="{3C01DCDF-6184-4DDB-9291-465372297FE3}" srcOrd="0" destOrd="0" presId="urn:microsoft.com/office/officeart/2005/8/layout/hierarchy3"/>
    <dgm:cxn modelId="{D9A82E68-6DCF-46D6-A330-59AD7A0FAFD4}" type="presParOf" srcId="{0B748894-E43C-4010-9999-F29881546FE6}" destId="{704DCC0A-EDA8-4D6E-8F13-64631EEC85C2}" srcOrd="1" destOrd="0" presId="urn:microsoft.com/office/officeart/2005/8/layout/hierarchy3"/>
    <dgm:cxn modelId="{A9D283D0-983B-45D7-A3C0-53AFB4DC1FAD}" type="presParOf" srcId="{0B748894-E43C-4010-9999-F29881546FE6}" destId="{3C9B8B36-A6ED-4687-93DA-434495BBD3B6}" srcOrd="2" destOrd="0" presId="urn:microsoft.com/office/officeart/2005/8/layout/hierarchy3"/>
    <dgm:cxn modelId="{74D4082B-014B-4739-93F6-EF1B91B456E7}" type="presParOf" srcId="{0B748894-E43C-4010-9999-F29881546FE6}" destId="{746F89D7-9F8D-479C-8F08-9EAFE4E15AE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C6DE9-B36A-4368-9511-36299BE79B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034582-B611-4AF7-8372-B09972699AFC}">
      <dgm:prSet phldrT="[Text]"/>
      <dgm:spPr/>
      <dgm:t>
        <a:bodyPr/>
        <a:lstStyle/>
        <a:p>
          <a:r>
            <a:rPr lang="en-US" dirty="0"/>
            <a:t>CHARACTERISTICS OF IR SYSTEM</a:t>
          </a:r>
          <a:endParaRPr lang="en-IN" dirty="0"/>
        </a:p>
      </dgm:t>
    </dgm:pt>
    <dgm:pt modelId="{626C9C95-1C13-4C37-ABA7-160E4B262D54}" type="parTrans" cxnId="{B38A43AF-6CFC-4C0B-90EF-F10317F9928F}">
      <dgm:prSet/>
      <dgm:spPr/>
      <dgm:t>
        <a:bodyPr/>
        <a:lstStyle/>
        <a:p>
          <a:endParaRPr lang="en-IN"/>
        </a:p>
      </dgm:t>
    </dgm:pt>
    <dgm:pt modelId="{983B83E0-B9C0-49A6-891D-415F3C23D5BB}" type="sibTrans" cxnId="{B38A43AF-6CFC-4C0B-90EF-F10317F9928F}">
      <dgm:prSet/>
      <dgm:spPr/>
      <dgm:t>
        <a:bodyPr/>
        <a:lstStyle/>
        <a:p>
          <a:endParaRPr lang="en-IN"/>
        </a:p>
      </dgm:t>
    </dgm:pt>
    <dgm:pt modelId="{D6DA7BDF-98F9-4AD2-AB17-1579ED18D55E}">
      <dgm:prSet phldrT="[Text]"/>
      <dgm:spPr/>
      <dgm:t>
        <a:bodyPr/>
        <a:lstStyle/>
        <a:p>
          <a:r>
            <a:rPr lang="en-US" dirty="0"/>
            <a:t>TYPE OF USERS</a:t>
          </a:r>
          <a:endParaRPr lang="en-IN" dirty="0"/>
        </a:p>
      </dgm:t>
    </dgm:pt>
    <dgm:pt modelId="{DE0F60D9-D69F-49D4-8B39-2FB165D373F4}" type="parTrans" cxnId="{E5892795-6999-4E0D-B016-BD232F3811F3}">
      <dgm:prSet/>
      <dgm:spPr/>
      <dgm:t>
        <a:bodyPr/>
        <a:lstStyle/>
        <a:p>
          <a:endParaRPr lang="en-IN"/>
        </a:p>
      </dgm:t>
    </dgm:pt>
    <dgm:pt modelId="{EFF54746-4DDB-4E33-B76F-BA6B9F32C92B}" type="sibTrans" cxnId="{E5892795-6999-4E0D-B016-BD232F3811F3}">
      <dgm:prSet/>
      <dgm:spPr/>
      <dgm:t>
        <a:bodyPr/>
        <a:lstStyle/>
        <a:p>
          <a:endParaRPr lang="en-IN"/>
        </a:p>
      </dgm:t>
    </dgm:pt>
    <dgm:pt modelId="{528067A1-F234-4399-BA76-7411D9EFDAC6}">
      <dgm:prSet phldrT="[Text]"/>
      <dgm:spPr/>
      <dgm:t>
        <a:bodyPr/>
        <a:lstStyle/>
        <a:p>
          <a:r>
            <a:rPr lang="en-US" dirty="0"/>
            <a:t>TYPES OF DATA</a:t>
          </a:r>
          <a:endParaRPr lang="en-IN" dirty="0"/>
        </a:p>
      </dgm:t>
    </dgm:pt>
    <dgm:pt modelId="{618A6D99-1073-42A2-B349-EECEDC8DFFB2}" type="parTrans" cxnId="{AF2A37AB-FD65-4AE3-9CC6-459F54E14068}">
      <dgm:prSet/>
      <dgm:spPr/>
      <dgm:t>
        <a:bodyPr/>
        <a:lstStyle/>
        <a:p>
          <a:endParaRPr lang="en-IN"/>
        </a:p>
      </dgm:t>
    </dgm:pt>
    <dgm:pt modelId="{C0F07FAF-6FDE-4F14-9F06-6DDA4C2624B8}" type="sibTrans" cxnId="{AF2A37AB-FD65-4AE3-9CC6-459F54E14068}">
      <dgm:prSet/>
      <dgm:spPr/>
      <dgm:t>
        <a:bodyPr/>
        <a:lstStyle/>
        <a:p>
          <a:endParaRPr lang="en-IN"/>
        </a:p>
      </dgm:t>
    </dgm:pt>
    <dgm:pt modelId="{723A2952-C0E1-43D4-91DF-E58FC7C74632}">
      <dgm:prSet phldrT="[Text]"/>
      <dgm:spPr/>
      <dgm:t>
        <a:bodyPr/>
        <a:lstStyle/>
        <a:p>
          <a:r>
            <a:rPr lang="en-US" dirty="0"/>
            <a:t>TYPES OF INFORMATION NEED</a:t>
          </a:r>
          <a:endParaRPr lang="en-IN" dirty="0"/>
        </a:p>
      </dgm:t>
    </dgm:pt>
    <dgm:pt modelId="{5F3BC942-D9C0-4729-ACBD-93E96C31BF76}" type="parTrans" cxnId="{0444996C-B507-4CDD-A2E5-FAD3F5C55D61}">
      <dgm:prSet/>
      <dgm:spPr/>
      <dgm:t>
        <a:bodyPr/>
        <a:lstStyle/>
        <a:p>
          <a:endParaRPr lang="en-IN"/>
        </a:p>
      </dgm:t>
    </dgm:pt>
    <dgm:pt modelId="{CA980ECD-75AE-471F-A57E-999C40F94EAE}" type="sibTrans" cxnId="{0444996C-B507-4CDD-A2E5-FAD3F5C55D61}">
      <dgm:prSet/>
      <dgm:spPr/>
      <dgm:t>
        <a:bodyPr/>
        <a:lstStyle/>
        <a:p>
          <a:endParaRPr lang="en-IN"/>
        </a:p>
      </dgm:t>
    </dgm:pt>
    <dgm:pt modelId="{3C7018F7-5588-466D-A3CB-04715EFE7EF7}" type="pres">
      <dgm:prSet presAssocID="{EE6C6DE9-B36A-4368-9511-36299BE79B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FAB5D9-0443-4037-8514-514B76369F75}" type="pres">
      <dgm:prSet presAssocID="{4A034582-B611-4AF7-8372-B09972699AFC}" presName="hierRoot1" presStyleCnt="0"/>
      <dgm:spPr/>
    </dgm:pt>
    <dgm:pt modelId="{51E21F1C-83E5-49A2-98D3-1938EA503E8A}" type="pres">
      <dgm:prSet presAssocID="{4A034582-B611-4AF7-8372-B09972699AFC}" presName="composite" presStyleCnt="0"/>
      <dgm:spPr/>
    </dgm:pt>
    <dgm:pt modelId="{20AF2855-D1F9-4B98-AEBF-E6BC6C5327C8}" type="pres">
      <dgm:prSet presAssocID="{4A034582-B611-4AF7-8372-B09972699AFC}" presName="background" presStyleLbl="node0" presStyleIdx="0" presStyleCnt="1"/>
      <dgm:spPr/>
    </dgm:pt>
    <dgm:pt modelId="{AF9EFB94-75AB-49AE-897C-AAB507153039}" type="pres">
      <dgm:prSet presAssocID="{4A034582-B611-4AF7-8372-B09972699AFC}" presName="text" presStyleLbl="fgAcc0" presStyleIdx="0" presStyleCnt="1">
        <dgm:presLayoutVars>
          <dgm:chPref val="3"/>
        </dgm:presLayoutVars>
      </dgm:prSet>
      <dgm:spPr/>
    </dgm:pt>
    <dgm:pt modelId="{9F96DAF9-6912-4BAF-82DD-33F409ECE300}" type="pres">
      <dgm:prSet presAssocID="{4A034582-B611-4AF7-8372-B09972699AFC}" presName="hierChild2" presStyleCnt="0"/>
      <dgm:spPr/>
    </dgm:pt>
    <dgm:pt modelId="{76B11AB3-EBFC-4B72-98CD-75A45795A701}" type="pres">
      <dgm:prSet presAssocID="{DE0F60D9-D69F-49D4-8B39-2FB165D373F4}" presName="Name10" presStyleLbl="parChTrans1D2" presStyleIdx="0" presStyleCnt="3"/>
      <dgm:spPr/>
    </dgm:pt>
    <dgm:pt modelId="{334D758E-19DD-4EBF-8AB6-3FD31747AB17}" type="pres">
      <dgm:prSet presAssocID="{D6DA7BDF-98F9-4AD2-AB17-1579ED18D55E}" presName="hierRoot2" presStyleCnt="0"/>
      <dgm:spPr/>
    </dgm:pt>
    <dgm:pt modelId="{7A4CE672-77DF-4600-93FF-5F206646F33B}" type="pres">
      <dgm:prSet presAssocID="{D6DA7BDF-98F9-4AD2-AB17-1579ED18D55E}" presName="composite2" presStyleCnt="0"/>
      <dgm:spPr/>
    </dgm:pt>
    <dgm:pt modelId="{0AE6FB57-E62C-46D9-B2BE-44A2E230AFE9}" type="pres">
      <dgm:prSet presAssocID="{D6DA7BDF-98F9-4AD2-AB17-1579ED18D55E}" presName="background2" presStyleLbl="node2" presStyleIdx="0" presStyleCnt="3"/>
      <dgm:spPr/>
    </dgm:pt>
    <dgm:pt modelId="{63E21D71-F1BA-4178-9BA4-3D5CBCE7B2D1}" type="pres">
      <dgm:prSet presAssocID="{D6DA7BDF-98F9-4AD2-AB17-1579ED18D55E}" presName="text2" presStyleLbl="fgAcc2" presStyleIdx="0" presStyleCnt="3">
        <dgm:presLayoutVars>
          <dgm:chPref val="3"/>
        </dgm:presLayoutVars>
      </dgm:prSet>
      <dgm:spPr/>
    </dgm:pt>
    <dgm:pt modelId="{68E82801-A546-48B1-801D-868D6CE09E14}" type="pres">
      <dgm:prSet presAssocID="{D6DA7BDF-98F9-4AD2-AB17-1579ED18D55E}" presName="hierChild3" presStyleCnt="0"/>
      <dgm:spPr/>
    </dgm:pt>
    <dgm:pt modelId="{3E664FAF-DC81-428F-A7F0-5B2AE3CB3B34}" type="pres">
      <dgm:prSet presAssocID="{618A6D99-1073-42A2-B349-EECEDC8DFFB2}" presName="Name10" presStyleLbl="parChTrans1D2" presStyleIdx="1" presStyleCnt="3"/>
      <dgm:spPr/>
    </dgm:pt>
    <dgm:pt modelId="{40FF6BF1-2A03-41E2-B578-9B389C30AC7B}" type="pres">
      <dgm:prSet presAssocID="{528067A1-F234-4399-BA76-7411D9EFDAC6}" presName="hierRoot2" presStyleCnt="0"/>
      <dgm:spPr/>
    </dgm:pt>
    <dgm:pt modelId="{33FB52BB-3C60-4B95-97E4-38E56C21B960}" type="pres">
      <dgm:prSet presAssocID="{528067A1-F234-4399-BA76-7411D9EFDAC6}" presName="composite2" presStyleCnt="0"/>
      <dgm:spPr/>
    </dgm:pt>
    <dgm:pt modelId="{73515F2A-70CF-4F00-8554-6E263780AACB}" type="pres">
      <dgm:prSet presAssocID="{528067A1-F234-4399-BA76-7411D9EFDAC6}" presName="background2" presStyleLbl="node2" presStyleIdx="1" presStyleCnt="3"/>
      <dgm:spPr/>
    </dgm:pt>
    <dgm:pt modelId="{06985D5E-4991-41F5-BAE5-3CE1DCA4D3C8}" type="pres">
      <dgm:prSet presAssocID="{528067A1-F234-4399-BA76-7411D9EFDAC6}" presName="text2" presStyleLbl="fgAcc2" presStyleIdx="1" presStyleCnt="3">
        <dgm:presLayoutVars>
          <dgm:chPref val="3"/>
        </dgm:presLayoutVars>
      </dgm:prSet>
      <dgm:spPr/>
    </dgm:pt>
    <dgm:pt modelId="{BE0F4DA6-DEE5-4E2A-B363-DB614EE67412}" type="pres">
      <dgm:prSet presAssocID="{528067A1-F234-4399-BA76-7411D9EFDAC6}" presName="hierChild3" presStyleCnt="0"/>
      <dgm:spPr/>
    </dgm:pt>
    <dgm:pt modelId="{702293D9-BF3C-4598-A9A1-4BF7C1532E68}" type="pres">
      <dgm:prSet presAssocID="{5F3BC942-D9C0-4729-ACBD-93E96C31BF76}" presName="Name10" presStyleLbl="parChTrans1D2" presStyleIdx="2" presStyleCnt="3"/>
      <dgm:spPr/>
    </dgm:pt>
    <dgm:pt modelId="{5FE4EECB-E20B-445F-8C64-B8998A332CDC}" type="pres">
      <dgm:prSet presAssocID="{723A2952-C0E1-43D4-91DF-E58FC7C74632}" presName="hierRoot2" presStyleCnt="0"/>
      <dgm:spPr/>
    </dgm:pt>
    <dgm:pt modelId="{E7FC6A8B-CDCF-4366-B9F0-0DA9373A1781}" type="pres">
      <dgm:prSet presAssocID="{723A2952-C0E1-43D4-91DF-E58FC7C74632}" presName="composite2" presStyleCnt="0"/>
      <dgm:spPr/>
    </dgm:pt>
    <dgm:pt modelId="{915EF950-5141-476B-930A-18625E4ACDD4}" type="pres">
      <dgm:prSet presAssocID="{723A2952-C0E1-43D4-91DF-E58FC7C74632}" presName="background2" presStyleLbl="node2" presStyleIdx="2" presStyleCnt="3"/>
      <dgm:spPr/>
    </dgm:pt>
    <dgm:pt modelId="{41A468E0-22CD-42D0-95DE-C580B2FA7C56}" type="pres">
      <dgm:prSet presAssocID="{723A2952-C0E1-43D4-91DF-E58FC7C74632}" presName="text2" presStyleLbl="fgAcc2" presStyleIdx="2" presStyleCnt="3">
        <dgm:presLayoutVars>
          <dgm:chPref val="3"/>
        </dgm:presLayoutVars>
      </dgm:prSet>
      <dgm:spPr/>
    </dgm:pt>
    <dgm:pt modelId="{D315FAE5-9BB9-4050-AC77-0DCE3CFC51DD}" type="pres">
      <dgm:prSet presAssocID="{723A2952-C0E1-43D4-91DF-E58FC7C74632}" presName="hierChild3" presStyleCnt="0"/>
      <dgm:spPr/>
    </dgm:pt>
  </dgm:ptLst>
  <dgm:cxnLst>
    <dgm:cxn modelId="{D4C7B209-B609-4102-AAB9-F2B8E18EF198}" type="presOf" srcId="{5F3BC942-D9C0-4729-ACBD-93E96C31BF76}" destId="{702293D9-BF3C-4598-A9A1-4BF7C1532E68}" srcOrd="0" destOrd="0" presId="urn:microsoft.com/office/officeart/2005/8/layout/hierarchy1"/>
    <dgm:cxn modelId="{9E1AF919-40C8-4778-BF11-2556D3952157}" type="presOf" srcId="{DE0F60D9-D69F-49D4-8B39-2FB165D373F4}" destId="{76B11AB3-EBFC-4B72-98CD-75A45795A701}" srcOrd="0" destOrd="0" presId="urn:microsoft.com/office/officeart/2005/8/layout/hierarchy1"/>
    <dgm:cxn modelId="{7B1F802E-9A9D-4B11-8DDE-E3266E1F2DC6}" type="presOf" srcId="{618A6D99-1073-42A2-B349-EECEDC8DFFB2}" destId="{3E664FAF-DC81-428F-A7F0-5B2AE3CB3B34}" srcOrd="0" destOrd="0" presId="urn:microsoft.com/office/officeart/2005/8/layout/hierarchy1"/>
    <dgm:cxn modelId="{1D4A7848-7E2A-4129-B69A-6C049FFC643B}" type="presOf" srcId="{528067A1-F234-4399-BA76-7411D9EFDAC6}" destId="{06985D5E-4991-41F5-BAE5-3CE1DCA4D3C8}" srcOrd="0" destOrd="0" presId="urn:microsoft.com/office/officeart/2005/8/layout/hierarchy1"/>
    <dgm:cxn modelId="{9F7A9F49-2EFD-469F-91E2-0B22D801AEEF}" type="presOf" srcId="{EE6C6DE9-B36A-4368-9511-36299BE79B89}" destId="{3C7018F7-5588-466D-A3CB-04715EFE7EF7}" srcOrd="0" destOrd="0" presId="urn:microsoft.com/office/officeart/2005/8/layout/hierarchy1"/>
    <dgm:cxn modelId="{0444996C-B507-4CDD-A2E5-FAD3F5C55D61}" srcId="{4A034582-B611-4AF7-8372-B09972699AFC}" destId="{723A2952-C0E1-43D4-91DF-E58FC7C74632}" srcOrd="2" destOrd="0" parTransId="{5F3BC942-D9C0-4729-ACBD-93E96C31BF76}" sibTransId="{CA980ECD-75AE-471F-A57E-999C40F94EAE}"/>
    <dgm:cxn modelId="{DE39BE6D-3A35-45AD-989E-CF2A7FA0F79D}" type="presOf" srcId="{D6DA7BDF-98F9-4AD2-AB17-1579ED18D55E}" destId="{63E21D71-F1BA-4178-9BA4-3D5CBCE7B2D1}" srcOrd="0" destOrd="0" presId="urn:microsoft.com/office/officeart/2005/8/layout/hierarchy1"/>
    <dgm:cxn modelId="{40F6D155-7F41-49EA-9170-4F83710F6B9B}" type="presOf" srcId="{723A2952-C0E1-43D4-91DF-E58FC7C74632}" destId="{41A468E0-22CD-42D0-95DE-C580B2FA7C56}" srcOrd="0" destOrd="0" presId="urn:microsoft.com/office/officeart/2005/8/layout/hierarchy1"/>
    <dgm:cxn modelId="{E5892795-6999-4E0D-B016-BD232F3811F3}" srcId="{4A034582-B611-4AF7-8372-B09972699AFC}" destId="{D6DA7BDF-98F9-4AD2-AB17-1579ED18D55E}" srcOrd="0" destOrd="0" parTransId="{DE0F60D9-D69F-49D4-8B39-2FB165D373F4}" sibTransId="{EFF54746-4DDB-4E33-B76F-BA6B9F32C92B}"/>
    <dgm:cxn modelId="{497BE99C-E505-4ECC-862C-F388735A580A}" type="presOf" srcId="{4A034582-B611-4AF7-8372-B09972699AFC}" destId="{AF9EFB94-75AB-49AE-897C-AAB507153039}" srcOrd="0" destOrd="0" presId="urn:microsoft.com/office/officeart/2005/8/layout/hierarchy1"/>
    <dgm:cxn modelId="{AF2A37AB-FD65-4AE3-9CC6-459F54E14068}" srcId="{4A034582-B611-4AF7-8372-B09972699AFC}" destId="{528067A1-F234-4399-BA76-7411D9EFDAC6}" srcOrd="1" destOrd="0" parTransId="{618A6D99-1073-42A2-B349-EECEDC8DFFB2}" sibTransId="{C0F07FAF-6FDE-4F14-9F06-6DDA4C2624B8}"/>
    <dgm:cxn modelId="{B38A43AF-6CFC-4C0B-90EF-F10317F9928F}" srcId="{EE6C6DE9-B36A-4368-9511-36299BE79B89}" destId="{4A034582-B611-4AF7-8372-B09972699AFC}" srcOrd="0" destOrd="0" parTransId="{626C9C95-1C13-4C37-ABA7-160E4B262D54}" sibTransId="{983B83E0-B9C0-49A6-891D-415F3C23D5BB}"/>
    <dgm:cxn modelId="{2EB727D8-8562-4B29-A7F0-E3725745DEB9}" type="presParOf" srcId="{3C7018F7-5588-466D-A3CB-04715EFE7EF7}" destId="{FFFAB5D9-0443-4037-8514-514B76369F75}" srcOrd="0" destOrd="0" presId="urn:microsoft.com/office/officeart/2005/8/layout/hierarchy1"/>
    <dgm:cxn modelId="{4633F37E-9B40-4DD7-9ACA-2703301A0E90}" type="presParOf" srcId="{FFFAB5D9-0443-4037-8514-514B76369F75}" destId="{51E21F1C-83E5-49A2-98D3-1938EA503E8A}" srcOrd="0" destOrd="0" presId="urn:microsoft.com/office/officeart/2005/8/layout/hierarchy1"/>
    <dgm:cxn modelId="{8F57EA75-E7D9-41AB-B90A-DF51F7E5F736}" type="presParOf" srcId="{51E21F1C-83E5-49A2-98D3-1938EA503E8A}" destId="{20AF2855-D1F9-4B98-AEBF-E6BC6C5327C8}" srcOrd="0" destOrd="0" presId="urn:microsoft.com/office/officeart/2005/8/layout/hierarchy1"/>
    <dgm:cxn modelId="{51C58EFD-4854-40FE-9920-7B2B3C551D57}" type="presParOf" srcId="{51E21F1C-83E5-49A2-98D3-1938EA503E8A}" destId="{AF9EFB94-75AB-49AE-897C-AAB507153039}" srcOrd="1" destOrd="0" presId="urn:microsoft.com/office/officeart/2005/8/layout/hierarchy1"/>
    <dgm:cxn modelId="{D170FD7F-C957-4A85-B615-719E59D2EBCC}" type="presParOf" srcId="{FFFAB5D9-0443-4037-8514-514B76369F75}" destId="{9F96DAF9-6912-4BAF-82DD-33F409ECE300}" srcOrd="1" destOrd="0" presId="urn:microsoft.com/office/officeart/2005/8/layout/hierarchy1"/>
    <dgm:cxn modelId="{D2EE4BAC-2D76-42C9-ACDD-7D2B3E99122C}" type="presParOf" srcId="{9F96DAF9-6912-4BAF-82DD-33F409ECE300}" destId="{76B11AB3-EBFC-4B72-98CD-75A45795A701}" srcOrd="0" destOrd="0" presId="urn:microsoft.com/office/officeart/2005/8/layout/hierarchy1"/>
    <dgm:cxn modelId="{96D1396B-9DE4-4DCA-BFAD-72E09635ABDE}" type="presParOf" srcId="{9F96DAF9-6912-4BAF-82DD-33F409ECE300}" destId="{334D758E-19DD-4EBF-8AB6-3FD31747AB17}" srcOrd="1" destOrd="0" presId="urn:microsoft.com/office/officeart/2005/8/layout/hierarchy1"/>
    <dgm:cxn modelId="{4E9F87C3-9475-40B3-84BB-3F4B9C11EFC6}" type="presParOf" srcId="{334D758E-19DD-4EBF-8AB6-3FD31747AB17}" destId="{7A4CE672-77DF-4600-93FF-5F206646F33B}" srcOrd="0" destOrd="0" presId="urn:microsoft.com/office/officeart/2005/8/layout/hierarchy1"/>
    <dgm:cxn modelId="{C8589896-29A4-436F-AC66-3B0B10D9EB46}" type="presParOf" srcId="{7A4CE672-77DF-4600-93FF-5F206646F33B}" destId="{0AE6FB57-E62C-46D9-B2BE-44A2E230AFE9}" srcOrd="0" destOrd="0" presId="urn:microsoft.com/office/officeart/2005/8/layout/hierarchy1"/>
    <dgm:cxn modelId="{D7750E34-D562-48C2-A16A-6B3FC9105C44}" type="presParOf" srcId="{7A4CE672-77DF-4600-93FF-5F206646F33B}" destId="{63E21D71-F1BA-4178-9BA4-3D5CBCE7B2D1}" srcOrd="1" destOrd="0" presId="urn:microsoft.com/office/officeart/2005/8/layout/hierarchy1"/>
    <dgm:cxn modelId="{BF4B8C00-4EC8-48B3-A4DE-39EDB83D9FA2}" type="presParOf" srcId="{334D758E-19DD-4EBF-8AB6-3FD31747AB17}" destId="{68E82801-A546-48B1-801D-868D6CE09E14}" srcOrd="1" destOrd="0" presId="urn:microsoft.com/office/officeart/2005/8/layout/hierarchy1"/>
    <dgm:cxn modelId="{DEB4BCA0-A833-424A-B6BF-86F293F9C5A3}" type="presParOf" srcId="{9F96DAF9-6912-4BAF-82DD-33F409ECE300}" destId="{3E664FAF-DC81-428F-A7F0-5B2AE3CB3B34}" srcOrd="2" destOrd="0" presId="urn:microsoft.com/office/officeart/2005/8/layout/hierarchy1"/>
    <dgm:cxn modelId="{C452EE27-DC2F-48BF-A26E-AF99BF6A14E5}" type="presParOf" srcId="{9F96DAF9-6912-4BAF-82DD-33F409ECE300}" destId="{40FF6BF1-2A03-41E2-B578-9B389C30AC7B}" srcOrd="3" destOrd="0" presId="urn:microsoft.com/office/officeart/2005/8/layout/hierarchy1"/>
    <dgm:cxn modelId="{784D89CC-EC1A-46C7-B8F4-BDEB10A8AA26}" type="presParOf" srcId="{40FF6BF1-2A03-41E2-B578-9B389C30AC7B}" destId="{33FB52BB-3C60-4B95-97E4-38E56C21B960}" srcOrd="0" destOrd="0" presId="urn:microsoft.com/office/officeart/2005/8/layout/hierarchy1"/>
    <dgm:cxn modelId="{46B25FC8-D88F-4874-8A1F-2D90B52740AB}" type="presParOf" srcId="{33FB52BB-3C60-4B95-97E4-38E56C21B960}" destId="{73515F2A-70CF-4F00-8554-6E263780AACB}" srcOrd="0" destOrd="0" presId="urn:microsoft.com/office/officeart/2005/8/layout/hierarchy1"/>
    <dgm:cxn modelId="{12186505-BA56-4BD9-AF16-65FDBB9BD412}" type="presParOf" srcId="{33FB52BB-3C60-4B95-97E4-38E56C21B960}" destId="{06985D5E-4991-41F5-BAE5-3CE1DCA4D3C8}" srcOrd="1" destOrd="0" presId="urn:microsoft.com/office/officeart/2005/8/layout/hierarchy1"/>
    <dgm:cxn modelId="{0451484B-B618-4470-99E9-9715279AC001}" type="presParOf" srcId="{40FF6BF1-2A03-41E2-B578-9B389C30AC7B}" destId="{BE0F4DA6-DEE5-4E2A-B363-DB614EE67412}" srcOrd="1" destOrd="0" presId="urn:microsoft.com/office/officeart/2005/8/layout/hierarchy1"/>
    <dgm:cxn modelId="{38597894-2E94-4B2C-829D-623FCCACF4B1}" type="presParOf" srcId="{9F96DAF9-6912-4BAF-82DD-33F409ECE300}" destId="{702293D9-BF3C-4598-A9A1-4BF7C1532E68}" srcOrd="4" destOrd="0" presId="urn:microsoft.com/office/officeart/2005/8/layout/hierarchy1"/>
    <dgm:cxn modelId="{DA598DDB-744C-4076-A6AE-E3AA98CF1675}" type="presParOf" srcId="{9F96DAF9-6912-4BAF-82DD-33F409ECE300}" destId="{5FE4EECB-E20B-445F-8C64-B8998A332CDC}" srcOrd="5" destOrd="0" presId="urn:microsoft.com/office/officeart/2005/8/layout/hierarchy1"/>
    <dgm:cxn modelId="{A82A7641-D0DF-4E4A-BE6E-36993DD753B5}" type="presParOf" srcId="{5FE4EECB-E20B-445F-8C64-B8998A332CDC}" destId="{E7FC6A8B-CDCF-4366-B9F0-0DA9373A1781}" srcOrd="0" destOrd="0" presId="urn:microsoft.com/office/officeart/2005/8/layout/hierarchy1"/>
    <dgm:cxn modelId="{8ADC5EAC-D818-4F9E-A8F5-DF8410BA87BC}" type="presParOf" srcId="{E7FC6A8B-CDCF-4366-B9F0-0DA9373A1781}" destId="{915EF950-5141-476B-930A-18625E4ACDD4}" srcOrd="0" destOrd="0" presId="urn:microsoft.com/office/officeart/2005/8/layout/hierarchy1"/>
    <dgm:cxn modelId="{BEAD41A1-FB0F-4F32-A0E1-7A0BA4B66E0B}" type="presParOf" srcId="{E7FC6A8B-CDCF-4366-B9F0-0DA9373A1781}" destId="{41A468E0-22CD-42D0-95DE-C580B2FA7C56}" srcOrd="1" destOrd="0" presId="urn:microsoft.com/office/officeart/2005/8/layout/hierarchy1"/>
    <dgm:cxn modelId="{FB9FD89B-C736-4BA4-A475-B45DF35E8938}" type="presParOf" srcId="{5FE4EECB-E20B-445F-8C64-B8998A332CDC}" destId="{D315FAE5-9BB9-4050-AC77-0DCE3CFC51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3A3CBD-84EB-4B97-B824-25F26E8AFD6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3DD352E-911B-44FB-BD7E-1AD53A02626A}">
      <dgm:prSet phldrT="[Text]"/>
      <dgm:spPr/>
      <dgm:t>
        <a:bodyPr/>
        <a:lstStyle/>
        <a:p>
          <a:r>
            <a:rPr lang="en-US" dirty="0"/>
            <a:t>IR PROCESSING</a:t>
          </a:r>
          <a:endParaRPr lang="en-IN" dirty="0"/>
        </a:p>
      </dgm:t>
    </dgm:pt>
    <dgm:pt modelId="{D114508E-6F48-4E23-85FD-08776AFDD957}" type="parTrans" cxnId="{183FF9B8-5DE5-491D-AD89-0702BECC2C79}">
      <dgm:prSet/>
      <dgm:spPr/>
      <dgm:t>
        <a:bodyPr/>
        <a:lstStyle/>
        <a:p>
          <a:endParaRPr lang="en-IN"/>
        </a:p>
      </dgm:t>
    </dgm:pt>
    <dgm:pt modelId="{916758EF-B0A9-446D-9E2B-C8EABE488E7C}" type="sibTrans" cxnId="{183FF9B8-5DE5-491D-AD89-0702BECC2C79}">
      <dgm:prSet/>
      <dgm:spPr/>
      <dgm:t>
        <a:bodyPr/>
        <a:lstStyle/>
        <a:p>
          <a:endParaRPr lang="en-IN"/>
        </a:p>
      </dgm:t>
    </dgm:pt>
    <dgm:pt modelId="{C01C6771-27FA-4169-9670-D95B360A4D2D}">
      <dgm:prSet phldrT="[Text]"/>
      <dgm:spPr/>
      <dgm:t>
        <a:bodyPr/>
        <a:lstStyle/>
        <a:p>
          <a:r>
            <a:rPr lang="en-US" b="1" dirty="0"/>
            <a:t>Statistical approach</a:t>
          </a:r>
          <a:endParaRPr lang="en-IN" dirty="0"/>
        </a:p>
      </dgm:t>
    </dgm:pt>
    <dgm:pt modelId="{879E6866-4B59-4731-AA36-00F4D1F06F87}" type="parTrans" cxnId="{12A5809C-B0D4-4D05-B67D-2E76B660DD3F}">
      <dgm:prSet/>
      <dgm:spPr/>
      <dgm:t>
        <a:bodyPr/>
        <a:lstStyle/>
        <a:p>
          <a:endParaRPr lang="en-IN"/>
        </a:p>
      </dgm:t>
    </dgm:pt>
    <dgm:pt modelId="{415F47F3-EE57-435C-8F8F-EBEE5D85A431}" type="sibTrans" cxnId="{12A5809C-B0D4-4D05-B67D-2E76B660DD3F}">
      <dgm:prSet/>
      <dgm:spPr/>
      <dgm:t>
        <a:bodyPr/>
        <a:lstStyle/>
        <a:p>
          <a:endParaRPr lang="en-IN"/>
        </a:p>
      </dgm:t>
    </dgm:pt>
    <dgm:pt modelId="{4880D222-C780-45D7-9284-4AACF58A6266}">
      <dgm:prSet phldrT="[Text]"/>
      <dgm:spPr/>
      <dgm:t>
        <a:bodyPr/>
        <a:lstStyle/>
        <a:p>
          <a:r>
            <a:rPr lang="en-US" b="1" dirty="0"/>
            <a:t>Semantic approaches</a:t>
          </a:r>
          <a:endParaRPr lang="en-IN" dirty="0"/>
        </a:p>
      </dgm:t>
    </dgm:pt>
    <dgm:pt modelId="{45908E31-D81B-44F4-928B-7332768C48BF}" type="parTrans" cxnId="{E6FF8106-B5F2-47B4-AE25-7209A53B4CF8}">
      <dgm:prSet/>
      <dgm:spPr/>
      <dgm:t>
        <a:bodyPr/>
        <a:lstStyle/>
        <a:p>
          <a:endParaRPr lang="en-IN"/>
        </a:p>
      </dgm:t>
    </dgm:pt>
    <dgm:pt modelId="{7594400D-F12C-4034-90B7-D40F90F533EA}" type="sibTrans" cxnId="{E6FF8106-B5F2-47B4-AE25-7209A53B4CF8}">
      <dgm:prSet/>
      <dgm:spPr/>
      <dgm:t>
        <a:bodyPr/>
        <a:lstStyle/>
        <a:p>
          <a:endParaRPr lang="en-IN"/>
        </a:p>
      </dgm:t>
    </dgm:pt>
    <dgm:pt modelId="{9F109E85-C9B7-40AF-899F-B2625DF23F76}" type="pres">
      <dgm:prSet presAssocID="{D23A3CBD-84EB-4B97-B824-25F26E8AFD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BB6D8E-74BF-44B4-BC89-E1450A697B1E}" type="pres">
      <dgm:prSet presAssocID="{F3DD352E-911B-44FB-BD7E-1AD53A02626A}" presName="hierRoot1" presStyleCnt="0">
        <dgm:presLayoutVars>
          <dgm:hierBranch val="init"/>
        </dgm:presLayoutVars>
      </dgm:prSet>
      <dgm:spPr/>
    </dgm:pt>
    <dgm:pt modelId="{EF0EEA79-BB87-4A51-9401-564C0A507F4A}" type="pres">
      <dgm:prSet presAssocID="{F3DD352E-911B-44FB-BD7E-1AD53A02626A}" presName="rootComposite1" presStyleCnt="0"/>
      <dgm:spPr/>
    </dgm:pt>
    <dgm:pt modelId="{A283E689-E810-4AD7-8C3C-BD588E111681}" type="pres">
      <dgm:prSet presAssocID="{F3DD352E-911B-44FB-BD7E-1AD53A02626A}" presName="rootText1" presStyleLbl="node0" presStyleIdx="0" presStyleCnt="1">
        <dgm:presLayoutVars>
          <dgm:chPref val="3"/>
        </dgm:presLayoutVars>
      </dgm:prSet>
      <dgm:spPr/>
    </dgm:pt>
    <dgm:pt modelId="{45D8EA3E-4042-4F50-B1E0-D5F4E3F009AF}" type="pres">
      <dgm:prSet presAssocID="{F3DD352E-911B-44FB-BD7E-1AD53A02626A}" presName="rootConnector1" presStyleLbl="node1" presStyleIdx="0" presStyleCnt="0"/>
      <dgm:spPr/>
    </dgm:pt>
    <dgm:pt modelId="{ACDFD37A-DD11-4C00-A3C0-3B1DFB903A31}" type="pres">
      <dgm:prSet presAssocID="{F3DD352E-911B-44FB-BD7E-1AD53A02626A}" presName="hierChild2" presStyleCnt="0"/>
      <dgm:spPr/>
    </dgm:pt>
    <dgm:pt modelId="{E66275CA-192A-4317-AD5E-1EA76C31C270}" type="pres">
      <dgm:prSet presAssocID="{879E6866-4B59-4731-AA36-00F4D1F06F87}" presName="Name37" presStyleLbl="parChTrans1D2" presStyleIdx="0" presStyleCnt="2"/>
      <dgm:spPr/>
    </dgm:pt>
    <dgm:pt modelId="{E4D8FB98-F46E-40D0-8058-0EE8609F2423}" type="pres">
      <dgm:prSet presAssocID="{C01C6771-27FA-4169-9670-D95B360A4D2D}" presName="hierRoot2" presStyleCnt="0">
        <dgm:presLayoutVars>
          <dgm:hierBranch val="init"/>
        </dgm:presLayoutVars>
      </dgm:prSet>
      <dgm:spPr/>
    </dgm:pt>
    <dgm:pt modelId="{DEDA488A-7C65-4E2B-9AA3-726305AA04E4}" type="pres">
      <dgm:prSet presAssocID="{C01C6771-27FA-4169-9670-D95B360A4D2D}" presName="rootComposite" presStyleCnt="0"/>
      <dgm:spPr/>
    </dgm:pt>
    <dgm:pt modelId="{A9D97513-ACBE-40BE-BD2F-F5540AE99928}" type="pres">
      <dgm:prSet presAssocID="{C01C6771-27FA-4169-9670-D95B360A4D2D}" presName="rootText" presStyleLbl="node2" presStyleIdx="0" presStyleCnt="2">
        <dgm:presLayoutVars>
          <dgm:chPref val="3"/>
        </dgm:presLayoutVars>
      </dgm:prSet>
      <dgm:spPr/>
    </dgm:pt>
    <dgm:pt modelId="{6C52F688-3E40-4B18-8CDD-9449F8027FEB}" type="pres">
      <dgm:prSet presAssocID="{C01C6771-27FA-4169-9670-D95B360A4D2D}" presName="rootConnector" presStyleLbl="node2" presStyleIdx="0" presStyleCnt="2"/>
      <dgm:spPr/>
    </dgm:pt>
    <dgm:pt modelId="{262AB01B-AF0B-4BBA-A727-8F2C821FAF27}" type="pres">
      <dgm:prSet presAssocID="{C01C6771-27FA-4169-9670-D95B360A4D2D}" presName="hierChild4" presStyleCnt="0"/>
      <dgm:spPr/>
    </dgm:pt>
    <dgm:pt modelId="{0D5D04C5-BD08-4F4F-9370-CB6D12D54A96}" type="pres">
      <dgm:prSet presAssocID="{C01C6771-27FA-4169-9670-D95B360A4D2D}" presName="hierChild5" presStyleCnt="0"/>
      <dgm:spPr/>
    </dgm:pt>
    <dgm:pt modelId="{22AB3876-63D4-4218-AAA8-B55EB7437B6C}" type="pres">
      <dgm:prSet presAssocID="{45908E31-D81B-44F4-928B-7332768C48BF}" presName="Name37" presStyleLbl="parChTrans1D2" presStyleIdx="1" presStyleCnt="2"/>
      <dgm:spPr/>
    </dgm:pt>
    <dgm:pt modelId="{B115E1E2-0DD1-4A4F-99B1-424B1326E339}" type="pres">
      <dgm:prSet presAssocID="{4880D222-C780-45D7-9284-4AACF58A6266}" presName="hierRoot2" presStyleCnt="0">
        <dgm:presLayoutVars>
          <dgm:hierBranch val="init"/>
        </dgm:presLayoutVars>
      </dgm:prSet>
      <dgm:spPr/>
    </dgm:pt>
    <dgm:pt modelId="{C06F24FC-C8C9-4622-B89E-8316A9AC45EC}" type="pres">
      <dgm:prSet presAssocID="{4880D222-C780-45D7-9284-4AACF58A6266}" presName="rootComposite" presStyleCnt="0"/>
      <dgm:spPr/>
    </dgm:pt>
    <dgm:pt modelId="{65321129-7CB9-4F15-A066-DB905D7281A6}" type="pres">
      <dgm:prSet presAssocID="{4880D222-C780-45D7-9284-4AACF58A6266}" presName="rootText" presStyleLbl="node2" presStyleIdx="1" presStyleCnt="2">
        <dgm:presLayoutVars>
          <dgm:chPref val="3"/>
        </dgm:presLayoutVars>
      </dgm:prSet>
      <dgm:spPr/>
    </dgm:pt>
    <dgm:pt modelId="{090A0D31-9702-4738-9C63-5BD76F9C2AFC}" type="pres">
      <dgm:prSet presAssocID="{4880D222-C780-45D7-9284-4AACF58A6266}" presName="rootConnector" presStyleLbl="node2" presStyleIdx="1" presStyleCnt="2"/>
      <dgm:spPr/>
    </dgm:pt>
    <dgm:pt modelId="{C510556C-1D9A-404A-ACA2-2FC94E86D1F5}" type="pres">
      <dgm:prSet presAssocID="{4880D222-C780-45D7-9284-4AACF58A6266}" presName="hierChild4" presStyleCnt="0"/>
      <dgm:spPr/>
    </dgm:pt>
    <dgm:pt modelId="{046A8F86-E454-4697-90C8-135467526EF3}" type="pres">
      <dgm:prSet presAssocID="{4880D222-C780-45D7-9284-4AACF58A6266}" presName="hierChild5" presStyleCnt="0"/>
      <dgm:spPr/>
    </dgm:pt>
    <dgm:pt modelId="{8D6B1ECC-1453-4F92-A772-BB80AC78078F}" type="pres">
      <dgm:prSet presAssocID="{F3DD352E-911B-44FB-BD7E-1AD53A02626A}" presName="hierChild3" presStyleCnt="0"/>
      <dgm:spPr/>
    </dgm:pt>
  </dgm:ptLst>
  <dgm:cxnLst>
    <dgm:cxn modelId="{E6FF8106-B5F2-47B4-AE25-7209A53B4CF8}" srcId="{F3DD352E-911B-44FB-BD7E-1AD53A02626A}" destId="{4880D222-C780-45D7-9284-4AACF58A6266}" srcOrd="1" destOrd="0" parTransId="{45908E31-D81B-44F4-928B-7332768C48BF}" sibTransId="{7594400D-F12C-4034-90B7-D40F90F533EA}"/>
    <dgm:cxn modelId="{0E695412-1632-443F-A1F6-70D70BDF35C7}" type="presOf" srcId="{C01C6771-27FA-4169-9670-D95B360A4D2D}" destId="{A9D97513-ACBE-40BE-BD2F-F5540AE99928}" srcOrd="0" destOrd="0" presId="urn:microsoft.com/office/officeart/2005/8/layout/orgChart1"/>
    <dgm:cxn modelId="{904F0E13-E0C8-4724-8756-1B64617E754C}" type="presOf" srcId="{45908E31-D81B-44F4-928B-7332768C48BF}" destId="{22AB3876-63D4-4218-AAA8-B55EB7437B6C}" srcOrd="0" destOrd="0" presId="urn:microsoft.com/office/officeart/2005/8/layout/orgChart1"/>
    <dgm:cxn modelId="{A8A52040-AD6B-4990-8A45-BB0FBA3893AB}" type="presOf" srcId="{F3DD352E-911B-44FB-BD7E-1AD53A02626A}" destId="{45D8EA3E-4042-4F50-B1E0-D5F4E3F009AF}" srcOrd="1" destOrd="0" presId="urn:microsoft.com/office/officeart/2005/8/layout/orgChart1"/>
    <dgm:cxn modelId="{7AD00F64-EBB7-4068-843A-7E7E9A7FAF2D}" type="presOf" srcId="{4880D222-C780-45D7-9284-4AACF58A6266}" destId="{090A0D31-9702-4738-9C63-5BD76F9C2AFC}" srcOrd="1" destOrd="0" presId="urn:microsoft.com/office/officeart/2005/8/layout/orgChart1"/>
    <dgm:cxn modelId="{15025B59-8809-4D60-A037-DE11898C82FE}" type="presOf" srcId="{D23A3CBD-84EB-4B97-B824-25F26E8AFD68}" destId="{9F109E85-C9B7-40AF-899F-B2625DF23F76}" srcOrd="0" destOrd="0" presId="urn:microsoft.com/office/officeart/2005/8/layout/orgChart1"/>
    <dgm:cxn modelId="{EB340898-3FBD-443B-B197-0FEEEB606952}" type="presOf" srcId="{F3DD352E-911B-44FB-BD7E-1AD53A02626A}" destId="{A283E689-E810-4AD7-8C3C-BD588E111681}" srcOrd="0" destOrd="0" presId="urn:microsoft.com/office/officeart/2005/8/layout/orgChart1"/>
    <dgm:cxn modelId="{12A5809C-B0D4-4D05-B67D-2E76B660DD3F}" srcId="{F3DD352E-911B-44FB-BD7E-1AD53A02626A}" destId="{C01C6771-27FA-4169-9670-D95B360A4D2D}" srcOrd="0" destOrd="0" parTransId="{879E6866-4B59-4731-AA36-00F4D1F06F87}" sibTransId="{415F47F3-EE57-435C-8F8F-EBEE5D85A431}"/>
    <dgm:cxn modelId="{183FF9B8-5DE5-491D-AD89-0702BECC2C79}" srcId="{D23A3CBD-84EB-4B97-B824-25F26E8AFD68}" destId="{F3DD352E-911B-44FB-BD7E-1AD53A02626A}" srcOrd="0" destOrd="0" parTransId="{D114508E-6F48-4E23-85FD-08776AFDD957}" sibTransId="{916758EF-B0A9-446D-9E2B-C8EABE488E7C}"/>
    <dgm:cxn modelId="{49203FD3-62E7-44F8-808A-FA57FCACA892}" type="presOf" srcId="{879E6866-4B59-4731-AA36-00F4D1F06F87}" destId="{E66275CA-192A-4317-AD5E-1EA76C31C270}" srcOrd="0" destOrd="0" presId="urn:microsoft.com/office/officeart/2005/8/layout/orgChart1"/>
    <dgm:cxn modelId="{14007AEB-555C-414E-8003-5D0F6824C379}" type="presOf" srcId="{4880D222-C780-45D7-9284-4AACF58A6266}" destId="{65321129-7CB9-4F15-A066-DB905D7281A6}" srcOrd="0" destOrd="0" presId="urn:microsoft.com/office/officeart/2005/8/layout/orgChart1"/>
    <dgm:cxn modelId="{FA0F89F1-CDF6-4A4E-A522-C0FF264F26D1}" type="presOf" srcId="{C01C6771-27FA-4169-9670-D95B360A4D2D}" destId="{6C52F688-3E40-4B18-8CDD-9449F8027FEB}" srcOrd="1" destOrd="0" presId="urn:microsoft.com/office/officeart/2005/8/layout/orgChart1"/>
    <dgm:cxn modelId="{AFB1A86A-58EC-4566-8A5E-2306B21BAC15}" type="presParOf" srcId="{9F109E85-C9B7-40AF-899F-B2625DF23F76}" destId="{BEBB6D8E-74BF-44B4-BC89-E1450A697B1E}" srcOrd="0" destOrd="0" presId="urn:microsoft.com/office/officeart/2005/8/layout/orgChart1"/>
    <dgm:cxn modelId="{1F2627DE-72C8-44DA-9683-6C9210A2BD86}" type="presParOf" srcId="{BEBB6D8E-74BF-44B4-BC89-E1450A697B1E}" destId="{EF0EEA79-BB87-4A51-9401-564C0A507F4A}" srcOrd="0" destOrd="0" presId="urn:microsoft.com/office/officeart/2005/8/layout/orgChart1"/>
    <dgm:cxn modelId="{69D1413C-B4DE-4966-BA04-1861CCB3A785}" type="presParOf" srcId="{EF0EEA79-BB87-4A51-9401-564C0A507F4A}" destId="{A283E689-E810-4AD7-8C3C-BD588E111681}" srcOrd="0" destOrd="0" presId="urn:microsoft.com/office/officeart/2005/8/layout/orgChart1"/>
    <dgm:cxn modelId="{3F4540E5-8EF4-429A-B1C1-9591372ECE58}" type="presParOf" srcId="{EF0EEA79-BB87-4A51-9401-564C0A507F4A}" destId="{45D8EA3E-4042-4F50-B1E0-D5F4E3F009AF}" srcOrd="1" destOrd="0" presId="urn:microsoft.com/office/officeart/2005/8/layout/orgChart1"/>
    <dgm:cxn modelId="{8131C1F7-8BD3-48F8-9A0A-3C3EBD41B1EB}" type="presParOf" srcId="{BEBB6D8E-74BF-44B4-BC89-E1450A697B1E}" destId="{ACDFD37A-DD11-4C00-A3C0-3B1DFB903A31}" srcOrd="1" destOrd="0" presId="urn:microsoft.com/office/officeart/2005/8/layout/orgChart1"/>
    <dgm:cxn modelId="{8DC2E31F-2473-4767-A069-03E237C198AA}" type="presParOf" srcId="{ACDFD37A-DD11-4C00-A3C0-3B1DFB903A31}" destId="{E66275CA-192A-4317-AD5E-1EA76C31C270}" srcOrd="0" destOrd="0" presId="urn:microsoft.com/office/officeart/2005/8/layout/orgChart1"/>
    <dgm:cxn modelId="{8D806826-F811-4209-B29E-2F8107AF7E30}" type="presParOf" srcId="{ACDFD37A-DD11-4C00-A3C0-3B1DFB903A31}" destId="{E4D8FB98-F46E-40D0-8058-0EE8609F2423}" srcOrd="1" destOrd="0" presId="urn:microsoft.com/office/officeart/2005/8/layout/orgChart1"/>
    <dgm:cxn modelId="{8B48DFB4-4C43-4961-913C-4694FC7EC0B0}" type="presParOf" srcId="{E4D8FB98-F46E-40D0-8058-0EE8609F2423}" destId="{DEDA488A-7C65-4E2B-9AA3-726305AA04E4}" srcOrd="0" destOrd="0" presId="urn:microsoft.com/office/officeart/2005/8/layout/orgChart1"/>
    <dgm:cxn modelId="{F8AE6F4B-9780-4C40-9E3F-171EE4F7DA1D}" type="presParOf" srcId="{DEDA488A-7C65-4E2B-9AA3-726305AA04E4}" destId="{A9D97513-ACBE-40BE-BD2F-F5540AE99928}" srcOrd="0" destOrd="0" presId="urn:microsoft.com/office/officeart/2005/8/layout/orgChart1"/>
    <dgm:cxn modelId="{17AE88F6-E7F4-4B1E-A64F-194B6D22D978}" type="presParOf" srcId="{DEDA488A-7C65-4E2B-9AA3-726305AA04E4}" destId="{6C52F688-3E40-4B18-8CDD-9449F8027FEB}" srcOrd="1" destOrd="0" presId="urn:microsoft.com/office/officeart/2005/8/layout/orgChart1"/>
    <dgm:cxn modelId="{6D198425-5A5C-4148-9BF8-713FA7CD0810}" type="presParOf" srcId="{E4D8FB98-F46E-40D0-8058-0EE8609F2423}" destId="{262AB01B-AF0B-4BBA-A727-8F2C821FAF27}" srcOrd="1" destOrd="0" presId="urn:microsoft.com/office/officeart/2005/8/layout/orgChart1"/>
    <dgm:cxn modelId="{82E2EA98-DD37-42AD-8122-7D7DDAF301A7}" type="presParOf" srcId="{E4D8FB98-F46E-40D0-8058-0EE8609F2423}" destId="{0D5D04C5-BD08-4F4F-9370-CB6D12D54A96}" srcOrd="2" destOrd="0" presId="urn:microsoft.com/office/officeart/2005/8/layout/orgChart1"/>
    <dgm:cxn modelId="{BDCFF3E0-CC5C-4D48-B5AF-5B2D4F9D035C}" type="presParOf" srcId="{ACDFD37A-DD11-4C00-A3C0-3B1DFB903A31}" destId="{22AB3876-63D4-4218-AAA8-B55EB7437B6C}" srcOrd="2" destOrd="0" presId="urn:microsoft.com/office/officeart/2005/8/layout/orgChart1"/>
    <dgm:cxn modelId="{EAAB3046-FE0D-4670-8E2B-75AA6D5E623F}" type="presParOf" srcId="{ACDFD37A-DD11-4C00-A3C0-3B1DFB903A31}" destId="{B115E1E2-0DD1-4A4F-99B1-424B1326E339}" srcOrd="3" destOrd="0" presId="urn:microsoft.com/office/officeart/2005/8/layout/orgChart1"/>
    <dgm:cxn modelId="{5DD9C1E9-2E45-40A5-80EA-2DD11D1BAEC2}" type="presParOf" srcId="{B115E1E2-0DD1-4A4F-99B1-424B1326E339}" destId="{C06F24FC-C8C9-4622-B89E-8316A9AC45EC}" srcOrd="0" destOrd="0" presId="urn:microsoft.com/office/officeart/2005/8/layout/orgChart1"/>
    <dgm:cxn modelId="{7564C05A-EB10-4280-B8B9-AC2644D9207A}" type="presParOf" srcId="{C06F24FC-C8C9-4622-B89E-8316A9AC45EC}" destId="{65321129-7CB9-4F15-A066-DB905D7281A6}" srcOrd="0" destOrd="0" presId="urn:microsoft.com/office/officeart/2005/8/layout/orgChart1"/>
    <dgm:cxn modelId="{5C75F472-09AE-4655-BEA0-D4BBE4255094}" type="presParOf" srcId="{C06F24FC-C8C9-4622-B89E-8316A9AC45EC}" destId="{090A0D31-9702-4738-9C63-5BD76F9C2AFC}" srcOrd="1" destOrd="0" presId="urn:microsoft.com/office/officeart/2005/8/layout/orgChart1"/>
    <dgm:cxn modelId="{DC25AA13-67BD-4BCE-ACE0-444B74881B55}" type="presParOf" srcId="{B115E1E2-0DD1-4A4F-99B1-424B1326E339}" destId="{C510556C-1D9A-404A-ACA2-2FC94E86D1F5}" srcOrd="1" destOrd="0" presId="urn:microsoft.com/office/officeart/2005/8/layout/orgChart1"/>
    <dgm:cxn modelId="{EEDD6399-52B1-495A-8EA1-52C3D77772BF}" type="presParOf" srcId="{B115E1E2-0DD1-4A4F-99B1-424B1326E339}" destId="{046A8F86-E454-4697-90C8-135467526EF3}" srcOrd="2" destOrd="0" presId="urn:microsoft.com/office/officeart/2005/8/layout/orgChart1"/>
    <dgm:cxn modelId="{577B8938-3B45-4CB4-A4C4-1B98066AFE63}" type="presParOf" srcId="{BEBB6D8E-74BF-44B4-BC89-E1450A697B1E}" destId="{8D6B1ECC-1453-4F92-A772-BB80AC7807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63A0B-B348-4CF5-B50D-C6C980C3F2C8}">
      <dsp:nvSpPr>
        <dsp:cNvPr id="0" name=""/>
        <dsp:cNvSpPr/>
      </dsp:nvSpPr>
      <dsp:spPr>
        <a:xfrm>
          <a:off x="965965" y="157052"/>
          <a:ext cx="2017961" cy="197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</a:t>
          </a:r>
          <a:endParaRPr lang="en-IN" sz="1100" kern="1200" dirty="0"/>
        </a:p>
      </dsp:txBody>
      <dsp:txXfrm>
        <a:off x="971755" y="162842"/>
        <a:ext cx="2006381" cy="186103"/>
      </dsp:txXfrm>
    </dsp:sp>
    <dsp:sp modelId="{3C01DCDF-6184-4DDB-9291-465372297FE3}">
      <dsp:nvSpPr>
        <dsp:cNvPr id="0" name=""/>
        <dsp:cNvSpPr/>
      </dsp:nvSpPr>
      <dsp:spPr>
        <a:xfrm>
          <a:off x="1122041" y="354736"/>
          <a:ext cx="91440" cy="5961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6138"/>
              </a:lnTo>
              <a:lnTo>
                <a:pt x="126666" y="59613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DCC0A-EDA8-4D6E-8F13-64631EEC85C2}">
      <dsp:nvSpPr>
        <dsp:cNvPr id="0" name=""/>
        <dsp:cNvSpPr/>
      </dsp:nvSpPr>
      <dsp:spPr>
        <a:xfrm>
          <a:off x="1248707" y="826325"/>
          <a:ext cx="1361944" cy="249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STRUCTURE DATA</a:t>
          </a:r>
          <a:endParaRPr lang="en-IN" sz="1200" kern="1200" dirty="0"/>
        </a:p>
      </dsp:txBody>
      <dsp:txXfrm>
        <a:off x="1256003" y="833621"/>
        <a:ext cx="1347352" cy="234505"/>
      </dsp:txXfrm>
    </dsp:sp>
    <dsp:sp modelId="{3C9B8B36-A6ED-4687-93DA-434495BBD3B6}">
      <dsp:nvSpPr>
        <dsp:cNvPr id="0" name=""/>
        <dsp:cNvSpPr/>
      </dsp:nvSpPr>
      <dsp:spPr>
        <a:xfrm>
          <a:off x="1122041" y="354736"/>
          <a:ext cx="91440" cy="12987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720"/>
              </a:lnTo>
              <a:lnTo>
                <a:pt x="126666" y="1298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F89D7-9F8D-479C-8F08-9EAFE4E15AEF}">
      <dsp:nvSpPr>
        <dsp:cNvPr id="0" name=""/>
        <dsp:cNvSpPr/>
      </dsp:nvSpPr>
      <dsp:spPr>
        <a:xfrm>
          <a:off x="1248707" y="1538947"/>
          <a:ext cx="1588767" cy="229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UNSTRUCTURE DATA</a:t>
          </a:r>
          <a:endParaRPr lang="en-IN" sz="1200" kern="1200" dirty="0"/>
        </a:p>
      </dsp:txBody>
      <dsp:txXfrm>
        <a:off x="1255415" y="1545655"/>
        <a:ext cx="1575351" cy="215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293D9-BF3C-4598-A9A1-4BF7C1532E68}">
      <dsp:nvSpPr>
        <dsp:cNvPr id="0" name=""/>
        <dsp:cNvSpPr/>
      </dsp:nvSpPr>
      <dsp:spPr>
        <a:xfrm>
          <a:off x="3475316" y="1929714"/>
          <a:ext cx="2466353" cy="58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941"/>
              </a:lnTo>
              <a:lnTo>
                <a:pt x="2466353" y="399941"/>
              </a:lnTo>
              <a:lnTo>
                <a:pt x="2466353" y="58687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64FAF-DC81-428F-A7F0-5B2AE3CB3B34}">
      <dsp:nvSpPr>
        <dsp:cNvPr id="0" name=""/>
        <dsp:cNvSpPr/>
      </dsp:nvSpPr>
      <dsp:spPr>
        <a:xfrm>
          <a:off x="3429596" y="1929714"/>
          <a:ext cx="91440" cy="5868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87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11AB3-EBFC-4B72-98CD-75A45795A701}">
      <dsp:nvSpPr>
        <dsp:cNvPr id="0" name=""/>
        <dsp:cNvSpPr/>
      </dsp:nvSpPr>
      <dsp:spPr>
        <a:xfrm>
          <a:off x="1008962" y="1929714"/>
          <a:ext cx="2466353" cy="586879"/>
        </a:xfrm>
        <a:custGeom>
          <a:avLst/>
          <a:gdLst/>
          <a:ahLst/>
          <a:cxnLst/>
          <a:rect l="0" t="0" r="0" b="0"/>
          <a:pathLst>
            <a:path>
              <a:moveTo>
                <a:pt x="2466353" y="0"/>
              </a:moveTo>
              <a:lnTo>
                <a:pt x="2466353" y="399941"/>
              </a:lnTo>
              <a:lnTo>
                <a:pt x="0" y="399941"/>
              </a:lnTo>
              <a:lnTo>
                <a:pt x="0" y="58687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F2855-D1F9-4B98-AEBF-E6BC6C5327C8}">
      <dsp:nvSpPr>
        <dsp:cNvPr id="0" name=""/>
        <dsp:cNvSpPr/>
      </dsp:nvSpPr>
      <dsp:spPr>
        <a:xfrm>
          <a:off x="2466353" y="648331"/>
          <a:ext cx="2017925" cy="1281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EFB94-75AB-49AE-897C-AAB507153039}">
      <dsp:nvSpPr>
        <dsp:cNvPr id="0" name=""/>
        <dsp:cNvSpPr/>
      </dsp:nvSpPr>
      <dsp:spPr>
        <a:xfrm>
          <a:off x="2690567" y="861334"/>
          <a:ext cx="2017925" cy="1281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CHARACTERISTICS OF IR SYSTEM</a:t>
          </a:r>
          <a:endParaRPr lang="en-IN" sz="1600" kern="1200" dirty="0"/>
        </a:p>
      </dsp:txBody>
      <dsp:txXfrm>
        <a:off x="2728097" y="898864"/>
        <a:ext cx="1942865" cy="1206322"/>
      </dsp:txXfrm>
    </dsp:sp>
    <dsp:sp modelId="{0AE6FB57-E62C-46D9-B2BE-44A2E230AFE9}">
      <dsp:nvSpPr>
        <dsp:cNvPr id="0" name=""/>
        <dsp:cNvSpPr/>
      </dsp:nvSpPr>
      <dsp:spPr>
        <a:xfrm>
          <a:off x="0" y="2516594"/>
          <a:ext cx="2017925" cy="1281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21D71-F1BA-4178-9BA4-3D5CBCE7B2D1}">
      <dsp:nvSpPr>
        <dsp:cNvPr id="0" name=""/>
        <dsp:cNvSpPr/>
      </dsp:nvSpPr>
      <dsp:spPr>
        <a:xfrm>
          <a:off x="224213" y="2729597"/>
          <a:ext cx="2017925" cy="1281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 OF USERS</a:t>
          </a:r>
          <a:endParaRPr lang="en-IN" sz="1600" kern="1200" dirty="0"/>
        </a:p>
      </dsp:txBody>
      <dsp:txXfrm>
        <a:off x="261743" y="2767127"/>
        <a:ext cx="1942865" cy="1206322"/>
      </dsp:txXfrm>
    </dsp:sp>
    <dsp:sp modelId="{73515F2A-70CF-4F00-8554-6E263780AACB}">
      <dsp:nvSpPr>
        <dsp:cNvPr id="0" name=""/>
        <dsp:cNvSpPr/>
      </dsp:nvSpPr>
      <dsp:spPr>
        <a:xfrm>
          <a:off x="2466353" y="2516594"/>
          <a:ext cx="2017925" cy="1281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85D5E-4991-41F5-BAE5-3CE1DCA4D3C8}">
      <dsp:nvSpPr>
        <dsp:cNvPr id="0" name=""/>
        <dsp:cNvSpPr/>
      </dsp:nvSpPr>
      <dsp:spPr>
        <a:xfrm>
          <a:off x="2690567" y="2729597"/>
          <a:ext cx="2017925" cy="1281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TYPES OF DATA</a:t>
          </a:r>
          <a:endParaRPr lang="en-IN" sz="1600" kern="1200" dirty="0"/>
        </a:p>
      </dsp:txBody>
      <dsp:txXfrm>
        <a:off x="2728097" y="2767127"/>
        <a:ext cx="1942865" cy="1206322"/>
      </dsp:txXfrm>
    </dsp:sp>
    <dsp:sp modelId="{915EF950-5141-476B-930A-18625E4ACDD4}">
      <dsp:nvSpPr>
        <dsp:cNvPr id="0" name=""/>
        <dsp:cNvSpPr/>
      </dsp:nvSpPr>
      <dsp:spPr>
        <a:xfrm>
          <a:off x="4932706" y="2516594"/>
          <a:ext cx="2017925" cy="1281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468E0-22CD-42D0-95DE-C580B2FA7C56}">
      <dsp:nvSpPr>
        <dsp:cNvPr id="0" name=""/>
        <dsp:cNvSpPr/>
      </dsp:nvSpPr>
      <dsp:spPr>
        <a:xfrm>
          <a:off x="5156920" y="2729597"/>
          <a:ext cx="2017925" cy="1281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TYPES OF INFORMATION NEED</a:t>
          </a:r>
          <a:endParaRPr lang="en-IN" sz="1600" kern="1200" dirty="0"/>
        </a:p>
      </dsp:txBody>
      <dsp:txXfrm>
        <a:off x="5194450" y="2767127"/>
        <a:ext cx="1942865" cy="1206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B3876-63D4-4218-AAA8-B55EB7437B6C}">
      <dsp:nvSpPr>
        <dsp:cNvPr id="0" name=""/>
        <dsp:cNvSpPr/>
      </dsp:nvSpPr>
      <dsp:spPr>
        <a:xfrm>
          <a:off x="2560964" y="672237"/>
          <a:ext cx="812329" cy="281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982"/>
              </a:lnTo>
              <a:lnTo>
                <a:pt x="812329" y="140982"/>
              </a:lnTo>
              <a:lnTo>
                <a:pt x="812329" y="28196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275CA-192A-4317-AD5E-1EA76C31C270}">
      <dsp:nvSpPr>
        <dsp:cNvPr id="0" name=""/>
        <dsp:cNvSpPr/>
      </dsp:nvSpPr>
      <dsp:spPr>
        <a:xfrm>
          <a:off x="1748634" y="672237"/>
          <a:ext cx="812329" cy="281965"/>
        </a:xfrm>
        <a:custGeom>
          <a:avLst/>
          <a:gdLst/>
          <a:ahLst/>
          <a:cxnLst/>
          <a:rect l="0" t="0" r="0" b="0"/>
          <a:pathLst>
            <a:path>
              <a:moveTo>
                <a:pt x="812329" y="0"/>
              </a:moveTo>
              <a:lnTo>
                <a:pt x="812329" y="140982"/>
              </a:lnTo>
              <a:lnTo>
                <a:pt x="0" y="140982"/>
              </a:lnTo>
              <a:lnTo>
                <a:pt x="0" y="28196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3E689-E810-4AD7-8C3C-BD588E111681}">
      <dsp:nvSpPr>
        <dsp:cNvPr id="0" name=""/>
        <dsp:cNvSpPr/>
      </dsp:nvSpPr>
      <dsp:spPr>
        <a:xfrm>
          <a:off x="1889617" y="891"/>
          <a:ext cx="1342692" cy="671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IR PROCESSING</a:t>
          </a:r>
          <a:endParaRPr lang="en-IN" sz="1800" kern="1200" dirty="0"/>
        </a:p>
      </dsp:txBody>
      <dsp:txXfrm>
        <a:off x="1889617" y="891"/>
        <a:ext cx="1342692" cy="671346"/>
      </dsp:txXfrm>
    </dsp:sp>
    <dsp:sp modelId="{A9D97513-ACBE-40BE-BD2F-F5540AE99928}">
      <dsp:nvSpPr>
        <dsp:cNvPr id="0" name=""/>
        <dsp:cNvSpPr/>
      </dsp:nvSpPr>
      <dsp:spPr>
        <a:xfrm>
          <a:off x="1077288" y="954203"/>
          <a:ext cx="1342692" cy="671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Statistical approach</a:t>
          </a:r>
          <a:endParaRPr lang="en-IN" sz="1800" kern="1200" dirty="0"/>
        </a:p>
      </dsp:txBody>
      <dsp:txXfrm>
        <a:off x="1077288" y="954203"/>
        <a:ext cx="1342692" cy="671346"/>
      </dsp:txXfrm>
    </dsp:sp>
    <dsp:sp modelId="{65321129-7CB9-4F15-A066-DB905D7281A6}">
      <dsp:nvSpPr>
        <dsp:cNvPr id="0" name=""/>
        <dsp:cNvSpPr/>
      </dsp:nvSpPr>
      <dsp:spPr>
        <a:xfrm>
          <a:off x="2701946" y="954203"/>
          <a:ext cx="1342692" cy="671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Semantic approaches</a:t>
          </a:r>
          <a:endParaRPr lang="en-IN" sz="1800" kern="1200" dirty="0"/>
        </a:p>
      </dsp:txBody>
      <dsp:txXfrm>
        <a:off x="2701946" y="954203"/>
        <a:ext cx="1342692" cy="671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7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6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 descr="group of employees collaboratin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" y="1793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775577" cy="5737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INFormation</a:t>
            </a:r>
            <a:r>
              <a:rPr lang="en-US" sz="4000" dirty="0">
                <a:solidFill>
                  <a:schemeClr val="tx1"/>
                </a:solidFill>
              </a:rPr>
              <a:t> retrieval IN </a:t>
            </a:r>
            <a:r>
              <a:rPr lang="en-US" sz="4000" dirty="0" err="1">
                <a:solidFill>
                  <a:schemeClr val="tx1"/>
                </a:solidFill>
              </a:rPr>
              <a:t>dbms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9" y="5150945"/>
            <a:ext cx="10965141" cy="11064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BY - TECH CYNICS                                                                                                                     TEAM MEMBER:-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LEKHA VARSHA , SUDARSHAN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VISHWA , PRAVEEN , GOKUL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F42302-CB70-387B-0324-2B395BD2A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281740"/>
              </p:ext>
            </p:extLst>
          </p:nvPr>
        </p:nvGraphicFramePr>
        <p:xfrm>
          <a:off x="5286096" y="668524"/>
          <a:ext cx="5121928" cy="1626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E87476C-0BF4-DE87-A77C-4BC01B6A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Ir</a:t>
            </a:r>
            <a:r>
              <a:rPr lang="en-US" dirty="0"/>
              <a:t> processing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CBFC6-B5A8-1D02-3842-17C77BF38488}"/>
              </a:ext>
            </a:extLst>
          </p:cNvPr>
          <p:cNvSpPr txBox="1"/>
          <p:nvPr/>
        </p:nvSpPr>
        <p:spPr>
          <a:xfrm>
            <a:off x="4607859" y="2474258"/>
            <a:ext cx="7216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STATISTICAL APPROACH :-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IN THIS APPROACH , THE DOCUMENTS ARE FIRST ANALYZED AND BROKEN DOWN INTO CHUNKS OF  TEXT.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EACH WORD IS COUNTED FOR ITS RELEVANCE.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THESE WORDS ARE THEN COMPARED AGAINST THE QUERY TO TEST THE SIGNIFICANT DEGREE OF MATCH.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BASED ON THIS MATCHING, THE RANKED LIST OF DOCUMENT CONTAINING THESE WORDS IS PRESENTED TO THE USER.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SEMANTIC APPROACH :-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IN THIS APPROACH THE KNOWLEDGE BASE TECHNIQUE OF INFORMATION RETRIEVAL IS USED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SYNTACTICAL,LEXICAL,SENTENTIAL,DISCOURSE BASED AND PRAGMATIC LEVEL OF WORDS ARE USED TO PREPARE KNOWLEDGE BASE FOR UNDERRSTANDING</a:t>
            </a:r>
          </a:p>
        </p:txBody>
      </p:sp>
    </p:spTree>
    <p:extLst>
      <p:ext uri="{BB962C8B-B14F-4D97-AF65-F5344CB8AC3E}">
        <p14:creationId xmlns:p14="http://schemas.microsoft.com/office/powerpoint/2010/main" val="385924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574420-4EB5-077F-4E67-07CE64F3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IR FRAME WORK</a:t>
            </a:r>
            <a:br>
              <a:rPr lang="en-IN" dirty="0"/>
            </a:br>
            <a:endParaRPr lang="en-IN" dirty="0"/>
          </a:p>
        </p:txBody>
      </p:sp>
      <p:pic>
        <p:nvPicPr>
          <p:cNvPr id="6" name="image195.jpeg">
            <a:extLst>
              <a:ext uri="{FF2B5EF4-FFF2-40B4-BE49-F238E27FC236}">
                <a16:creationId xmlns:a16="http://schemas.microsoft.com/office/drawing/2014/main" id="{E07C13D0-6649-F2C6-B9D1-44C23C2C3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31341" y="663472"/>
            <a:ext cx="7673787" cy="56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2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9F5A-C190-6A20-C939-1A3BDD65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376" y="717176"/>
            <a:ext cx="7329544" cy="5629836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simplified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 pipeline.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 retrieval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documents are first represented in a form suitable for retrieval. The significant terms and their properties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extracted from the documents and are represented in a document index where the words/terms and their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properties are stored in a matrix that contains these terms and the references to the documents that contain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index is then converted into an inverted index of a word/term vs. document matrix. Given the query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words, the documents containing these words—and the document properties, such as date of creation,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author, and type of document—are fetched from the inverted index and compared with the query. This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ranked list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The user can then provide feedback on the results that triggers implicit or explicit query expansion to fetch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 that are more relevant for the user. Most IR systems allow for an interactive search where the query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results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successively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refined.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23078D-55DA-97EA-347C-1CC0626A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IR FRAME WORK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3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7574507" cy="16409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By </a:t>
            </a:r>
            <a:r>
              <a:rPr lang="en-US" sz="2000">
                <a:solidFill>
                  <a:srgbClr val="FFFFFF"/>
                </a:solidFill>
              </a:rPr>
              <a:t>tech cynics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4110" y="515983"/>
            <a:ext cx="5286586" cy="5826033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IR</a:t>
            </a:r>
          </a:p>
          <a:p>
            <a:pPr marL="744538" indent="-304800"/>
            <a:r>
              <a:rPr lang="en-US" sz="1200" dirty="0"/>
              <a:t>INFORMATION RETRIVAL CONCEPT</a:t>
            </a:r>
          </a:p>
          <a:p>
            <a:pPr marL="744538" indent="-304800"/>
            <a:r>
              <a:rPr lang="en-US" sz="1200" dirty="0"/>
              <a:t>INTRODUCATION TO INFORMATION RETRIEVAL</a:t>
            </a:r>
          </a:p>
          <a:p>
            <a:pPr marL="744538" indent="-304800"/>
            <a:r>
              <a:rPr lang="en-US" sz="1200" dirty="0"/>
              <a:t>CHARACTERIZATION OF INFORMATION RETRIVAL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COMPARISON</a:t>
            </a:r>
          </a:p>
          <a:p>
            <a:pPr marL="744538" indent="-304800"/>
            <a:r>
              <a:rPr lang="en-US" sz="1200" dirty="0"/>
              <a:t>DATA</a:t>
            </a:r>
            <a:r>
              <a:rPr lang="en-IN" sz="1200" dirty="0"/>
              <a:t>BASE SYTEM </a:t>
            </a:r>
            <a:endParaRPr lang="en-US" sz="1200" dirty="0"/>
          </a:p>
          <a:p>
            <a:pPr marL="744538" indent="-304800"/>
            <a:r>
              <a:rPr lang="en-US" sz="1200" dirty="0"/>
              <a:t>AND</a:t>
            </a:r>
          </a:p>
          <a:p>
            <a:pPr marL="744538" indent="-304800"/>
            <a:r>
              <a:rPr lang="en-US" sz="1200" dirty="0"/>
              <a:t>INFORMATION RETRIVAL SYSTEM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MODES OF INTERACTION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200" dirty="0"/>
              <a:t>RETRIEVAL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200" dirty="0"/>
              <a:t>BROWSING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GENERIC IR FRAME WORK</a:t>
            </a:r>
          </a:p>
          <a:p>
            <a:pPr marL="744538" indent="-304800"/>
            <a:r>
              <a:rPr lang="en-US" sz="1400" dirty="0"/>
              <a:t>IR PROCESSING DIAGRAM</a:t>
            </a:r>
          </a:p>
          <a:p>
            <a:pPr marL="744538" indent="-304800"/>
            <a:r>
              <a:rPr lang="en-US" sz="1400" dirty="0"/>
              <a:t>IR FRAMEWORK</a:t>
            </a:r>
          </a:p>
        </p:txBody>
      </p:sp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83000" y="741174"/>
            <a:ext cx="6541144" cy="4519034"/>
          </a:xfrm>
        </p:spPr>
        <p:txBody>
          <a:bodyPr numCol="2"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b="1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retrieval</a:t>
            </a:r>
            <a:r>
              <a:rPr lang="en-US" sz="1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retrieving</a:t>
            </a:r>
            <a:r>
              <a:rPr lang="en-US" sz="1800" spc="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documents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(or 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request)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user.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retrieval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“the discipline that deals with the structure, analysis, organization, storage,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searching,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retrieval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information” .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 are two types of data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</a:t>
            </a:r>
            <a:br>
              <a:rPr lang="en-US" dirty="0"/>
            </a:br>
            <a:r>
              <a:rPr lang="en-US" dirty="0"/>
              <a:t>(INFORMATION RETRIEVAL)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CE5590A-9A92-8E12-4645-C07029448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476482"/>
              </p:ext>
            </p:extLst>
          </p:nvPr>
        </p:nvGraphicFramePr>
        <p:xfrm>
          <a:off x="5824932" y="4370147"/>
          <a:ext cx="3708192" cy="1933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A875-5532-7EFC-1287-5ADA7DBA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STRUCTURED DATA :-</a:t>
            </a:r>
          </a:p>
          <a:p>
            <a:r>
              <a:rPr lang="en-US" dirty="0"/>
              <a:t>Structured data is a form of data in which the information is in most organized form . </a:t>
            </a:r>
          </a:p>
          <a:p>
            <a:pPr marL="184785">
              <a:spcBef>
                <a:spcPts val="66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(or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table)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called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STUDENT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attributes: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02235" indent="0" algn="ctr">
              <a:spcBef>
                <a:spcPts val="585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STUDENT(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rollno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name,address,marks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Bef>
                <a:spcPts val="685"/>
              </a:spcBef>
              <a:spcAft>
                <a:spcPts val="0"/>
              </a:spcAft>
              <a:buNone/>
              <a:tabLst>
                <a:tab pos="41402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 of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structured</a:t>
            </a:r>
            <a:r>
              <a:rPr lang="en-US" sz="2000" b="1" i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184785">
              <a:spcBef>
                <a:spcPts val="665"/>
              </a:spcBef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4785">
              <a:spcBef>
                <a:spcPts val="665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UNSTRUCTURED DATA :-</a:t>
            </a:r>
          </a:p>
          <a:p>
            <a:pPr marL="184785">
              <a:spcBef>
                <a:spcPts val="665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Unstructured data is more like human language . it doesn’t 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Bef>
                <a:spcPts val="685"/>
              </a:spcBef>
              <a:spcAft>
                <a:spcPts val="0"/>
              </a:spcAft>
              <a:buNone/>
              <a:tabLst>
                <a:tab pos="41402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 nicely into relational database. </a:t>
            </a:r>
          </a:p>
          <a:p>
            <a:pPr algn="just">
              <a:spcBef>
                <a:spcPts val="685"/>
              </a:spcBef>
              <a:spcAft>
                <a:spcPts val="0"/>
              </a:spcAft>
              <a:tabLst>
                <a:tab pos="41402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in the Natural language .</a:t>
            </a:r>
          </a:p>
          <a:p>
            <a:pPr algn="just">
              <a:spcBef>
                <a:spcPts val="685"/>
              </a:spcBef>
              <a:spcAft>
                <a:spcPts val="0"/>
              </a:spcAft>
              <a:tabLst>
                <a:tab pos="414020" algn="l"/>
              </a:tabLst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Example : reading book and article which doesn’t have a structure.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Bef>
                <a:spcPts val="685"/>
              </a:spcBef>
              <a:spcAft>
                <a:spcPts val="0"/>
              </a:spcAft>
              <a:buNone/>
              <a:tabLst>
                <a:tab pos="41402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EEF7EB-D4DA-88D9-F968-37712288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UNSTRUCTURE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5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DCC6-98B2-6D8E-907E-9E1BC62B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 is the process of retrieving document from a collection in response to a query submitted by a user</a:t>
            </a:r>
          </a:p>
          <a:p>
            <a:r>
              <a:rPr lang="en-IN" dirty="0"/>
              <a:t>There is various ways to retrieve useful information from unstructured data . The most popularly used technique is queries</a:t>
            </a:r>
          </a:p>
          <a:p>
            <a:r>
              <a:rPr lang="en-IN" dirty="0"/>
              <a:t>Information retrieval system is beyond database system that do not limit its user to use specific query language , nor do they expect its user to know the structure of schema</a:t>
            </a:r>
          </a:p>
          <a:p>
            <a:r>
              <a:rPr lang="en-IN" dirty="0"/>
              <a:t>User can make use of free form of search request which is called as query to retrieve information from </a:t>
            </a:r>
            <a:r>
              <a:rPr lang="en-IN" dirty="0" err="1"/>
              <a:t>ir</a:t>
            </a:r>
            <a:r>
              <a:rPr lang="en-IN" dirty="0"/>
              <a:t> system . This query is also called as keyword search query.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D5E66C-5810-2676-1887-5DEED54F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43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99A4E0-CBFE-19AA-5370-4AFA71EC6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811238"/>
              </p:ext>
            </p:extLst>
          </p:nvPr>
        </p:nvGraphicFramePr>
        <p:xfrm>
          <a:off x="4721319" y="1099344"/>
          <a:ext cx="7174846" cy="465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BC69F0DC-DA18-AFA0-DB91-F6F1BFC3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IR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31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5A7A-2FDA-2DE8-A6D9-16E4339C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118" y="1039906"/>
            <a:ext cx="7049025" cy="55511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OF USER :-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 may be an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expert user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(for example, a curator or a librarian), who 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searching for specific information that is clear in his/her mind and forms relevant queries for the task,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layperson</a:t>
            </a:r>
            <a:r>
              <a:rPr lang="en-US" sz="1800" i="1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i="1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generic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</a:t>
            </a:r>
          </a:p>
          <a:p>
            <a:r>
              <a:rPr lang="en-US" sz="1800" b="1" dirty="0">
                <a:latin typeface="Times New Roman" panose="02020603050405020304" pitchFamily="18" charset="0"/>
              </a:rPr>
              <a:t>TYPES OF DATA :-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systems can be tailored to specific types of data. For example, the problem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retrieving information about a specific topic may be handled more efficiently by customized search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 that are built to collect and retrieve only information related to that specific topic.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repository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could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hierarchically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organized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concept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topic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hierarchy.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</a:rPr>
              <a:t>TYPES OF INFORMATION:-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context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search,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users’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needs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defined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navigational, informational, or transactional.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Navigational search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refers to finding a particular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piece of information (such as the Georgia Tech University Website) that a user needs quickly.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informational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find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(such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activities in the college of computing at Georgia Tech—this is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-sic IR system task). The goal of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transactional search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to reach a site where fur-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interaction happens (such as joining a social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shopping,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 reservations,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databases,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so on).</a:t>
            </a:r>
            <a:endParaRPr lang="en-US" b="1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AF6A83-2E95-82E1-8EF0-62944B0A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IR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93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483088-A07E-04E1-B977-7D7685D8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DATA </a:t>
            </a:r>
            <a:endParaRPr lang="en-IN" dirty="0"/>
          </a:p>
        </p:txBody>
      </p:sp>
      <p:pic>
        <p:nvPicPr>
          <p:cNvPr id="6" name="image194.png">
            <a:extLst>
              <a:ext uri="{FF2B5EF4-FFF2-40B4-BE49-F238E27FC236}">
                <a16:creationId xmlns:a16="http://schemas.microsoft.com/office/drawing/2014/main" id="{1DB0C2CC-D5FD-9E5D-E748-0FDBD8A09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91317" y="951530"/>
            <a:ext cx="7866646" cy="52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9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39C1-7BD6-04B6-BB48-7383AC4E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785" algn="just">
              <a:lnSpc>
                <a:spcPts val="1260"/>
              </a:lnSpc>
              <a:spcBef>
                <a:spcPts val="76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1260"/>
              </a:lnSpc>
              <a:buSzPts val="1100"/>
              <a:buFont typeface="Times New Roman" panose="02020603050405020304" pitchFamily="18" charset="0"/>
              <a:buAutoNum type="arabicParenR"/>
              <a:tabLst>
                <a:tab pos="64262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retrieval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1260"/>
              </a:lnSpc>
              <a:spcBef>
                <a:spcPts val="5"/>
              </a:spcBef>
              <a:spcAft>
                <a:spcPts val="0"/>
              </a:spcAft>
              <a:buSzPts val="1100"/>
              <a:buFont typeface="Times New Roman" panose="02020603050405020304" pitchFamily="18" charset="0"/>
              <a:buAutoNum type="arabicParenR"/>
              <a:tabLst>
                <a:tab pos="64262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browsing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92100" algn="just">
              <a:spcAft>
                <a:spcPts val="0"/>
              </a:spcAft>
              <a:tabLst>
                <a:tab pos="41402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Retrieval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concerned with the extraction of relevant information from a repository of documents through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IR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87655" algn="just">
              <a:spcAft>
                <a:spcPts val="0"/>
              </a:spcAft>
              <a:tabLst>
                <a:tab pos="41402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Browsing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signifies the activity of a user visiting or navigating through similar or related documents based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the user’s assessment of relevance. During browsing, a user’s information need may not be defined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priori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is flexible.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D660EC-C5A8-8468-7977-DAEFC986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INTERACTION</a:t>
            </a:r>
          </a:p>
        </p:txBody>
      </p:sp>
    </p:spTree>
    <p:extLst>
      <p:ext uri="{BB962C8B-B14F-4D97-AF65-F5344CB8AC3E}">
        <p14:creationId xmlns:p14="http://schemas.microsoft.com/office/powerpoint/2010/main" val="20448610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224</TotalTime>
  <Words>981</Words>
  <Application>Microsoft Office PowerPoint</Application>
  <PresentationFormat>Widescreen</PresentationFormat>
  <Paragraphs>89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Wingdings 2</vt:lpstr>
      <vt:lpstr>DividendVTI</vt:lpstr>
      <vt:lpstr>INFormation retrieval IN dbms</vt:lpstr>
      <vt:lpstr>Agenda</vt:lpstr>
      <vt:lpstr>IR (INFORMATION RETRIEVAL)</vt:lpstr>
      <vt:lpstr>STRUCTURE AND UNSTRUCTURE DATA </vt:lpstr>
      <vt:lpstr>Concept of query</vt:lpstr>
      <vt:lpstr>CHARACTERISTICS OF IR SYSTEMS</vt:lpstr>
      <vt:lpstr>CHARACTERISTICS OF IR SYSTEMS</vt:lpstr>
      <vt:lpstr>COMPARISON OF DATA </vt:lpstr>
      <vt:lpstr>MODES OF INTERACTION</vt:lpstr>
      <vt:lpstr>Ir processing</vt:lpstr>
      <vt:lpstr>GENERIC IR FRAME WORK </vt:lpstr>
      <vt:lpstr>GENERIC IR FRAME WORK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IN dbms</dc:title>
  <dc:creator>darshini baskaran</dc:creator>
  <cp:lastModifiedBy>darshini baskaran</cp:lastModifiedBy>
  <cp:revision>12</cp:revision>
  <dcterms:created xsi:type="dcterms:W3CDTF">2022-06-04T15:50:18Z</dcterms:created>
  <dcterms:modified xsi:type="dcterms:W3CDTF">2022-06-05T15:56:31Z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