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Distributed Algorithms project by</a:t>
            </a:r>
          </a:p>
          <a:p>
            <a:r>
              <a:rPr lang="en-US" dirty="0" smtClean="0"/>
              <a:t>13CO202 </a:t>
            </a:r>
            <a:r>
              <a:rPr lang="en-US" dirty="0" err="1" smtClean="0"/>
              <a:t>Akash</a:t>
            </a:r>
            <a:r>
              <a:rPr lang="en-US" dirty="0" smtClean="0"/>
              <a:t> S</a:t>
            </a:r>
          </a:p>
          <a:p>
            <a:r>
              <a:rPr lang="en-US" dirty="0" smtClean="0"/>
              <a:t>13CO146 </a:t>
            </a:r>
            <a:r>
              <a:rPr lang="en-US" dirty="0" err="1" smtClean="0"/>
              <a:t>Sudarshan</a:t>
            </a:r>
            <a:r>
              <a:rPr lang="en-US" dirty="0" smtClean="0"/>
              <a:t> S K</a:t>
            </a:r>
          </a:p>
          <a:p>
            <a:r>
              <a:rPr lang="en-US" dirty="0" smtClean="0"/>
              <a:t>13CO252 </a:t>
            </a:r>
            <a:r>
              <a:rPr lang="en-US" dirty="0" err="1" smtClean="0"/>
              <a:t>Vishakha</a:t>
            </a:r>
            <a:r>
              <a:rPr lang="en-US" dirty="0" smtClean="0"/>
              <a:t> S 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Solutions to the consensus problem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Phase commit</a:t>
            </a:r>
          </a:p>
          <a:p>
            <a:endParaRPr lang="en-US" dirty="0" smtClean="0"/>
          </a:p>
          <a:p>
            <a:r>
              <a:rPr lang="en-US" dirty="0" smtClean="0"/>
              <a:t>3 Phase commit</a:t>
            </a:r>
          </a:p>
          <a:p>
            <a:endParaRPr lang="en-US" dirty="0" smtClean="0"/>
          </a:p>
          <a:p>
            <a:r>
              <a:rPr lang="en-US" dirty="0" err="1" smtClean="0"/>
              <a:t>Paxos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-phases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Prepare : </a:t>
            </a:r>
          </a:p>
          <a:p>
            <a:pPr marL="914400" lvl="1" indent="-514350"/>
            <a:r>
              <a:rPr lang="en-US" dirty="0" smtClean="0"/>
              <a:t>Leader sends a proposal P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x,v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Acceptor compares x with the highest </a:t>
            </a:r>
            <a:r>
              <a:rPr lang="en-US" dirty="0" err="1" smtClean="0"/>
              <a:t>seq</a:t>
            </a:r>
            <a:r>
              <a:rPr lang="en-US" dirty="0" smtClean="0"/>
              <a:t> no y</a:t>
            </a:r>
          </a:p>
          <a:p>
            <a:pPr marL="914400" lvl="1" indent="-514350"/>
            <a:r>
              <a:rPr lang="en-US" dirty="0" smtClean="0"/>
              <a:t>If x &lt; y, reply ‘reject’ along with y</a:t>
            </a:r>
          </a:p>
          <a:p>
            <a:pPr marL="914400" lvl="1" indent="-514350" algn="just"/>
            <a:r>
              <a:rPr lang="en-US" dirty="0" smtClean="0"/>
              <a:t>If x &gt; y, reply ‘agree’ along with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(y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-phases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Accept</a:t>
            </a:r>
          </a:p>
          <a:p>
            <a:pPr lvl="1"/>
            <a:r>
              <a:rPr lang="en-US" dirty="0" smtClean="0"/>
              <a:t>If a majority of Acceptors fail to reply or reply ‘reject’, the Leader abandons the proposal and may start again.</a:t>
            </a:r>
          </a:p>
          <a:p>
            <a:pPr lvl="1"/>
            <a:r>
              <a:rPr lang="en-US" dirty="0" smtClean="0"/>
              <a:t>If a majority of Acceptors reply ‘agree’, </a:t>
            </a:r>
            <a:r>
              <a:rPr lang="en-US" dirty="0" smtClean="0"/>
              <a:t>the Leader </a:t>
            </a:r>
            <a:r>
              <a:rPr lang="en-US" dirty="0" smtClean="0"/>
              <a:t>picks any of these values </a:t>
            </a:r>
            <a:r>
              <a:rPr lang="en-US" dirty="0" smtClean="0"/>
              <a:t>and </a:t>
            </a:r>
            <a:r>
              <a:rPr lang="en-US" dirty="0" smtClean="0"/>
              <a:t>sends a ‘accept request’ message with the proposal number and value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-phases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When an Acceptor receives a ‘accept request’ message, it sends an ‘accept’ only if the following two conditions are met, otherwise it sends a ‘reject’:</a:t>
            </a:r>
          </a:p>
          <a:p>
            <a:pPr lvl="2"/>
            <a:r>
              <a:rPr lang="en-US" dirty="0" smtClean="0"/>
              <a:t>Value is same as any of the previously accepted proposals</a:t>
            </a:r>
          </a:p>
          <a:p>
            <a:pPr lvl="2"/>
            <a:r>
              <a:rPr lang="en-US" dirty="0" err="1" smtClean="0"/>
              <a:t>Seq</a:t>
            </a:r>
            <a:r>
              <a:rPr lang="en-US" dirty="0" smtClean="0"/>
              <a:t> number is the highest proposal number the Acceptor has agreed to</a:t>
            </a:r>
          </a:p>
          <a:p>
            <a:pPr lvl="2"/>
            <a:r>
              <a:rPr lang="en-US" dirty="0" smtClean="0"/>
              <a:t>If the Leader does not receive an ‘accept’ message from a majority, abandon the proposal and start again. However if the Leader does receive an ‘accept’ from a majority, the protocol can be considered </a:t>
            </a:r>
            <a:r>
              <a:rPr lang="en-US" dirty="0" smtClean="0"/>
              <a:t>terminated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with simple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asks one of the servers for an IP</a:t>
            </a:r>
          </a:p>
          <a:p>
            <a:endParaRPr lang="en-US" dirty="0" smtClean="0"/>
          </a:p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Leader requests the other servers to look up in their DNS table and respond with the IP of the requested URL.</a:t>
            </a:r>
          </a:p>
          <a:p>
            <a:pPr lvl="1"/>
            <a:r>
              <a:rPr lang="en-US" dirty="0" smtClean="0"/>
              <a:t>All the acceptor servers respond with the URL if they have it in their table.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with simple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Accept</a:t>
            </a:r>
          </a:p>
          <a:p>
            <a:pPr lvl="1"/>
            <a:r>
              <a:rPr lang="en-US" dirty="0" smtClean="0"/>
              <a:t>The leader checks which IP is in majority of the responses and replies to all the servers with that IP.</a:t>
            </a:r>
          </a:p>
          <a:p>
            <a:pPr lvl="1"/>
            <a:r>
              <a:rPr lang="en-US" dirty="0" smtClean="0"/>
              <a:t>The acceptor servers update their DNS tables with the new IP.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Leader replies to the client with the IP.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329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DNS with paxos</vt:lpstr>
      <vt:lpstr>Solutions to the consensus problem</vt:lpstr>
      <vt:lpstr>Paxos-phases</vt:lpstr>
      <vt:lpstr>Paxos-phases</vt:lpstr>
      <vt:lpstr>Paxos-phases</vt:lpstr>
      <vt:lpstr>DNS with simple paxos</vt:lpstr>
      <vt:lpstr>DNS with simple paxos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with paxos</dc:title>
  <dc:creator>VShok8</dc:creator>
  <cp:lastModifiedBy>intell</cp:lastModifiedBy>
  <cp:revision>4</cp:revision>
  <dcterms:created xsi:type="dcterms:W3CDTF">2006-08-16T00:00:00Z</dcterms:created>
  <dcterms:modified xsi:type="dcterms:W3CDTF">2017-04-10T05:56:45Z</dcterms:modified>
</cp:coreProperties>
</file>