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1821240" y="1935000"/>
            <a:ext cx="5500440" cy="438876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1821240" y="1935000"/>
            <a:ext cx="5500440" cy="4388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1821240" y="1935000"/>
            <a:ext cx="5500440" cy="43887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1821240" y="1935000"/>
            <a:ext cx="5500440" cy="4388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/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21435600">
            <a:off x="-18720" y="201960"/>
            <a:ext cx="9162720" cy="648720"/>
          </a:xfrm>
          <a:custGeom>
            <a:avLst/>
            <a:gdLst/>
            <a:ahLst/>
            <a:rect l="l" t="t" r="r" b="b"/>
            <a:pathLst>
              <a:path w="5772" h="1055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800">
            <a:solidFill>
              <a:srgbClr val="09b7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21435600">
            <a:off x="-14040" y="275400"/>
            <a:ext cx="9175320" cy="529920"/>
          </a:xfrm>
          <a:custGeom>
            <a:avLst/>
            <a:gdLst/>
            <a:ahLst/>
            <a:rect l="l" t="t" r="r" b="b"/>
            <a:pathLst>
              <a:path w="5766" h="854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360">
            <a:solidFill>
              <a:srgbClr val="0f6f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rIns="18360" tIns="0" bIns="0" anchor="b"/>
          <a:p>
            <a:pPr algn="r">
              <a:lnSpc>
                <a:spcPct val="100000"/>
              </a:lnSpc>
            </a:pPr>
            <a:r>
              <a:rPr b="1" lang="en-US" sz="5600" spc="-1" strike="noStrike">
                <a:solidFill>
                  <a:srgbClr val="50e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IN" sz="1200" spc="-1" strike="noStrike">
                <a:solidFill>
                  <a:srgbClr val="d1eaed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10/04/17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/>
          <a:p>
            <a:endParaRPr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DFF6359F-BE5E-4CB2-9797-05E155FE8E64}" type="slidenum">
              <a:rPr lang="en-IN" sz="1200" spc="-1" strike="noStrike">
                <a:solidFill>
                  <a:srgbClr val="d1eaed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Click to edit the outline text format</a:t>
            </a:r>
            <a:endParaRPr lang="en-US" sz="2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Second Outline Level</a:t>
            </a:r>
            <a:endParaRPr lang="en-US" sz="2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Third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Fourth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Fifth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Sixth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Seventh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 rot="21435600">
            <a:off x="-18720" y="201960"/>
            <a:ext cx="9162720" cy="648720"/>
          </a:xfrm>
          <a:custGeom>
            <a:avLst/>
            <a:gdLst/>
            <a:ahLst/>
            <a:rect l="l" t="t" r="r" b="b"/>
            <a:pathLst>
              <a:path w="5772" h="1055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800">
            <a:solidFill>
              <a:srgbClr val="09b7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 rot="21435600">
            <a:off x="-14040" y="275400"/>
            <a:ext cx="9175320" cy="529920"/>
          </a:xfrm>
          <a:custGeom>
            <a:avLst/>
            <a:gdLst/>
            <a:ahLst/>
            <a:rect l="l" t="t" r="r" b="b"/>
            <a:pathLst>
              <a:path w="5766" h="854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360">
            <a:solidFill>
              <a:srgbClr val="0f6f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Click to edit the outline text format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Second Outline Level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Third Outline Level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Fourth Outline Level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Fifth Outline Level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Sixth Outline Level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Seventh Outline LevelClick to edit Master text styles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Second level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Third level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3" marL="1188720" indent="-209880">
              <a:lnSpc>
                <a:spcPct val="100000"/>
              </a:lnSpc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Fourth level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Fifth level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IN" sz="1200" spc="-1" strike="noStrike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10/04/17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/>
          <a:p>
            <a:endParaRPr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920068F0-E821-44E7-B870-F08B9A68D966}" type="slidenum">
              <a:rPr lang="en-IN" sz="1200" spc="-1" strike="noStrike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&lt;number&gt;</a:t>
            </a:fld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33520" y="1371600"/>
            <a:ext cx="7851240" cy="1828440"/>
          </a:xfrm>
          <a:prstGeom prst="rect">
            <a:avLst/>
          </a:prstGeom>
          <a:noFill/>
          <a:ln>
            <a:noFill/>
          </a:ln>
        </p:spPr>
        <p:txBody>
          <a:bodyPr lIns="0" rIns="18360" tIns="0" bIns="0" anchor="b"/>
          <a:p>
            <a:pPr algn="r">
              <a:lnSpc>
                <a:spcPct val="100000"/>
              </a:lnSpc>
            </a:pPr>
            <a:r>
              <a:rPr b="1" lang="en-US" sz="5600" spc="-1" strike="noStrike">
                <a:solidFill>
                  <a:srgbClr val="50e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DNS with Paxos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33520" y="3228480"/>
            <a:ext cx="7854480" cy="1752120"/>
          </a:xfrm>
          <a:prstGeom prst="rect">
            <a:avLst/>
          </a:prstGeom>
          <a:noFill/>
          <a:ln>
            <a:noFill/>
          </a:ln>
        </p:spPr>
        <p:txBody>
          <a:bodyPr lIns="0" rIns="18360" tIns="45000" bIns="45000"/>
          <a:p>
            <a:pPr algn="r">
              <a:lnSpc>
                <a:spcPct val="100000"/>
              </a:lnSpc>
            </a:pPr>
            <a:r>
              <a:rPr lang="en-IN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 Distributed Algorithms project by</a:t>
            </a:r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13CO202 Akash S</a:t>
            </a:r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13CO146 Sudarshan S K</a:t>
            </a:r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13CO252 Vishakha S R</a:t>
            </a:r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Solutions to the consensus problem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2 Phase commit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>
              <a:lnSpc>
                <a:spcPct val="100000"/>
              </a:lnSpc>
            </a:pP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3 Phase commit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>
              <a:lnSpc>
                <a:spcPct val="100000"/>
              </a:lnSpc>
            </a:pP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Paxos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Paxos-phases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Prepare : 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914400" indent="-514080">
              <a:lnSpc>
                <a:spcPct val="10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Leader sends a proposal P</a:t>
            </a:r>
            <a:r>
              <a:rPr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(x,v</a:t>
            </a:r>
            <a:r>
              <a:rPr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)</a:t>
            </a:r>
            <a:endParaRPr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914400" indent="-514080">
              <a:lnSpc>
                <a:spcPct val="10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Acceptor compares x with the highest seq no y</a:t>
            </a:r>
            <a:endParaRPr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914400" indent="-514080">
              <a:lnSpc>
                <a:spcPct val="10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If x &lt; y, reply ‘reject’ along with y</a:t>
            </a:r>
            <a:endParaRPr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914400" indent="-514080" algn="just">
              <a:lnSpc>
                <a:spcPct val="10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If x &gt; y, reply ‘agree’ along with P</a:t>
            </a:r>
            <a:r>
              <a:rPr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j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(y, v</a:t>
            </a:r>
            <a:r>
              <a:rPr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j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)</a:t>
            </a:r>
            <a:endParaRPr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</a:pP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Paxos-phases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Accept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If a majority of Acceptors fail to reply or reply ‘reject’, the Leader abandons the proposal and may start again.</a:t>
            </a:r>
            <a:endParaRPr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If a majority of Acceptors reply ‘agree’, the Leader picks any of these values and sends a ‘accept request’ message with the proposal number and value.</a:t>
            </a:r>
            <a:endParaRPr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Paxos-phases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2" marL="914400" indent="-246600">
              <a:lnSpc>
                <a:spcPct val="100000"/>
              </a:lnSpc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When an Acceptor receives a ‘accept request’ message, it sends an ‘accept’ only if the following two conditions are met, otherwise it sends a ‘reject’: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Seq number is the highest proposal number the Acceptor has agreed to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If the Leader does not receive an ‘accept’ message from a majority, abandon the proposal and start again. However if the Leader does receive an ‘accept’ from a majority, the protocol can be considered terminated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DNS with simple paxos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Client asks one of the servers for an IP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>
              <a:lnSpc>
                <a:spcPct val="100000"/>
              </a:lnSpc>
            </a:pP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Prepare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Leader requests the other servers to look up in their DNS table and respond with the IP of the requested URL.</a:t>
            </a:r>
            <a:endParaRPr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All the acceptor servers respond with the URL if they have it in their table.</a:t>
            </a:r>
            <a:endParaRPr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DNS with simple paxos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Accept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The leader checks which IP is in majority of the responses and replies to all the servers with that IP.</a:t>
            </a:r>
            <a:endParaRPr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The acceptor servers update their DNS tables with the new IP.</a:t>
            </a:r>
            <a:endParaRPr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Leader replies to the client with the IP.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</TotalTime>
  <Application>LibreOffice/5.0.5.2$Linux_X86_64 LibreOffice_project/00m0$Build-2</Application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VShok8</dc:creator>
  <dc:language>en-IN</dc:language>
  <dcterms:modified xsi:type="dcterms:W3CDTF">2017-04-10T12:28:10Z</dcterms:modified>
  <cp:revision>8</cp:revision>
  <dc:title>DNS with paxos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