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embeddedFontLst>
    <p:embeddedFont>
      <p:font typeface="La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gPDhTJ8lzhkEu59W/B8jOh1hAkS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Sharma Swati"/>
  <p:cmAuthor clrIdx="1" id="1" initials="" lastIdx="3" name="Jyot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2" Type="http://customschemas.google.com/relationships/presentationmetadata" Target="metadata"/><Relationship Id="rId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1-18T17:45:37.061">
    <p:pos x="2446" y="663"/>
    <p:text>all 4 boxes have the same design. pls consider using a different graphic for this so that points 1,2, and 3 appear as parts of the second bullet in the first box. or maybe you can separate out the 2 bullet points in the first box into two boxes and make boxes 1,2 and 3 smaller in size.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GDWv8Q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01-19T05:24:22.639">
    <p:pos x="6000" y="0"/>
    <p:text>These boxes are not editable. it becomes very difficult for us complete any work quickly if we have to type out each and every change here.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GDWv8U"/>
      </p:ext>
    </p:extLst>
  </p:cm>
  <p:cm authorId="1" idx="1" dt="2021-01-19T05:24:22.639">
    <p:pos x="6000" y="0"/>
    <p:text>You will have to do the editing's in Microsoft PowerPoint, that's how ppt team has designed the template</p:text>
    <p:extLst>
      <p:ext uri="{C676402C-5697-4E1C-873F-D02D1690AC5C}">
        <p15:threadingInfo timeZoneBias="0">
          <p15:parentCm authorId="0" idx="2"/>
        </p15:threadingInfo>
      </p:ext>
      <p:ext uri="http://customooxmlschemas.google.com/">
        <go:slidesCustomData xmlns:go="http://customooxmlschemas.google.com/" commentPostId="AAAAHoelw50"/>
      </p:ext>
    </p:extLst>
  </p:cm>
  <p:cm authorId="0" idx="3" dt="2021-01-19T05:24:24.360">
    <p:pos x="3268" y="1626"/>
    <p:text>Bullet 2: "This happens because an NoSQL database continues to keep the system consistent and available by synchronising it with other systems."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GDWv_A"/>
      </p:ext>
    </p:extLst>
  </p:cm>
  <p:cm authorId="1" idx="2" dt="2021-01-19T05:24:24.360">
    <p:pos x="3268" y="1626"/>
    <p:text>will do</p:text>
    <p:extLst>
      <p:ext uri="{C676402C-5697-4E1C-873F-D02D1690AC5C}">
        <p15:threadingInfo timeZoneBias="0">
          <p15:parentCm authorId="0" idx="3"/>
        </p15:threadingInfo>
      </p:ext>
      <p:ext uri="http://customooxmlschemas.google.com/">
        <go:slidesCustomData xmlns:go="http://customooxmlschemas.google.com/" commentPostId="AAAAHoelw58"/>
      </p:ext>
    </p:extLst>
  </p:cm>
  <p:cm authorId="0" idx="4" dt="2021-01-19T05:24:23.918">
    <p:pos x="1621" y="1626"/>
    <p:text>pls consider this: "The system is available most of the time, but does not give a guarantee for consistency."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GDWv-w"/>
      </p:ext>
    </p:extLst>
  </p:cm>
  <p:cm authorId="1" idx="3" dt="2021-01-19T05:24:23.918">
    <p:pos x="1621" y="1626"/>
    <p:text>will change</p:text>
    <p:extLst>
      <p:ext uri="{C676402C-5697-4E1C-873F-D02D1690AC5C}">
        <p15:threadingInfo timeZoneBias="0">
          <p15:parentCm authorId="0" idx="4"/>
        </p15:threadingInfo>
      </p:ext>
      <p:ext uri="http://customooxmlschemas.google.com/">
        <go:slidesCustomData xmlns:go="http://customooxmlschemas.google.com/" commentPostId="AAAAHoelw54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970965" y="201168"/>
            <a:ext cx="6250071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BASE </a:t>
            </a:r>
            <a:r>
              <a:rPr lang="en-US" sz="24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PROPERTY</a:t>
            </a:r>
            <a:endParaRPr/>
          </a:p>
        </p:txBody>
      </p:sp>
      <p:grpSp>
        <p:nvGrpSpPr>
          <p:cNvPr id="85" name="Google Shape;85;p1"/>
          <p:cNvGrpSpPr/>
          <p:nvPr/>
        </p:nvGrpSpPr>
        <p:grpSpPr>
          <a:xfrm>
            <a:off x="2676786" y="3758110"/>
            <a:ext cx="6839379" cy="1319780"/>
            <a:chOff x="7045169" y="3669683"/>
            <a:chExt cx="6839379" cy="1319780"/>
          </a:xfrm>
        </p:grpSpPr>
        <p:sp>
          <p:nvSpPr>
            <p:cNvPr id="86" name="Google Shape;86;p1"/>
            <p:cNvSpPr/>
            <p:nvPr/>
          </p:nvSpPr>
          <p:spPr>
            <a:xfrm>
              <a:off x="7706230" y="3669683"/>
              <a:ext cx="5943600" cy="1316918"/>
            </a:xfrm>
            <a:custGeom>
              <a:rect b="b" l="l" r="r" t="t"/>
              <a:pathLst>
                <a:path extrusionOk="0" h="1316917" w="3702638">
                  <a:moveTo>
                    <a:pt x="0" y="1319717"/>
                  </a:moveTo>
                  <a:lnTo>
                    <a:pt x="0" y="0"/>
                  </a:lnTo>
                  <a:lnTo>
                    <a:pt x="3702893" y="0"/>
                  </a:lnTo>
                  <a:lnTo>
                    <a:pt x="3702893" y="1319717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87;p1"/>
            <p:cNvGrpSpPr/>
            <p:nvPr/>
          </p:nvGrpSpPr>
          <p:grpSpPr>
            <a:xfrm>
              <a:off x="7045169" y="3669747"/>
              <a:ext cx="655278" cy="1316918"/>
              <a:chOff x="7045169" y="3669747"/>
              <a:chExt cx="655278" cy="1316918"/>
            </a:xfrm>
          </p:grpSpPr>
          <p:sp>
            <p:nvSpPr>
              <p:cNvPr id="88" name="Google Shape;88;p1"/>
              <p:cNvSpPr/>
              <p:nvPr/>
            </p:nvSpPr>
            <p:spPr>
              <a:xfrm>
                <a:off x="7045169" y="3669747"/>
                <a:ext cx="655278" cy="1316918"/>
              </a:xfrm>
              <a:custGeom>
                <a:rect b="b" l="l" r="r" t="t"/>
                <a:pathLst>
                  <a:path extrusionOk="0" h="1316917" w="655277">
                    <a:moveTo>
                      <a:pt x="659859" y="1182172"/>
                    </a:moveTo>
                    <a:cubicBezTo>
                      <a:pt x="371409" y="1182172"/>
                      <a:pt x="137545" y="948308"/>
                      <a:pt x="137545" y="659795"/>
                    </a:cubicBezTo>
                    <a:cubicBezTo>
                      <a:pt x="137545" y="371345"/>
                      <a:pt x="371409" y="137417"/>
                      <a:pt x="659859" y="137417"/>
                    </a:cubicBezTo>
                    <a:cubicBezTo>
                      <a:pt x="660240" y="137417"/>
                      <a:pt x="660686" y="137481"/>
                      <a:pt x="661067" y="137481"/>
                    </a:cubicBezTo>
                    <a:lnTo>
                      <a:pt x="661067" y="0"/>
                    </a:lnTo>
                    <a:cubicBezTo>
                      <a:pt x="660686" y="0"/>
                      <a:pt x="660304" y="0"/>
                      <a:pt x="659859" y="0"/>
                    </a:cubicBezTo>
                    <a:cubicBezTo>
                      <a:pt x="295448" y="0"/>
                      <a:pt x="0" y="295448"/>
                      <a:pt x="0" y="659858"/>
                    </a:cubicBezTo>
                    <a:cubicBezTo>
                      <a:pt x="0" y="1024333"/>
                      <a:pt x="295448" y="1319717"/>
                      <a:pt x="659859" y="1319717"/>
                    </a:cubicBezTo>
                    <a:cubicBezTo>
                      <a:pt x="660240" y="1319717"/>
                      <a:pt x="660622" y="1319653"/>
                      <a:pt x="661067" y="1319653"/>
                    </a:cubicBezTo>
                    <a:lnTo>
                      <a:pt x="661067" y="1182172"/>
                    </a:lnTo>
                    <a:cubicBezTo>
                      <a:pt x="660686" y="1182172"/>
                      <a:pt x="660240" y="1182172"/>
                      <a:pt x="659859" y="1182172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>
                <a:off x="7045169" y="3669811"/>
                <a:ext cx="655278" cy="655278"/>
              </a:xfrm>
              <a:custGeom>
                <a:rect b="b" l="l" r="r" t="t"/>
                <a:pathLst>
                  <a:path extrusionOk="0" h="655277" w="655277">
                    <a:moveTo>
                      <a:pt x="659859" y="137417"/>
                    </a:moveTo>
                    <a:cubicBezTo>
                      <a:pt x="660240" y="137417"/>
                      <a:pt x="660686" y="137481"/>
                      <a:pt x="661067" y="137481"/>
                    </a:cubicBezTo>
                    <a:lnTo>
                      <a:pt x="661067" y="0"/>
                    </a:lnTo>
                    <a:cubicBezTo>
                      <a:pt x="660686" y="0"/>
                      <a:pt x="660304" y="0"/>
                      <a:pt x="659859" y="0"/>
                    </a:cubicBezTo>
                    <a:cubicBezTo>
                      <a:pt x="295448" y="-64"/>
                      <a:pt x="0" y="295384"/>
                      <a:pt x="0" y="659795"/>
                    </a:cubicBezTo>
                    <a:lnTo>
                      <a:pt x="137481" y="659795"/>
                    </a:lnTo>
                    <a:cubicBezTo>
                      <a:pt x="137481" y="371282"/>
                      <a:pt x="371345" y="137417"/>
                      <a:pt x="659859" y="137417"/>
                    </a:cubicBez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" name="Google Shape;90;p1"/>
            <p:cNvSpPr/>
            <p:nvPr/>
          </p:nvSpPr>
          <p:spPr>
            <a:xfrm>
              <a:off x="13637659" y="3669683"/>
              <a:ext cx="246888" cy="1316918"/>
            </a:xfrm>
            <a:custGeom>
              <a:rect b="b" l="l" r="r" t="t"/>
              <a:pathLst>
                <a:path extrusionOk="0" h="1316917" w="248114">
                  <a:moveTo>
                    <a:pt x="0" y="1319717"/>
                  </a:moveTo>
                  <a:lnTo>
                    <a:pt x="0" y="0"/>
                  </a:lnTo>
                  <a:lnTo>
                    <a:pt x="252632" y="0"/>
                  </a:lnTo>
                  <a:lnTo>
                    <a:pt x="252632" y="1319717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698220" y="3669747"/>
              <a:ext cx="5943600" cy="44533"/>
            </a:xfrm>
            <a:custGeom>
              <a:rect b="b" l="l" r="r" t="t"/>
              <a:pathLst>
                <a:path extrusionOk="0" h="44533" w="3715362">
                  <a:moveTo>
                    <a:pt x="0" y="0"/>
                  </a:moveTo>
                  <a:lnTo>
                    <a:pt x="3715362" y="0"/>
                  </a:lnTo>
                  <a:lnTo>
                    <a:pt x="3715362" y="44534"/>
                  </a:lnTo>
                  <a:lnTo>
                    <a:pt x="0" y="44534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7698220" y="4944930"/>
              <a:ext cx="5943600" cy="44533"/>
            </a:xfrm>
            <a:custGeom>
              <a:rect b="b" l="l" r="r" t="t"/>
              <a:pathLst>
                <a:path extrusionOk="0" h="44533" w="3715362">
                  <a:moveTo>
                    <a:pt x="0" y="0"/>
                  </a:moveTo>
                  <a:lnTo>
                    <a:pt x="3715362" y="0"/>
                  </a:lnTo>
                  <a:lnTo>
                    <a:pt x="3715362" y="44534"/>
                  </a:lnTo>
                  <a:lnTo>
                    <a:pt x="0" y="44534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"/>
          <p:cNvGrpSpPr/>
          <p:nvPr/>
        </p:nvGrpSpPr>
        <p:grpSpPr>
          <a:xfrm>
            <a:off x="2829637" y="3931313"/>
            <a:ext cx="973374" cy="973374"/>
            <a:chOff x="7215241" y="3839892"/>
            <a:chExt cx="973374" cy="973374"/>
          </a:xfrm>
        </p:grpSpPr>
        <p:sp>
          <p:nvSpPr>
            <p:cNvPr id="94" name="Google Shape;94;p1"/>
            <p:cNvSpPr/>
            <p:nvPr/>
          </p:nvSpPr>
          <p:spPr>
            <a:xfrm>
              <a:off x="7215241" y="3839892"/>
              <a:ext cx="973374" cy="973374"/>
            </a:xfrm>
            <a:custGeom>
              <a:rect b="b" l="l" r="r" t="t"/>
              <a:pathLst>
                <a:path extrusionOk="0" h="973373" w="973373">
                  <a:moveTo>
                    <a:pt x="943661" y="453848"/>
                  </a:moveTo>
                  <a:cubicBezTo>
                    <a:pt x="963524" y="704501"/>
                    <a:pt x="776432" y="923798"/>
                    <a:pt x="525779" y="943661"/>
                  </a:cubicBezTo>
                  <a:cubicBezTo>
                    <a:pt x="275126" y="963524"/>
                    <a:pt x="55829" y="776432"/>
                    <a:pt x="35965" y="525779"/>
                  </a:cubicBezTo>
                  <a:cubicBezTo>
                    <a:pt x="16102" y="275126"/>
                    <a:pt x="203195" y="55829"/>
                    <a:pt x="453848" y="35965"/>
                  </a:cubicBezTo>
                  <a:cubicBezTo>
                    <a:pt x="704501" y="16102"/>
                    <a:pt x="923798" y="203195"/>
                    <a:pt x="943661" y="45384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7249323" y="3874282"/>
              <a:ext cx="909755" cy="451696"/>
            </a:xfrm>
            <a:custGeom>
              <a:rect b="b" l="l" r="r" t="t"/>
              <a:pathLst>
                <a:path extrusionOk="0" h="451696" w="909754">
                  <a:moveTo>
                    <a:pt x="456150" y="1"/>
                  </a:moveTo>
                  <a:cubicBezTo>
                    <a:pt x="204727" y="-508"/>
                    <a:pt x="509" y="202946"/>
                    <a:pt x="0" y="454370"/>
                  </a:cubicBezTo>
                  <a:lnTo>
                    <a:pt x="910518" y="456151"/>
                  </a:lnTo>
                  <a:cubicBezTo>
                    <a:pt x="911027" y="204728"/>
                    <a:pt x="707573" y="510"/>
                    <a:pt x="456150" y="1"/>
                  </a:cubicBez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"/>
          <p:cNvSpPr txBox="1"/>
          <p:nvPr/>
        </p:nvSpPr>
        <p:spPr>
          <a:xfrm>
            <a:off x="3884573" y="4233334"/>
            <a:ext cx="5332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oft State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7" name="Google Shape;97;p1"/>
          <p:cNvGrpSpPr/>
          <p:nvPr/>
        </p:nvGrpSpPr>
        <p:grpSpPr>
          <a:xfrm>
            <a:off x="2674602" y="2330674"/>
            <a:ext cx="6841563" cy="1319017"/>
            <a:chOff x="7045169" y="2274132"/>
            <a:chExt cx="6841563" cy="1319017"/>
          </a:xfrm>
        </p:grpSpPr>
        <p:grpSp>
          <p:nvGrpSpPr>
            <p:cNvPr id="98" name="Google Shape;98;p1"/>
            <p:cNvGrpSpPr/>
            <p:nvPr/>
          </p:nvGrpSpPr>
          <p:grpSpPr>
            <a:xfrm>
              <a:off x="7045169" y="2274132"/>
              <a:ext cx="655278" cy="1316918"/>
              <a:chOff x="7045169" y="2274132"/>
              <a:chExt cx="655278" cy="1316918"/>
            </a:xfrm>
          </p:grpSpPr>
          <p:sp>
            <p:nvSpPr>
              <p:cNvPr id="99" name="Google Shape;99;p1"/>
              <p:cNvSpPr/>
              <p:nvPr/>
            </p:nvSpPr>
            <p:spPr>
              <a:xfrm>
                <a:off x="7045169" y="2274132"/>
                <a:ext cx="655278" cy="1316918"/>
              </a:xfrm>
              <a:custGeom>
                <a:rect b="b" l="l" r="r" t="t"/>
                <a:pathLst>
                  <a:path extrusionOk="0" h="1316917" w="655277">
                    <a:moveTo>
                      <a:pt x="659859" y="1182236"/>
                    </a:moveTo>
                    <a:cubicBezTo>
                      <a:pt x="371409" y="1182236"/>
                      <a:pt x="137545" y="948372"/>
                      <a:pt x="137545" y="659859"/>
                    </a:cubicBezTo>
                    <a:cubicBezTo>
                      <a:pt x="137545" y="371409"/>
                      <a:pt x="371409" y="137545"/>
                      <a:pt x="659859" y="137545"/>
                    </a:cubicBezTo>
                    <a:cubicBezTo>
                      <a:pt x="660240" y="137545"/>
                      <a:pt x="660686" y="137545"/>
                      <a:pt x="661067" y="137545"/>
                    </a:cubicBezTo>
                    <a:lnTo>
                      <a:pt x="661067" y="64"/>
                    </a:lnTo>
                    <a:cubicBezTo>
                      <a:pt x="660686" y="64"/>
                      <a:pt x="660304" y="0"/>
                      <a:pt x="659859" y="0"/>
                    </a:cubicBezTo>
                    <a:cubicBezTo>
                      <a:pt x="295448" y="0"/>
                      <a:pt x="0" y="295448"/>
                      <a:pt x="0" y="659859"/>
                    </a:cubicBezTo>
                    <a:cubicBezTo>
                      <a:pt x="0" y="1024333"/>
                      <a:pt x="295448" y="1319717"/>
                      <a:pt x="659859" y="1319717"/>
                    </a:cubicBezTo>
                    <a:cubicBezTo>
                      <a:pt x="660240" y="1319717"/>
                      <a:pt x="660622" y="1319717"/>
                      <a:pt x="661067" y="1319717"/>
                    </a:cubicBezTo>
                    <a:lnTo>
                      <a:pt x="661067" y="1182236"/>
                    </a:lnTo>
                    <a:cubicBezTo>
                      <a:pt x="660686" y="1182172"/>
                      <a:pt x="660240" y="1182236"/>
                      <a:pt x="659859" y="1182236"/>
                    </a:cubicBezTo>
                    <a:close/>
                  </a:path>
                </a:pathLst>
              </a:custGeom>
              <a:solidFill>
                <a:srgbClr val="4890E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7045169" y="2274132"/>
                <a:ext cx="655278" cy="655278"/>
              </a:xfrm>
              <a:custGeom>
                <a:rect b="b" l="l" r="r" t="t"/>
                <a:pathLst>
                  <a:path extrusionOk="0" h="655277" w="655277">
                    <a:moveTo>
                      <a:pt x="0" y="659859"/>
                    </a:moveTo>
                    <a:cubicBezTo>
                      <a:pt x="0" y="659859"/>
                      <a:pt x="0" y="659859"/>
                      <a:pt x="0" y="659859"/>
                    </a:cubicBezTo>
                    <a:lnTo>
                      <a:pt x="137481" y="659859"/>
                    </a:lnTo>
                    <a:cubicBezTo>
                      <a:pt x="137481" y="659859"/>
                      <a:pt x="137481" y="659859"/>
                      <a:pt x="137481" y="659859"/>
                    </a:cubicBezTo>
                    <a:cubicBezTo>
                      <a:pt x="137481" y="371409"/>
                      <a:pt x="371345" y="137545"/>
                      <a:pt x="659795" y="137545"/>
                    </a:cubicBezTo>
                    <a:cubicBezTo>
                      <a:pt x="660177" y="137545"/>
                      <a:pt x="660622" y="137545"/>
                      <a:pt x="661004" y="137545"/>
                    </a:cubicBezTo>
                    <a:lnTo>
                      <a:pt x="661004" y="64"/>
                    </a:lnTo>
                    <a:cubicBezTo>
                      <a:pt x="660622" y="64"/>
                      <a:pt x="660240" y="0"/>
                      <a:pt x="659795" y="0"/>
                    </a:cubicBezTo>
                    <a:cubicBezTo>
                      <a:pt x="295448" y="0"/>
                      <a:pt x="0" y="295448"/>
                      <a:pt x="0" y="659859"/>
                    </a:cubicBezTo>
                    <a:close/>
                  </a:path>
                </a:pathLst>
              </a:custGeom>
              <a:solidFill>
                <a:srgbClr val="387FC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1" name="Google Shape;101;p1"/>
            <p:cNvSpPr/>
            <p:nvPr/>
          </p:nvSpPr>
          <p:spPr>
            <a:xfrm>
              <a:off x="7706209" y="2319397"/>
              <a:ext cx="5943600" cy="1227851"/>
            </a:xfrm>
            <a:custGeom>
              <a:rect b="b" l="l" r="r" t="t"/>
              <a:pathLst>
                <a:path extrusionOk="0" h="1227850" w="3702638">
                  <a:moveTo>
                    <a:pt x="0" y="1229251"/>
                  </a:moveTo>
                  <a:lnTo>
                    <a:pt x="0" y="0"/>
                  </a:lnTo>
                  <a:lnTo>
                    <a:pt x="3702893" y="0"/>
                  </a:lnTo>
                  <a:lnTo>
                    <a:pt x="3702893" y="122925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3639844" y="2274132"/>
              <a:ext cx="246888" cy="1316918"/>
            </a:xfrm>
            <a:custGeom>
              <a:rect b="b" l="l" r="r" t="t"/>
              <a:pathLst>
                <a:path extrusionOk="0" h="1316917" w="248114">
                  <a:moveTo>
                    <a:pt x="0" y="1319717"/>
                  </a:moveTo>
                  <a:lnTo>
                    <a:pt x="0" y="0"/>
                  </a:lnTo>
                  <a:lnTo>
                    <a:pt x="252632" y="0"/>
                  </a:lnTo>
                  <a:lnTo>
                    <a:pt x="252632" y="1319717"/>
                  </a:lnTo>
                  <a:close/>
                </a:path>
              </a:pathLst>
            </a:custGeom>
            <a:solidFill>
              <a:srgbClr val="4890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7704582" y="2274132"/>
              <a:ext cx="5943600" cy="44533"/>
            </a:xfrm>
            <a:custGeom>
              <a:rect b="b" l="l" r="r" t="t"/>
              <a:pathLst>
                <a:path extrusionOk="0" h="44533" w="3709000">
                  <a:moveTo>
                    <a:pt x="0" y="0"/>
                  </a:moveTo>
                  <a:lnTo>
                    <a:pt x="3709001" y="0"/>
                  </a:lnTo>
                  <a:lnTo>
                    <a:pt x="3709001" y="44533"/>
                  </a:lnTo>
                  <a:lnTo>
                    <a:pt x="0" y="44533"/>
                  </a:lnTo>
                  <a:close/>
                </a:path>
              </a:pathLst>
            </a:custGeom>
            <a:solidFill>
              <a:srgbClr val="387F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7698220" y="3548616"/>
              <a:ext cx="5943600" cy="44533"/>
            </a:xfrm>
            <a:custGeom>
              <a:rect b="b" l="l" r="r" t="t"/>
              <a:pathLst>
                <a:path extrusionOk="0" h="44533" w="3715362">
                  <a:moveTo>
                    <a:pt x="0" y="0"/>
                  </a:moveTo>
                  <a:lnTo>
                    <a:pt x="3715362" y="0"/>
                  </a:lnTo>
                  <a:lnTo>
                    <a:pt x="3715362" y="44533"/>
                  </a:lnTo>
                  <a:lnTo>
                    <a:pt x="0" y="44533"/>
                  </a:lnTo>
                  <a:close/>
                </a:path>
              </a:pathLst>
            </a:custGeom>
            <a:solidFill>
              <a:srgbClr val="4890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1"/>
          <p:cNvGrpSpPr/>
          <p:nvPr/>
        </p:nvGrpSpPr>
        <p:grpSpPr>
          <a:xfrm>
            <a:off x="2893256" y="2535305"/>
            <a:ext cx="909755" cy="909755"/>
            <a:chOff x="7249768" y="2478731"/>
            <a:chExt cx="909755" cy="909755"/>
          </a:xfrm>
        </p:grpSpPr>
        <p:sp>
          <p:nvSpPr>
            <p:cNvPr id="106" name="Google Shape;106;p1"/>
            <p:cNvSpPr/>
            <p:nvPr/>
          </p:nvSpPr>
          <p:spPr>
            <a:xfrm>
              <a:off x="7249768" y="2478731"/>
              <a:ext cx="909755" cy="909755"/>
            </a:xfrm>
            <a:custGeom>
              <a:rect b="b" l="l" r="r" t="t"/>
              <a:pathLst>
                <a:path extrusionOk="0" h="909754" w="909754">
                  <a:moveTo>
                    <a:pt x="455259" y="0"/>
                  </a:moveTo>
                  <a:cubicBezTo>
                    <a:pt x="706682" y="0"/>
                    <a:pt x="910518" y="203836"/>
                    <a:pt x="910518" y="455259"/>
                  </a:cubicBezTo>
                  <a:cubicBezTo>
                    <a:pt x="910518" y="706746"/>
                    <a:pt x="706682" y="910518"/>
                    <a:pt x="455259" y="910518"/>
                  </a:cubicBezTo>
                  <a:cubicBezTo>
                    <a:pt x="203836" y="910518"/>
                    <a:pt x="0" y="706682"/>
                    <a:pt x="0" y="455259"/>
                  </a:cubicBezTo>
                  <a:cubicBezTo>
                    <a:pt x="0" y="203836"/>
                    <a:pt x="203836" y="0"/>
                    <a:pt x="455259" y="0"/>
                  </a:cubicBezTo>
                  <a:close/>
                </a:path>
              </a:pathLst>
            </a:custGeom>
            <a:solidFill>
              <a:srgbClr val="4890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7249768" y="2478731"/>
              <a:ext cx="909755" cy="451696"/>
            </a:xfrm>
            <a:custGeom>
              <a:rect b="b" l="l" r="r" t="t"/>
              <a:pathLst>
                <a:path extrusionOk="0" h="451696" w="909754">
                  <a:moveTo>
                    <a:pt x="0" y="455259"/>
                  </a:moveTo>
                  <a:lnTo>
                    <a:pt x="0" y="455259"/>
                  </a:lnTo>
                  <a:lnTo>
                    <a:pt x="910518" y="455259"/>
                  </a:lnTo>
                  <a:lnTo>
                    <a:pt x="910518" y="455259"/>
                  </a:lnTo>
                  <a:cubicBezTo>
                    <a:pt x="910518" y="203836"/>
                    <a:pt x="706682" y="0"/>
                    <a:pt x="455259" y="0"/>
                  </a:cubicBezTo>
                  <a:cubicBezTo>
                    <a:pt x="203836" y="0"/>
                    <a:pt x="0" y="203836"/>
                    <a:pt x="0" y="455259"/>
                  </a:cubicBezTo>
                  <a:close/>
                </a:path>
              </a:pathLst>
            </a:custGeom>
            <a:solidFill>
              <a:srgbClr val="387F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1"/>
          <p:cNvSpPr txBox="1"/>
          <p:nvPr/>
        </p:nvSpPr>
        <p:spPr>
          <a:xfrm>
            <a:off x="3884573" y="2805516"/>
            <a:ext cx="5332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EE283C"/>
              </a:buClr>
              <a:buSzPts val="1800"/>
              <a:buFont typeface="Noto Sans Symbols"/>
              <a:buChar char="🞆"/>
            </a:pPr>
            <a:r>
              <a:rPr b="1" lang="en-US" sz="180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asic </a:t>
            </a:r>
            <a:r>
              <a:rPr b="1" lang="en-US" sz="180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vailability</a:t>
            </a:r>
            <a:endParaRPr/>
          </a:p>
        </p:txBody>
      </p:sp>
      <p:grpSp>
        <p:nvGrpSpPr>
          <p:cNvPr id="109" name="Google Shape;109;p1"/>
          <p:cNvGrpSpPr/>
          <p:nvPr/>
        </p:nvGrpSpPr>
        <p:grpSpPr>
          <a:xfrm>
            <a:off x="2690292" y="905778"/>
            <a:ext cx="6814549" cy="1319748"/>
            <a:chOff x="7045169" y="876323"/>
            <a:chExt cx="6814549" cy="1319748"/>
          </a:xfrm>
        </p:grpSpPr>
        <p:sp>
          <p:nvSpPr>
            <p:cNvPr id="110" name="Google Shape;110;p1"/>
            <p:cNvSpPr/>
            <p:nvPr/>
          </p:nvSpPr>
          <p:spPr>
            <a:xfrm>
              <a:off x="7706210" y="876323"/>
              <a:ext cx="5943600" cy="1316918"/>
            </a:xfrm>
            <a:custGeom>
              <a:rect b="b" l="l" r="r" t="t"/>
              <a:pathLst>
                <a:path extrusionOk="0" h="1316917" w="3702638">
                  <a:moveTo>
                    <a:pt x="0" y="1319717"/>
                  </a:moveTo>
                  <a:lnTo>
                    <a:pt x="0" y="0"/>
                  </a:lnTo>
                  <a:lnTo>
                    <a:pt x="3702893" y="0"/>
                  </a:lnTo>
                  <a:lnTo>
                    <a:pt x="3702893" y="1319717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" name="Google Shape;111;p1"/>
            <p:cNvGrpSpPr/>
            <p:nvPr/>
          </p:nvGrpSpPr>
          <p:grpSpPr>
            <a:xfrm>
              <a:off x="7045169" y="876354"/>
              <a:ext cx="655278" cy="1316918"/>
              <a:chOff x="7045169" y="876354"/>
              <a:chExt cx="655278" cy="1316918"/>
            </a:xfrm>
          </p:grpSpPr>
          <p:sp>
            <p:nvSpPr>
              <p:cNvPr id="112" name="Google Shape;112;p1"/>
              <p:cNvSpPr/>
              <p:nvPr/>
            </p:nvSpPr>
            <p:spPr>
              <a:xfrm>
                <a:off x="7045169" y="876354"/>
                <a:ext cx="655278" cy="1316918"/>
              </a:xfrm>
              <a:custGeom>
                <a:rect b="b" l="l" r="r" t="t"/>
                <a:pathLst>
                  <a:path extrusionOk="0" h="1316917" w="655277">
                    <a:moveTo>
                      <a:pt x="659859" y="1182236"/>
                    </a:moveTo>
                    <a:cubicBezTo>
                      <a:pt x="371409" y="1182236"/>
                      <a:pt x="137545" y="948372"/>
                      <a:pt x="137545" y="659859"/>
                    </a:cubicBezTo>
                    <a:cubicBezTo>
                      <a:pt x="137545" y="371409"/>
                      <a:pt x="371409" y="137481"/>
                      <a:pt x="659859" y="137481"/>
                    </a:cubicBezTo>
                    <a:cubicBezTo>
                      <a:pt x="660240" y="137481"/>
                      <a:pt x="660686" y="137481"/>
                      <a:pt x="661067" y="137481"/>
                    </a:cubicBezTo>
                    <a:lnTo>
                      <a:pt x="661067" y="0"/>
                    </a:lnTo>
                    <a:cubicBezTo>
                      <a:pt x="660686" y="0"/>
                      <a:pt x="660304" y="0"/>
                      <a:pt x="659859" y="0"/>
                    </a:cubicBezTo>
                    <a:cubicBezTo>
                      <a:pt x="295448" y="0"/>
                      <a:pt x="0" y="295448"/>
                      <a:pt x="0" y="659859"/>
                    </a:cubicBezTo>
                    <a:cubicBezTo>
                      <a:pt x="0" y="1024333"/>
                      <a:pt x="295448" y="1319717"/>
                      <a:pt x="659859" y="1319717"/>
                    </a:cubicBezTo>
                    <a:cubicBezTo>
                      <a:pt x="660240" y="1319717"/>
                      <a:pt x="660622" y="1319717"/>
                      <a:pt x="661067" y="1319717"/>
                    </a:cubicBezTo>
                    <a:lnTo>
                      <a:pt x="661067" y="1182236"/>
                    </a:lnTo>
                    <a:cubicBezTo>
                      <a:pt x="660686" y="1182172"/>
                      <a:pt x="660240" y="1182236"/>
                      <a:pt x="659859" y="1182236"/>
                    </a:cubicBezTo>
                    <a:close/>
                  </a:path>
                </a:pathLst>
              </a:custGeom>
              <a:solidFill>
                <a:srgbClr val="FAA7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7045169" y="876354"/>
                <a:ext cx="655278" cy="655278"/>
              </a:xfrm>
              <a:custGeom>
                <a:rect b="b" l="l" r="r" t="t"/>
                <a:pathLst>
                  <a:path extrusionOk="0" h="655277" w="655277">
                    <a:moveTo>
                      <a:pt x="0" y="659859"/>
                    </a:moveTo>
                    <a:lnTo>
                      <a:pt x="0" y="659859"/>
                    </a:lnTo>
                    <a:lnTo>
                      <a:pt x="137481" y="659859"/>
                    </a:lnTo>
                    <a:lnTo>
                      <a:pt x="137481" y="659859"/>
                    </a:lnTo>
                    <a:cubicBezTo>
                      <a:pt x="137481" y="371409"/>
                      <a:pt x="371345" y="137481"/>
                      <a:pt x="659795" y="137481"/>
                    </a:cubicBezTo>
                    <a:cubicBezTo>
                      <a:pt x="660177" y="137481"/>
                      <a:pt x="660622" y="137481"/>
                      <a:pt x="661004" y="137481"/>
                    </a:cubicBezTo>
                    <a:lnTo>
                      <a:pt x="661004" y="0"/>
                    </a:lnTo>
                    <a:cubicBezTo>
                      <a:pt x="660622" y="0"/>
                      <a:pt x="660240" y="0"/>
                      <a:pt x="659795" y="0"/>
                    </a:cubicBezTo>
                    <a:cubicBezTo>
                      <a:pt x="295448" y="0"/>
                      <a:pt x="0" y="295448"/>
                      <a:pt x="0" y="659859"/>
                    </a:cubicBezTo>
                    <a:close/>
                  </a:path>
                </a:pathLst>
              </a:custGeom>
              <a:solidFill>
                <a:srgbClr val="E08E2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" name="Google Shape;114;p1"/>
            <p:cNvSpPr/>
            <p:nvPr/>
          </p:nvSpPr>
          <p:spPr>
            <a:xfrm>
              <a:off x="13612830" y="876335"/>
              <a:ext cx="246888" cy="1316918"/>
            </a:xfrm>
            <a:custGeom>
              <a:rect b="b" l="l" r="r" t="t"/>
              <a:pathLst>
                <a:path extrusionOk="0" h="1316917" w="248114">
                  <a:moveTo>
                    <a:pt x="0" y="1319717"/>
                  </a:moveTo>
                  <a:lnTo>
                    <a:pt x="0" y="0"/>
                  </a:lnTo>
                  <a:lnTo>
                    <a:pt x="252632" y="0"/>
                  </a:lnTo>
                  <a:lnTo>
                    <a:pt x="252632" y="1319717"/>
                  </a:lnTo>
                  <a:close/>
                </a:path>
              </a:pathLst>
            </a:custGeom>
            <a:solidFill>
              <a:srgbClr val="FAA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7704582" y="876609"/>
              <a:ext cx="5943600" cy="44533"/>
            </a:xfrm>
            <a:custGeom>
              <a:rect b="b" l="l" r="r" t="t"/>
              <a:pathLst>
                <a:path extrusionOk="0" h="44533" w="3709000">
                  <a:moveTo>
                    <a:pt x="0" y="0"/>
                  </a:moveTo>
                  <a:lnTo>
                    <a:pt x="3709001" y="0"/>
                  </a:lnTo>
                  <a:lnTo>
                    <a:pt x="3709001" y="44533"/>
                  </a:lnTo>
                  <a:lnTo>
                    <a:pt x="0" y="44533"/>
                  </a:lnTo>
                  <a:close/>
                </a:path>
              </a:pathLst>
            </a:custGeom>
            <a:solidFill>
              <a:srgbClr val="E08E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7704582" y="2151538"/>
              <a:ext cx="5943600" cy="44533"/>
            </a:xfrm>
            <a:custGeom>
              <a:rect b="b" l="l" r="r" t="t"/>
              <a:pathLst>
                <a:path extrusionOk="0" h="44533" w="3709000">
                  <a:moveTo>
                    <a:pt x="0" y="0"/>
                  </a:moveTo>
                  <a:lnTo>
                    <a:pt x="3709001" y="0"/>
                  </a:lnTo>
                  <a:lnTo>
                    <a:pt x="3709001" y="44533"/>
                  </a:lnTo>
                  <a:lnTo>
                    <a:pt x="0" y="44533"/>
                  </a:lnTo>
                  <a:close/>
                </a:path>
              </a:pathLst>
            </a:custGeom>
            <a:solidFill>
              <a:srgbClr val="FAA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1"/>
          <p:cNvGrpSpPr/>
          <p:nvPr/>
        </p:nvGrpSpPr>
        <p:grpSpPr>
          <a:xfrm>
            <a:off x="2848722" y="1066241"/>
            <a:ext cx="998822" cy="998822"/>
            <a:chOff x="7204346" y="1035516"/>
            <a:chExt cx="998822" cy="998822"/>
          </a:xfrm>
        </p:grpSpPr>
        <p:sp>
          <p:nvSpPr>
            <p:cNvPr id="118" name="Google Shape;118;p1"/>
            <p:cNvSpPr/>
            <p:nvPr/>
          </p:nvSpPr>
          <p:spPr>
            <a:xfrm>
              <a:off x="7204346" y="1035516"/>
              <a:ext cx="998822" cy="998822"/>
            </a:xfrm>
            <a:custGeom>
              <a:rect b="b" l="l" r="r" t="t"/>
              <a:pathLst>
                <a:path extrusionOk="0" h="998821" w="998821">
                  <a:moveTo>
                    <a:pt x="953358" y="452710"/>
                  </a:moveTo>
                  <a:cubicBezTo>
                    <a:pt x="979834" y="702734"/>
                    <a:pt x="798612" y="926882"/>
                    <a:pt x="548587" y="953358"/>
                  </a:cubicBezTo>
                  <a:cubicBezTo>
                    <a:pt x="298563" y="979834"/>
                    <a:pt x="74415" y="798612"/>
                    <a:pt x="47939" y="548587"/>
                  </a:cubicBezTo>
                  <a:cubicBezTo>
                    <a:pt x="21463" y="298563"/>
                    <a:pt x="202685" y="74415"/>
                    <a:pt x="452710" y="47939"/>
                  </a:cubicBezTo>
                  <a:cubicBezTo>
                    <a:pt x="702734" y="21463"/>
                    <a:pt x="926882" y="202685"/>
                    <a:pt x="953358" y="452710"/>
                  </a:cubicBezTo>
                  <a:close/>
                </a:path>
              </a:pathLst>
            </a:custGeom>
            <a:solidFill>
              <a:srgbClr val="FAA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7249768" y="1080954"/>
              <a:ext cx="909755" cy="451696"/>
            </a:xfrm>
            <a:custGeom>
              <a:rect b="b" l="l" r="r" t="t"/>
              <a:pathLst>
                <a:path extrusionOk="0" h="451696" w="909754">
                  <a:moveTo>
                    <a:pt x="0" y="455259"/>
                  </a:moveTo>
                  <a:lnTo>
                    <a:pt x="0" y="455259"/>
                  </a:lnTo>
                  <a:lnTo>
                    <a:pt x="910518" y="455259"/>
                  </a:lnTo>
                  <a:lnTo>
                    <a:pt x="910518" y="455259"/>
                  </a:lnTo>
                  <a:cubicBezTo>
                    <a:pt x="910518" y="203836"/>
                    <a:pt x="706682" y="0"/>
                    <a:pt x="455259" y="0"/>
                  </a:cubicBezTo>
                  <a:cubicBezTo>
                    <a:pt x="203836" y="0"/>
                    <a:pt x="0" y="203836"/>
                    <a:pt x="0" y="455259"/>
                  </a:cubicBezTo>
                  <a:close/>
                </a:path>
              </a:pathLst>
            </a:custGeom>
            <a:solidFill>
              <a:srgbClr val="E08E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1"/>
          <p:cNvGrpSpPr/>
          <p:nvPr/>
        </p:nvGrpSpPr>
        <p:grpSpPr>
          <a:xfrm>
            <a:off x="2681876" y="5178943"/>
            <a:ext cx="6834288" cy="1319780"/>
            <a:chOff x="7045169" y="5071851"/>
            <a:chExt cx="6834288" cy="1319780"/>
          </a:xfrm>
        </p:grpSpPr>
        <p:sp>
          <p:nvSpPr>
            <p:cNvPr id="121" name="Google Shape;121;p1"/>
            <p:cNvSpPr/>
            <p:nvPr/>
          </p:nvSpPr>
          <p:spPr>
            <a:xfrm>
              <a:off x="7706236" y="5071851"/>
              <a:ext cx="5943600" cy="1316918"/>
            </a:xfrm>
            <a:custGeom>
              <a:rect b="b" l="l" r="r" t="t"/>
              <a:pathLst>
                <a:path extrusionOk="0" h="1316917" w="3702638">
                  <a:moveTo>
                    <a:pt x="0" y="1319717"/>
                  </a:moveTo>
                  <a:lnTo>
                    <a:pt x="0" y="0"/>
                  </a:lnTo>
                  <a:lnTo>
                    <a:pt x="3702893" y="0"/>
                  </a:lnTo>
                  <a:lnTo>
                    <a:pt x="3702893" y="1319717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" name="Google Shape;122;p1"/>
            <p:cNvGrpSpPr/>
            <p:nvPr/>
          </p:nvGrpSpPr>
          <p:grpSpPr>
            <a:xfrm>
              <a:off x="7045169" y="5071914"/>
              <a:ext cx="655278" cy="1316918"/>
              <a:chOff x="7045169" y="5071914"/>
              <a:chExt cx="655278" cy="1316918"/>
            </a:xfrm>
          </p:grpSpPr>
          <p:sp>
            <p:nvSpPr>
              <p:cNvPr id="123" name="Google Shape;123;p1"/>
              <p:cNvSpPr/>
              <p:nvPr/>
            </p:nvSpPr>
            <p:spPr>
              <a:xfrm>
                <a:off x="7045169" y="5071914"/>
                <a:ext cx="655278" cy="1316918"/>
              </a:xfrm>
              <a:custGeom>
                <a:rect b="b" l="l" r="r" t="t"/>
                <a:pathLst>
                  <a:path extrusionOk="0" h="1316917" w="655277">
                    <a:moveTo>
                      <a:pt x="659859" y="1182172"/>
                    </a:moveTo>
                    <a:cubicBezTo>
                      <a:pt x="371409" y="1182172"/>
                      <a:pt x="137545" y="948308"/>
                      <a:pt x="137545" y="659859"/>
                    </a:cubicBezTo>
                    <a:cubicBezTo>
                      <a:pt x="137545" y="371409"/>
                      <a:pt x="371409" y="137481"/>
                      <a:pt x="659859" y="137481"/>
                    </a:cubicBezTo>
                    <a:cubicBezTo>
                      <a:pt x="660240" y="137481"/>
                      <a:pt x="660686" y="137481"/>
                      <a:pt x="661067" y="137481"/>
                    </a:cubicBezTo>
                    <a:lnTo>
                      <a:pt x="661067" y="0"/>
                    </a:lnTo>
                    <a:cubicBezTo>
                      <a:pt x="660686" y="0"/>
                      <a:pt x="660304" y="0"/>
                      <a:pt x="659859" y="0"/>
                    </a:cubicBezTo>
                    <a:cubicBezTo>
                      <a:pt x="295448" y="0"/>
                      <a:pt x="0" y="295448"/>
                      <a:pt x="0" y="659859"/>
                    </a:cubicBezTo>
                    <a:cubicBezTo>
                      <a:pt x="0" y="1024333"/>
                      <a:pt x="295448" y="1319717"/>
                      <a:pt x="659859" y="1319717"/>
                    </a:cubicBezTo>
                    <a:cubicBezTo>
                      <a:pt x="660240" y="1319717"/>
                      <a:pt x="660622" y="1319717"/>
                      <a:pt x="661067" y="1319717"/>
                    </a:cubicBezTo>
                    <a:lnTo>
                      <a:pt x="661067" y="1182236"/>
                    </a:lnTo>
                    <a:cubicBezTo>
                      <a:pt x="660686" y="1182172"/>
                      <a:pt x="660240" y="1182172"/>
                      <a:pt x="659859" y="1182172"/>
                    </a:cubicBezTo>
                    <a:close/>
                  </a:path>
                </a:pathLst>
              </a:custGeom>
              <a:solidFill>
                <a:srgbClr val="22AF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7045169" y="5071914"/>
                <a:ext cx="655278" cy="655278"/>
              </a:xfrm>
              <a:custGeom>
                <a:rect b="b" l="l" r="r" t="t"/>
                <a:pathLst>
                  <a:path extrusionOk="0" h="655277" w="655277">
                    <a:moveTo>
                      <a:pt x="0" y="659859"/>
                    </a:moveTo>
                    <a:lnTo>
                      <a:pt x="137481" y="659859"/>
                    </a:lnTo>
                    <a:cubicBezTo>
                      <a:pt x="137481" y="371409"/>
                      <a:pt x="371345" y="137481"/>
                      <a:pt x="659795" y="137481"/>
                    </a:cubicBezTo>
                    <a:cubicBezTo>
                      <a:pt x="660177" y="137481"/>
                      <a:pt x="660622" y="137481"/>
                      <a:pt x="661004" y="137481"/>
                    </a:cubicBezTo>
                    <a:lnTo>
                      <a:pt x="661004" y="0"/>
                    </a:lnTo>
                    <a:cubicBezTo>
                      <a:pt x="660622" y="0"/>
                      <a:pt x="660240" y="0"/>
                      <a:pt x="659795" y="0"/>
                    </a:cubicBezTo>
                    <a:cubicBezTo>
                      <a:pt x="295448" y="0"/>
                      <a:pt x="0" y="295384"/>
                      <a:pt x="0" y="659859"/>
                    </a:cubicBezTo>
                    <a:close/>
                  </a:path>
                </a:pathLst>
              </a:custGeom>
              <a:solidFill>
                <a:srgbClr val="1D99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5" name="Google Shape;125;p1"/>
            <p:cNvSpPr/>
            <p:nvPr/>
          </p:nvSpPr>
          <p:spPr>
            <a:xfrm>
              <a:off x="13632569" y="5071851"/>
              <a:ext cx="246888" cy="1316918"/>
            </a:xfrm>
            <a:custGeom>
              <a:rect b="b" l="l" r="r" t="t"/>
              <a:pathLst>
                <a:path extrusionOk="0" h="1316917" w="248114">
                  <a:moveTo>
                    <a:pt x="0" y="1319717"/>
                  </a:moveTo>
                  <a:lnTo>
                    <a:pt x="0" y="0"/>
                  </a:lnTo>
                  <a:lnTo>
                    <a:pt x="252632" y="0"/>
                  </a:lnTo>
                  <a:lnTo>
                    <a:pt x="252632" y="1319717"/>
                  </a:lnTo>
                  <a:close/>
                </a:path>
              </a:pathLst>
            </a:custGeom>
            <a:solidFill>
              <a:srgbClr val="22AF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7698220" y="5072169"/>
              <a:ext cx="5943600" cy="44533"/>
            </a:xfrm>
            <a:custGeom>
              <a:rect b="b" l="l" r="r" t="t"/>
              <a:pathLst>
                <a:path extrusionOk="0" h="44533" w="3715362">
                  <a:moveTo>
                    <a:pt x="0" y="0"/>
                  </a:moveTo>
                  <a:lnTo>
                    <a:pt x="3715362" y="0"/>
                  </a:lnTo>
                  <a:lnTo>
                    <a:pt x="3715362" y="44534"/>
                  </a:lnTo>
                  <a:lnTo>
                    <a:pt x="0" y="44534"/>
                  </a:lnTo>
                  <a:close/>
                </a:path>
              </a:pathLst>
            </a:custGeom>
            <a:solidFill>
              <a:srgbClr val="1D99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7698220" y="6347098"/>
              <a:ext cx="5943600" cy="44533"/>
            </a:xfrm>
            <a:custGeom>
              <a:rect b="b" l="l" r="r" t="t"/>
              <a:pathLst>
                <a:path extrusionOk="0" h="44533" w="3715362">
                  <a:moveTo>
                    <a:pt x="0" y="0"/>
                  </a:moveTo>
                  <a:lnTo>
                    <a:pt x="3715362" y="0"/>
                  </a:lnTo>
                  <a:lnTo>
                    <a:pt x="3715362" y="44533"/>
                  </a:lnTo>
                  <a:lnTo>
                    <a:pt x="0" y="44533"/>
                  </a:lnTo>
                  <a:close/>
                </a:path>
              </a:pathLst>
            </a:custGeom>
            <a:solidFill>
              <a:srgbClr val="22AF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"/>
          <p:cNvSpPr txBox="1"/>
          <p:nvPr/>
        </p:nvSpPr>
        <p:spPr>
          <a:xfrm>
            <a:off x="3884573" y="1052691"/>
            <a:ext cx="5329733" cy="102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EE283C"/>
              </a:buClr>
              <a:buSzPts val="1800"/>
              <a:buFont typeface="Noto Sans Symbols"/>
              <a:buChar char="🞆"/>
            </a:pPr>
            <a:r>
              <a:rPr lang="en-US" sz="18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sz="18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abbreviation </a:t>
            </a:r>
            <a:r>
              <a:rPr b="1" lang="en-US" sz="1800">
                <a:solidFill>
                  <a:srgbClr val="EE283C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BASE </a:t>
            </a:r>
            <a:r>
              <a:rPr lang="en-US" sz="18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is </a:t>
            </a: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used to describe the properties of NoSQL databases.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7472" lvl="0" marL="347472" marR="0" rtl="0" algn="l">
              <a:spcBef>
                <a:spcPts val="800"/>
              </a:spcBef>
              <a:spcAft>
                <a:spcPts val="0"/>
              </a:spcAft>
              <a:buClr>
                <a:srgbClr val="EE283C"/>
              </a:buClr>
              <a:buSzPts val="1800"/>
              <a:buFont typeface="Noto Sans Symbols"/>
              <a:buChar char="🞆"/>
            </a:pPr>
            <a:r>
              <a:rPr b="1" lang="en-US" sz="180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BASE</a:t>
            </a: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consist of</a:t>
            </a: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 </a:t>
            </a:r>
            <a:r>
              <a:rPr lang="en-US" sz="18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three </a:t>
            </a: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properties</a:t>
            </a:r>
            <a:endParaRPr/>
          </a:p>
        </p:txBody>
      </p:sp>
      <p:grpSp>
        <p:nvGrpSpPr>
          <p:cNvPr id="129" name="Google Shape;129;p1"/>
          <p:cNvGrpSpPr/>
          <p:nvPr/>
        </p:nvGrpSpPr>
        <p:grpSpPr>
          <a:xfrm>
            <a:off x="2893256" y="5383956"/>
            <a:ext cx="909755" cy="909755"/>
            <a:chOff x="7249768" y="5276450"/>
            <a:chExt cx="909755" cy="909755"/>
          </a:xfrm>
        </p:grpSpPr>
        <p:sp>
          <p:nvSpPr>
            <p:cNvPr id="130" name="Google Shape;130;p1"/>
            <p:cNvSpPr/>
            <p:nvPr/>
          </p:nvSpPr>
          <p:spPr>
            <a:xfrm>
              <a:off x="7249768" y="5276450"/>
              <a:ext cx="909755" cy="909755"/>
            </a:xfrm>
            <a:custGeom>
              <a:rect b="b" l="l" r="r" t="t"/>
              <a:pathLst>
                <a:path extrusionOk="0" h="909754" w="909754">
                  <a:moveTo>
                    <a:pt x="455259" y="0"/>
                  </a:moveTo>
                  <a:cubicBezTo>
                    <a:pt x="706682" y="0"/>
                    <a:pt x="910518" y="203836"/>
                    <a:pt x="910518" y="455259"/>
                  </a:cubicBezTo>
                  <a:cubicBezTo>
                    <a:pt x="910518" y="706682"/>
                    <a:pt x="706682" y="910518"/>
                    <a:pt x="455259" y="910518"/>
                  </a:cubicBezTo>
                  <a:cubicBezTo>
                    <a:pt x="203836" y="910518"/>
                    <a:pt x="0" y="706682"/>
                    <a:pt x="0" y="455259"/>
                  </a:cubicBezTo>
                  <a:cubicBezTo>
                    <a:pt x="0" y="203836"/>
                    <a:pt x="203836" y="0"/>
                    <a:pt x="455259" y="0"/>
                  </a:cubicBezTo>
                  <a:close/>
                </a:path>
              </a:pathLst>
            </a:custGeom>
            <a:solidFill>
              <a:srgbClr val="22AF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7249768" y="5276450"/>
              <a:ext cx="909755" cy="451696"/>
            </a:xfrm>
            <a:custGeom>
              <a:rect b="b" l="l" r="r" t="t"/>
              <a:pathLst>
                <a:path extrusionOk="0" h="451696" w="909754">
                  <a:moveTo>
                    <a:pt x="455259" y="0"/>
                  </a:moveTo>
                  <a:cubicBezTo>
                    <a:pt x="203836" y="0"/>
                    <a:pt x="0" y="203836"/>
                    <a:pt x="0" y="455259"/>
                  </a:cubicBezTo>
                  <a:lnTo>
                    <a:pt x="910518" y="455259"/>
                  </a:lnTo>
                  <a:cubicBezTo>
                    <a:pt x="910518" y="203836"/>
                    <a:pt x="706682" y="0"/>
                    <a:pt x="455259" y="0"/>
                  </a:cubicBezTo>
                  <a:close/>
                </a:path>
              </a:pathLst>
            </a:custGeom>
            <a:solidFill>
              <a:srgbClr val="1D99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1"/>
          <p:cNvSpPr txBox="1"/>
          <p:nvPr/>
        </p:nvSpPr>
        <p:spPr>
          <a:xfrm>
            <a:off x="3884573" y="5654167"/>
            <a:ext cx="5332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ventual Consistency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3231200" y="4171779"/>
            <a:ext cx="235642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3231200" y="5592612"/>
            <a:ext cx="235642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3211259" y="2825970"/>
            <a:ext cx="235642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/>
        </p:nvSpPr>
        <p:spPr>
          <a:xfrm>
            <a:off x="7888599" y="3337330"/>
            <a:ext cx="2270099" cy="2605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system will eventually become consistent once it stops receiving input.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So, if we wait long enough for any give input, we will get consistent reads.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"/>
          <p:cNvSpPr txBox="1"/>
          <p:nvPr/>
        </p:nvSpPr>
        <p:spPr>
          <a:xfrm>
            <a:off x="7975088" y="2683282"/>
            <a:ext cx="2065827" cy="6671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ventual Consistency</a:t>
            </a:r>
            <a:endParaRPr b="1" sz="18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7842119" y="2575783"/>
            <a:ext cx="2352675" cy="3914775"/>
          </a:xfrm>
          <a:prstGeom prst="roundRect">
            <a:avLst>
              <a:gd fmla="val 4522" name="adj"/>
            </a:avLst>
          </a:prstGeom>
          <a:noFill/>
          <a:ln cap="flat" cmpd="sng" w="19050">
            <a:solidFill>
              <a:srgbClr val="5A5A5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2"/>
          <p:cNvCxnSpPr/>
          <p:nvPr/>
        </p:nvCxnSpPr>
        <p:spPr>
          <a:xfrm>
            <a:off x="9011965" y="2141385"/>
            <a:ext cx="6964" cy="434398"/>
          </a:xfrm>
          <a:prstGeom prst="straightConnector1">
            <a:avLst/>
          </a:prstGeom>
          <a:noFill/>
          <a:ln cap="flat" cmpd="sng" w="19050">
            <a:solidFill>
              <a:srgbClr val="5A5A5A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44" name="Google Shape;144;p2"/>
          <p:cNvGrpSpPr/>
          <p:nvPr/>
        </p:nvGrpSpPr>
        <p:grpSpPr>
          <a:xfrm>
            <a:off x="8084522" y="595549"/>
            <a:ext cx="1839087" cy="1832821"/>
            <a:chOff x="3852378" y="601041"/>
            <a:chExt cx="1839087" cy="1832821"/>
          </a:xfrm>
        </p:grpSpPr>
        <p:sp>
          <p:nvSpPr>
            <p:cNvPr id="145" name="Google Shape;145;p2"/>
            <p:cNvSpPr/>
            <p:nvPr/>
          </p:nvSpPr>
          <p:spPr>
            <a:xfrm rot="-8100000">
              <a:off x="4127054" y="869451"/>
              <a:ext cx="1296000" cy="1296000"/>
            </a:xfrm>
            <a:custGeom>
              <a:rect b="b" l="l" r="r" t="t"/>
              <a:pathLst>
                <a:path extrusionOk="0" h="1296000" w="1296000">
                  <a:moveTo>
                    <a:pt x="1296000" y="648000"/>
                  </a:moveTo>
                  <a:cubicBezTo>
                    <a:pt x="1296000" y="1005881"/>
                    <a:pt x="1005881" y="1296000"/>
                    <a:pt x="648000" y="1296000"/>
                  </a:cubicBezTo>
                  <a:cubicBezTo>
                    <a:pt x="290119" y="1296000"/>
                    <a:pt x="0" y="1005881"/>
                    <a:pt x="0" y="648000"/>
                  </a:cubicBezTo>
                  <a:cubicBezTo>
                    <a:pt x="0" y="290119"/>
                    <a:pt x="290119" y="0"/>
                    <a:pt x="648000" y="0"/>
                  </a:cubicBezTo>
                </a:path>
              </a:pathLst>
            </a:custGeom>
            <a:noFill/>
            <a:ln cap="flat" cmpd="sng" w="19050">
              <a:solidFill>
                <a:srgbClr val="5A5A5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205701" y="949094"/>
              <a:ext cx="1136096" cy="1136149"/>
            </a:xfrm>
            <a:prstGeom prst="flowChartConnector">
              <a:avLst/>
            </a:prstGeom>
            <a:solidFill>
              <a:srgbClr val="5A5A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 rot="10800000">
              <a:off x="4278839" y="1022235"/>
              <a:ext cx="989821" cy="989867"/>
            </a:xfrm>
            <a:prstGeom prst="flowChartConnector">
              <a:avLst/>
            </a:prstGeom>
            <a:gradFill>
              <a:gsLst>
                <a:gs pos="0">
                  <a:srgbClr val="FFFFFF"/>
                </a:gs>
                <a:gs pos="100000">
                  <a:srgbClr val="B9B9B9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 flipH="1">
              <a:off x="4305497" y="1048899"/>
              <a:ext cx="941147" cy="941190"/>
            </a:xfrm>
            <a:prstGeom prst="flowChartConnector">
              <a:avLst/>
            </a:prstGeom>
            <a:solidFill>
              <a:srgbClr val="F3F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5A5A5A"/>
                  </a:solidFill>
                  <a:latin typeface="Lato"/>
                  <a:ea typeface="Lato"/>
                  <a:cs typeface="Lato"/>
                  <a:sym typeface="Lato"/>
                </a:rPr>
                <a:t>3</a:t>
              </a:r>
              <a:endParaRPr/>
            </a:p>
          </p:txBody>
        </p:sp>
        <p:grpSp>
          <p:nvGrpSpPr>
            <p:cNvPr id="149" name="Google Shape;149;p2"/>
            <p:cNvGrpSpPr/>
            <p:nvPr/>
          </p:nvGrpSpPr>
          <p:grpSpPr>
            <a:xfrm>
              <a:off x="4731786" y="2109252"/>
              <a:ext cx="110297" cy="110306"/>
              <a:chOff x="4628811" y="2293037"/>
              <a:chExt cx="141937" cy="141942"/>
            </a:xfrm>
          </p:grpSpPr>
          <p:sp>
            <p:nvSpPr>
              <p:cNvPr id="150" name="Google Shape;150;p2"/>
              <p:cNvSpPr/>
              <p:nvPr/>
            </p:nvSpPr>
            <p:spPr>
              <a:xfrm flipH="1" rot="10800000">
                <a:off x="4628811" y="2293037"/>
                <a:ext cx="141937" cy="141942"/>
              </a:xfrm>
              <a:prstGeom prst="flowChartConnector">
                <a:avLst/>
              </a:prstGeom>
              <a:solidFill>
                <a:srgbClr val="FFFFFF"/>
              </a:solidFill>
              <a:ln cap="flat" cmpd="sng" w="19050">
                <a:solidFill>
                  <a:srgbClr val="5A5A5A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 flipH="1" rot="10800000">
                <a:off x="4659564" y="2323792"/>
                <a:ext cx="80429" cy="80433"/>
              </a:xfrm>
              <a:prstGeom prst="flowChartConnector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2" name="Google Shape;152;p2"/>
            <p:cNvSpPr/>
            <p:nvPr/>
          </p:nvSpPr>
          <p:spPr>
            <a:xfrm rot="-2552177">
              <a:off x="3986181" y="1177421"/>
              <a:ext cx="648000" cy="648064"/>
            </a:xfrm>
            <a:custGeom>
              <a:rect b="b" l="l" r="r" t="t"/>
              <a:pathLst>
                <a:path extrusionOk="0" h="648000" w="648000">
                  <a:moveTo>
                    <a:pt x="0" y="648000"/>
                  </a:moveTo>
                  <a:cubicBezTo>
                    <a:pt x="0" y="290119"/>
                    <a:pt x="290119" y="0"/>
                    <a:pt x="648000" y="0"/>
                  </a:cubicBezTo>
                </a:path>
              </a:pathLst>
            </a:custGeom>
            <a:noFill/>
            <a:ln cap="rnd" cmpd="sng" w="22225">
              <a:solidFill>
                <a:srgbClr val="5A5A5A"/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2"/>
          <p:cNvSpPr txBox="1"/>
          <p:nvPr/>
        </p:nvSpPr>
        <p:spPr>
          <a:xfrm>
            <a:off x="5235346" y="3337330"/>
            <a:ext cx="2270099" cy="309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Even without input query, the state of the system may change over time.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happens because a NoSQL database keeps on trying to make it consistent and    available by synchronizing  with other systems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5321835" y="2688774"/>
            <a:ext cx="2065827" cy="6671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oft State</a:t>
            </a:r>
            <a:endParaRPr b="1" sz="18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"/>
          <p:cNvSpPr/>
          <p:nvPr/>
        </p:nvSpPr>
        <p:spPr>
          <a:xfrm>
            <a:off x="5188866" y="2581275"/>
            <a:ext cx="2352675" cy="3914775"/>
          </a:xfrm>
          <a:prstGeom prst="roundRect">
            <a:avLst>
              <a:gd fmla="val 4522" name="adj"/>
            </a:avLst>
          </a:prstGeom>
          <a:noFill/>
          <a:ln cap="flat" cmpd="sng" w="19050">
            <a:solidFill>
              <a:srgbClr val="4890E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2"/>
          <p:cNvCxnSpPr/>
          <p:nvPr/>
        </p:nvCxnSpPr>
        <p:spPr>
          <a:xfrm>
            <a:off x="6358712" y="2146877"/>
            <a:ext cx="6964" cy="434398"/>
          </a:xfrm>
          <a:prstGeom prst="straightConnector1">
            <a:avLst/>
          </a:prstGeom>
          <a:noFill/>
          <a:ln cap="flat" cmpd="sng" w="19050">
            <a:solidFill>
              <a:srgbClr val="4890E4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7" name="Google Shape;157;p2"/>
          <p:cNvGrpSpPr/>
          <p:nvPr/>
        </p:nvGrpSpPr>
        <p:grpSpPr>
          <a:xfrm>
            <a:off x="5431269" y="601041"/>
            <a:ext cx="1839087" cy="1832821"/>
            <a:chOff x="3852378" y="601041"/>
            <a:chExt cx="1839087" cy="1832821"/>
          </a:xfrm>
        </p:grpSpPr>
        <p:sp>
          <p:nvSpPr>
            <p:cNvPr id="158" name="Google Shape;158;p2"/>
            <p:cNvSpPr/>
            <p:nvPr/>
          </p:nvSpPr>
          <p:spPr>
            <a:xfrm rot="-8100000">
              <a:off x="4127054" y="869451"/>
              <a:ext cx="1296000" cy="1296000"/>
            </a:xfrm>
            <a:custGeom>
              <a:rect b="b" l="l" r="r" t="t"/>
              <a:pathLst>
                <a:path extrusionOk="0" h="1296000" w="1296000">
                  <a:moveTo>
                    <a:pt x="1296000" y="648000"/>
                  </a:moveTo>
                  <a:cubicBezTo>
                    <a:pt x="1296000" y="1005881"/>
                    <a:pt x="1005881" y="1296000"/>
                    <a:pt x="648000" y="1296000"/>
                  </a:cubicBezTo>
                  <a:cubicBezTo>
                    <a:pt x="290119" y="1296000"/>
                    <a:pt x="0" y="1005881"/>
                    <a:pt x="0" y="648000"/>
                  </a:cubicBezTo>
                  <a:cubicBezTo>
                    <a:pt x="0" y="290119"/>
                    <a:pt x="290119" y="0"/>
                    <a:pt x="648000" y="0"/>
                  </a:cubicBezTo>
                </a:path>
              </a:pathLst>
            </a:custGeom>
            <a:noFill/>
            <a:ln cap="flat" cmpd="sng" w="19050">
              <a:solidFill>
                <a:srgbClr val="4890E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205701" y="949094"/>
              <a:ext cx="1136096" cy="1136149"/>
            </a:xfrm>
            <a:prstGeom prst="flowChartConnector">
              <a:avLst/>
            </a:prstGeom>
            <a:solidFill>
              <a:srgbClr val="4890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 rot="10800000">
              <a:off x="4278839" y="1022235"/>
              <a:ext cx="989821" cy="989867"/>
            </a:xfrm>
            <a:prstGeom prst="flowChartConnector">
              <a:avLst/>
            </a:prstGeom>
            <a:gradFill>
              <a:gsLst>
                <a:gs pos="0">
                  <a:srgbClr val="FFFFFF"/>
                </a:gs>
                <a:gs pos="100000">
                  <a:srgbClr val="B9B9B9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 flipH="1">
              <a:off x="4305497" y="1048899"/>
              <a:ext cx="941147" cy="941190"/>
            </a:xfrm>
            <a:prstGeom prst="flowChartConnector">
              <a:avLst/>
            </a:prstGeom>
            <a:solidFill>
              <a:srgbClr val="F3F7F7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5A5A5A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  <a:endParaRPr/>
            </a:p>
          </p:txBody>
        </p:sp>
        <p:grpSp>
          <p:nvGrpSpPr>
            <p:cNvPr id="162" name="Google Shape;162;p2"/>
            <p:cNvGrpSpPr/>
            <p:nvPr/>
          </p:nvGrpSpPr>
          <p:grpSpPr>
            <a:xfrm>
              <a:off x="4731786" y="2109252"/>
              <a:ext cx="110297" cy="110306"/>
              <a:chOff x="4628811" y="2293037"/>
              <a:chExt cx="141937" cy="141942"/>
            </a:xfrm>
          </p:grpSpPr>
          <p:sp>
            <p:nvSpPr>
              <p:cNvPr id="163" name="Google Shape;163;p2"/>
              <p:cNvSpPr/>
              <p:nvPr/>
            </p:nvSpPr>
            <p:spPr>
              <a:xfrm flipH="1" rot="10800000">
                <a:off x="4628811" y="2293037"/>
                <a:ext cx="141937" cy="141942"/>
              </a:xfrm>
              <a:prstGeom prst="flowChartConnector">
                <a:avLst/>
              </a:prstGeom>
              <a:solidFill>
                <a:srgbClr val="FFFFFF"/>
              </a:solidFill>
              <a:ln cap="flat" cmpd="sng" w="19050">
                <a:solidFill>
                  <a:srgbClr val="4890E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 flipH="1" rot="10800000">
                <a:off x="4659564" y="2323792"/>
                <a:ext cx="80429" cy="80433"/>
              </a:xfrm>
              <a:prstGeom prst="flowChartConnector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5" name="Google Shape;165;p2"/>
            <p:cNvSpPr/>
            <p:nvPr/>
          </p:nvSpPr>
          <p:spPr>
            <a:xfrm rot="-2552177">
              <a:off x="3986181" y="1177421"/>
              <a:ext cx="648000" cy="648064"/>
            </a:xfrm>
            <a:custGeom>
              <a:rect b="b" l="l" r="r" t="t"/>
              <a:pathLst>
                <a:path extrusionOk="0" h="648000" w="648000">
                  <a:moveTo>
                    <a:pt x="0" y="648000"/>
                  </a:moveTo>
                  <a:cubicBezTo>
                    <a:pt x="0" y="290119"/>
                    <a:pt x="290119" y="0"/>
                    <a:pt x="648000" y="0"/>
                  </a:cubicBezTo>
                </a:path>
              </a:pathLst>
            </a:custGeom>
            <a:noFill/>
            <a:ln cap="rnd" cmpd="sng" w="22225">
              <a:solidFill>
                <a:srgbClr val="4890E4"/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2"/>
          <p:cNvSpPr txBox="1"/>
          <p:nvPr/>
        </p:nvSpPr>
        <p:spPr>
          <a:xfrm>
            <a:off x="2620484" y="3337330"/>
            <a:ext cx="227009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1. System is mostly available, but without any kind of consistency guarantee.</a:t>
            </a:r>
            <a:endParaRPr/>
          </a:p>
        </p:txBody>
      </p:sp>
      <p:sp>
        <p:nvSpPr>
          <p:cNvPr id="167" name="Google Shape;167;p2"/>
          <p:cNvSpPr txBox="1"/>
          <p:nvPr/>
        </p:nvSpPr>
        <p:spPr>
          <a:xfrm>
            <a:off x="2706973" y="2688774"/>
            <a:ext cx="2065827" cy="6671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asic </a:t>
            </a:r>
            <a:r>
              <a:rPr b="1" lang="en-US" sz="180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vailability</a:t>
            </a:r>
            <a:endParaRPr b="1" sz="18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2574004" y="2581275"/>
            <a:ext cx="2352675" cy="3914775"/>
          </a:xfrm>
          <a:prstGeom prst="roundRect">
            <a:avLst>
              <a:gd fmla="val 4522" name="adj"/>
            </a:avLst>
          </a:prstGeom>
          <a:noFill/>
          <a:ln cap="flat" cmpd="sng" w="19050">
            <a:solidFill>
              <a:srgbClr val="F4AB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2"/>
          <p:cNvCxnSpPr/>
          <p:nvPr/>
        </p:nvCxnSpPr>
        <p:spPr>
          <a:xfrm>
            <a:off x="3743850" y="2146877"/>
            <a:ext cx="6964" cy="434398"/>
          </a:xfrm>
          <a:prstGeom prst="straightConnector1">
            <a:avLst/>
          </a:prstGeom>
          <a:noFill/>
          <a:ln cap="flat" cmpd="sng" w="19050">
            <a:solidFill>
              <a:srgbClr val="F4AB3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70" name="Google Shape;170;p2"/>
          <p:cNvGrpSpPr/>
          <p:nvPr/>
        </p:nvGrpSpPr>
        <p:grpSpPr>
          <a:xfrm>
            <a:off x="2816407" y="601041"/>
            <a:ext cx="1839087" cy="1832821"/>
            <a:chOff x="3852378" y="601041"/>
            <a:chExt cx="1839087" cy="1832821"/>
          </a:xfrm>
        </p:grpSpPr>
        <p:sp>
          <p:nvSpPr>
            <p:cNvPr id="171" name="Google Shape;171;p2"/>
            <p:cNvSpPr/>
            <p:nvPr/>
          </p:nvSpPr>
          <p:spPr>
            <a:xfrm rot="-8100000">
              <a:off x="4127054" y="869451"/>
              <a:ext cx="1296000" cy="1296000"/>
            </a:xfrm>
            <a:custGeom>
              <a:rect b="b" l="l" r="r" t="t"/>
              <a:pathLst>
                <a:path extrusionOk="0" h="1296000" w="1296000">
                  <a:moveTo>
                    <a:pt x="1296000" y="648000"/>
                  </a:moveTo>
                  <a:cubicBezTo>
                    <a:pt x="1296000" y="1005881"/>
                    <a:pt x="1005881" y="1296000"/>
                    <a:pt x="648000" y="1296000"/>
                  </a:cubicBezTo>
                  <a:cubicBezTo>
                    <a:pt x="290119" y="1296000"/>
                    <a:pt x="0" y="1005881"/>
                    <a:pt x="0" y="648000"/>
                  </a:cubicBezTo>
                  <a:cubicBezTo>
                    <a:pt x="0" y="290119"/>
                    <a:pt x="290119" y="0"/>
                    <a:pt x="648000" y="0"/>
                  </a:cubicBezTo>
                </a:path>
              </a:pathLst>
            </a:custGeom>
            <a:noFill/>
            <a:ln cap="flat" cmpd="sng" w="19050">
              <a:solidFill>
                <a:srgbClr val="F4AB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4205701" y="949094"/>
              <a:ext cx="1136096" cy="1136149"/>
            </a:xfrm>
            <a:prstGeom prst="flowChartConnector">
              <a:avLst/>
            </a:prstGeom>
            <a:solidFill>
              <a:srgbClr val="F4AB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 rot="10800000">
              <a:off x="4278839" y="1022235"/>
              <a:ext cx="989821" cy="989867"/>
            </a:xfrm>
            <a:prstGeom prst="flowChartConnector">
              <a:avLst/>
            </a:prstGeom>
            <a:gradFill>
              <a:gsLst>
                <a:gs pos="0">
                  <a:srgbClr val="FFFFFF"/>
                </a:gs>
                <a:gs pos="100000">
                  <a:srgbClr val="B9B9B9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 flipH="1">
              <a:off x="4305497" y="1048899"/>
              <a:ext cx="941147" cy="941190"/>
            </a:xfrm>
            <a:prstGeom prst="flowChartConnector">
              <a:avLst/>
            </a:prstGeom>
            <a:solidFill>
              <a:srgbClr val="F3F7F7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5A5A5A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/>
            </a:p>
          </p:txBody>
        </p:sp>
        <p:grpSp>
          <p:nvGrpSpPr>
            <p:cNvPr id="175" name="Google Shape;175;p2"/>
            <p:cNvGrpSpPr/>
            <p:nvPr/>
          </p:nvGrpSpPr>
          <p:grpSpPr>
            <a:xfrm>
              <a:off x="4731786" y="2109252"/>
              <a:ext cx="110297" cy="110306"/>
              <a:chOff x="4628811" y="2293037"/>
              <a:chExt cx="141937" cy="141942"/>
            </a:xfrm>
          </p:grpSpPr>
          <p:sp>
            <p:nvSpPr>
              <p:cNvPr id="176" name="Google Shape;176;p2"/>
              <p:cNvSpPr/>
              <p:nvPr/>
            </p:nvSpPr>
            <p:spPr>
              <a:xfrm flipH="1" rot="10800000">
                <a:off x="4628811" y="2293037"/>
                <a:ext cx="141937" cy="141942"/>
              </a:xfrm>
              <a:prstGeom prst="flowChartConnector">
                <a:avLst/>
              </a:prstGeom>
              <a:solidFill>
                <a:srgbClr val="FFFFFF"/>
              </a:solidFill>
              <a:ln cap="flat" cmpd="sng" w="19050">
                <a:solidFill>
                  <a:srgbClr val="F4AB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 flipH="1" rot="10800000">
                <a:off x="4659564" y="2323792"/>
                <a:ext cx="80429" cy="80433"/>
              </a:xfrm>
              <a:prstGeom prst="flowChartConnector">
                <a:avLst/>
              </a:prstGeom>
              <a:solidFill>
                <a:srgbClr val="F487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8" name="Google Shape;178;p2"/>
            <p:cNvSpPr/>
            <p:nvPr/>
          </p:nvSpPr>
          <p:spPr>
            <a:xfrm rot="-2552177">
              <a:off x="3986181" y="1177421"/>
              <a:ext cx="648000" cy="648064"/>
            </a:xfrm>
            <a:custGeom>
              <a:rect b="b" l="l" r="r" t="t"/>
              <a:pathLst>
                <a:path extrusionOk="0" h="648000" w="648000">
                  <a:moveTo>
                    <a:pt x="0" y="648000"/>
                  </a:moveTo>
                  <a:cubicBezTo>
                    <a:pt x="0" y="290119"/>
                    <a:pt x="290119" y="0"/>
                    <a:pt x="648000" y="0"/>
                  </a:cubicBezTo>
                </a:path>
              </a:pathLst>
            </a:custGeom>
            <a:noFill/>
            <a:ln cap="rnd" cmpd="sng" w="22225">
              <a:solidFill>
                <a:srgbClr val="F4AB35"/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2"/>
          <p:cNvSpPr txBox="1"/>
          <p:nvPr/>
        </p:nvSpPr>
        <p:spPr>
          <a:xfrm>
            <a:off x="1206500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BASE </a:t>
            </a:r>
            <a:r>
              <a:rPr lang="en-US" sz="24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PROPERTY</a:t>
            </a:r>
            <a:endParaRPr>
              <a:highlight>
                <a:srgbClr val="00FF00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2021-01-14T01:22:29Z</dcterms:created>
  <dc:creator>Jyoti Kumari</dc:creator>
</cp:coreProperties>
</file>