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wdKCpY0pnTir+ORyUgwYoNe11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2" Type="http://customschemas.google.com/relationships/presentationmetadata" Target="metadata"/><Relationship Id="rId9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970965" y="201168"/>
            <a:ext cx="6250071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WHAT HAVE YOU LEARNT TILL NOW</a:t>
            </a: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2946606" y="4357717"/>
            <a:ext cx="6839379" cy="1319780"/>
            <a:chOff x="7045169" y="3669683"/>
            <a:chExt cx="6839379" cy="1319780"/>
          </a:xfrm>
        </p:grpSpPr>
        <p:sp>
          <p:nvSpPr>
            <p:cNvPr id="90" name="Google Shape;90;p1"/>
            <p:cNvSpPr/>
            <p:nvPr/>
          </p:nvSpPr>
          <p:spPr>
            <a:xfrm>
              <a:off x="7706230" y="3669683"/>
              <a:ext cx="5943600" cy="1316918"/>
            </a:xfrm>
            <a:custGeom>
              <a:rect b="b" l="l" r="r" t="t"/>
              <a:pathLst>
                <a:path extrusionOk="0" h="1316917" w="3702638">
                  <a:moveTo>
                    <a:pt x="0" y="1319717"/>
                  </a:moveTo>
                  <a:lnTo>
                    <a:pt x="0" y="0"/>
                  </a:lnTo>
                  <a:lnTo>
                    <a:pt x="3702893" y="0"/>
                  </a:lnTo>
                  <a:lnTo>
                    <a:pt x="3702893" y="13197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" name="Google Shape;91;p1"/>
            <p:cNvGrpSpPr/>
            <p:nvPr/>
          </p:nvGrpSpPr>
          <p:grpSpPr>
            <a:xfrm>
              <a:off x="7045169" y="3669747"/>
              <a:ext cx="655278" cy="1316918"/>
              <a:chOff x="7045169" y="3669747"/>
              <a:chExt cx="655278" cy="1316918"/>
            </a:xfrm>
          </p:grpSpPr>
          <p:sp>
            <p:nvSpPr>
              <p:cNvPr id="92" name="Google Shape;92;p1"/>
              <p:cNvSpPr/>
              <p:nvPr/>
            </p:nvSpPr>
            <p:spPr>
              <a:xfrm>
                <a:off x="7045169" y="3669747"/>
                <a:ext cx="655278" cy="1316918"/>
              </a:xfrm>
              <a:custGeom>
                <a:rect b="b" l="l" r="r" t="t"/>
                <a:pathLst>
                  <a:path extrusionOk="0" h="1316917" w="655277">
                    <a:moveTo>
                      <a:pt x="659859" y="1182172"/>
                    </a:moveTo>
                    <a:cubicBezTo>
                      <a:pt x="371409" y="1182172"/>
                      <a:pt x="137545" y="948308"/>
                      <a:pt x="137545" y="659795"/>
                    </a:cubicBezTo>
                    <a:cubicBezTo>
                      <a:pt x="137545" y="371345"/>
                      <a:pt x="371409" y="137417"/>
                      <a:pt x="659859" y="137417"/>
                    </a:cubicBezTo>
                    <a:cubicBezTo>
                      <a:pt x="660240" y="137417"/>
                      <a:pt x="660686" y="137481"/>
                      <a:pt x="661067" y="137481"/>
                    </a:cubicBezTo>
                    <a:lnTo>
                      <a:pt x="661067" y="0"/>
                    </a:lnTo>
                    <a:cubicBezTo>
                      <a:pt x="660686" y="0"/>
                      <a:pt x="660304" y="0"/>
                      <a:pt x="659859" y="0"/>
                    </a:cubicBezTo>
                    <a:cubicBezTo>
                      <a:pt x="295448" y="0"/>
                      <a:pt x="0" y="295448"/>
                      <a:pt x="0" y="659858"/>
                    </a:cubicBezTo>
                    <a:cubicBezTo>
                      <a:pt x="0" y="1024333"/>
                      <a:pt x="295448" y="1319717"/>
                      <a:pt x="659859" y="1319717"/>
                    </a:cubicBezTo>
                    <a:cubicBezTo>
                      <a:pt x="660240" y="1319717"/>
                      <a:pt x="660622" y="1319653"/>
                      <a:pt x="661067" y="1319653"/>
                    </a:cubicBezTo>
                    <a:lnTo>
                      <a:pt x="661067" y="1182172"/>
                    </a:lnTo>
                    <a:cubicBezTo>
                      <a:pt x="660686" y="1182172"/>
                      <a:pt x="660240" y="1182172"/>
                      <a:pt x="659859" y="1182172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7045169" y="3669811"/>
                <a:ext cx="655278" cy="655278"/>
              </a:xfrm>
              <a:custGeom>
                <a:rect b="b" l="l" r="r" t="t"/>
                <a:pathLst>
                  <a:path extrusionOk="0" h="655277" w="655277">
                    <a:moveTo>
                      <a:pt x="659859" y="137417"/>
                    </a:moveTo>
                    <a:cubicBezTo>
                      <a:pt x="660240" y="137417"/>
                      <a:pt x="660686" y="137481"/>
                      <a:pt x="661067" y="137481"/>
                    </a:cubicBezTo>
                    <a:lnTo>
                      <a:pt x="661067" y="0"/>
                    </a:lnTo>
                    <a:cubicBezTo>
                      <a:pt x="660686" y="0"/>
                      <a:pt x="660304" y="0"/>
                      <a:pt x="659859" y="0"/>
                    </a:cubicBezTo>
                    <a:cubicBezTo>
                      <a:pt x="295448" y="-64"/>
                      <a:pt x="0" y="295384"/>
                      <a:pt x="0" y="659795"/>
                    </a:cubicBezTo>
                    <a:lnTo>
                      <a:pt x="137481" y="659795"/>
                    </a:lnTo>
                    <a:cubicBezTo>
                      <a:pt x="137481" y="371282"/>
                      <a:pt x="371345" y="137417"/>
                      <a:pt x="659859" y="137417"/>
                    </a:cubicBez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" name="Google Shape;94;p1"/>
            <p:cNvSpPr/>
            <p:nvPr/>
          </p:nvSpPr>
          <p:spPr>
            <a:xfrm>
              <a:off x="13637659" y="3669683"/>
              <a:ext cx="246888" cy="1316918"/>
            </a:xfrm>
            <a:custGeom>
              <a:rect b="b" l="l" r="r" t="t"/>
              <a:pathLst>
                <a:path extrusionOk="0" h="1316917" w="248114">
                  <a:moveTo>
                    <a:pt x="0" y="1319717"/>
                  </a:moveTo>
                  <a:lnTo>
                    <a:pt x="0" y="0"/>
                  </a:lnTo>
                  <a:lnTo>
                    <a:pt x="252632" y="0"/>
                  </a:lnTo>
                  <a:lnTo>
                    <a:pt x="252632" y="1319717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7698220" y="3669747"/>
              <a:ext cx="5943600" cy="44533"/>
            </a:xfrm>
            <a:custGeom>
              <a:rect b="b" l="l" r="r" t="t"/>
              <a:pathLst>
                <a:path extrusionOk="0" h="44533" w="3715362">
                  <a:moveTo>
                    <a:pt x="0" y="0"/>
                  </a:moveTo>
                  <a:lnTo>
                    <a:pt x="3715362" y="0"/>
                  </a:lnTo>
                  <a:lnTo>
                    <a:pt x="3715362" y="44534"/>
                  </a:lnTo>
                  <a:lnTo>
                    <a:pt x="0" y="44534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7698220" y="4944930"/>
              <a:ext cx="5943600" cy="44533"/>
            </a:xfrm>
            <a:custGeom>
              <a:rect b="b" l="l" r="r" t="t"/>
              <a:pathLst>
                <a:path extrusionOk="0" h="44533" w="3715362">
                  <a:moveTo>
                    <a:pt x="0" y="0"/>
                  </a:moveTo>
                  <a:lnTo>
                    <a:pt x="3715362" y="0"/>
                  </a:lnTo>
                  <a:lnTo>
                    <a:pt x="3715362" y="44534"/>
                  </a:lnTo>
                  <a:lnTo>
                    <a:pt x="0" y="4453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3099457" y="4530920"/>
            <a:ext cx="973374" cy="973374"/>
            <a:chOff x="7215241" y="3839892"/>
            <a:chExt cx="973374" cy="973374"/>
          </a:xfrm>
        </p:grpSpPr>
        <p:sp>
          <p:nvSpPr>
            <p:cNvPr id="98" name="Google Shape;98;p1"/>
            <p:cNvSpPr/>
            <p:nvPr/>
          </p:nvSpPr>
          <p:spPr>
            <a:xfrm>
              <a:off x="7215241" y="3839892"/>
              <a:ext cx="973374" cy="973374"/>
            </a:xfrm>
            <a:custGeom>
              <a:rect b="b" l="l" r="r" t="t"/>
              <a:pathLst>
                <a:path extrusionOk="0" h="973373" w="973373">
                  <a:moveTo>
                    <a:pt x="943661" y="453848"/>
                  </a:moveTo>
                  <a:cubicBezTo>
                    <a:pt x="963524" y="704501"/>
                    <a:pt x="776432" y="923798"/>
                    <a:pt x="525779" y="943661"/>
                  </a:cubicBezTo>
                  <a:cubicBezTo>
                    <a:pt x="275126" y="963524"/>
                    <a:pt x="55829" y="776432"/>
                    <a:pt x="35965" y="525779"/>
                  </a:cubicBezTo>
                  <a:cubicBezTo>
                    <a:pt x="16102" y="275126"/>
                    <a:pt x="203195" y="55829"/>
                    <a:pt x="453848" y="35965"/>
                  </a:cubicBezTo>
                  <a:cubicBezTo>
                    <a:pt x="704501" y="16102"/>
                    <a:pt x="923798" y="203195"/>
                    <a:pt x="943661" y="45384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7249323" y="3874282"/>
              <a:ext cx="909755" cy="451696"/>
            </a:xfrm>
            <a:custGeom>
              <a:rect b="b" l="l" r="r" t="t"/>
              <a:pathLst>
                <a:path extrusionOk="0" h="451696" w="909754">
                  <a:moveTo>
                    <a:pt x="456150" y="1"/>
                  </a:moveTo>
                  <a:cubicBezTo>
                    <a:pt x="204727" y="-508"/>
                    <a:pt x="509" y="202946"/>
                    <a:pt x="0" y="454370"/>
                  </a:cubicBezTo>
                  <a:lnTo>
                    <a:pt x="910518" y="456151"/>
                  </a:lnTo>
                  <a:cubicBezTo>
                    <a:pt x="911027" y="204728"/>
                    <a:pt x="707573" y="510"/>
                    <a:pt x="456150" y="1"/>
                  </a:cubicBez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"/>
          <p:cNvSpPr txBox="1"/>
          <p:nvPr/>
        </p:nvSpPr>
        <p:spPr>
          <a:xfrm>
            <a:off x="4154393" y="4643146"/>
            <a:ext cx="5332987" cy="748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– Update some values in the record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– Delete a record from the database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2944422" y="2930281"/>
            <a:ext cx="6841563" cy="1319017"/>
            <a:chOff x="7045169" y="2274132"/>
            <a:chExt cx="6841563" cy="1319017"/>
          </a:xfrm>
        </p:grpSpPr>
        <p:grpSp>
          <p:nvGrpSpPr>
            <p:cNvPr id="102" name="Google Shape;102;p1"/>
            <p:cNvGrpSpPr/>
            <p:nvPr/>
          </p:nvGrpSpPr>
          <p:grpSpPr>
            <a:xfrm>
              <a:off x="7045169" y="2274132"/>
              <a:ext cx="655278" cy="1316918"/>
              <a:chOff x="7045169" y="2274132"/>
              <a:chExt cx="655278" cy="1316918"/>
            </a:xfrm>
          </p:grpSpPr>
          <p:sp>
            <p:nvSpPr>
              <p:cNvPr id="103" name="Google Shape;103;p1"/>
              <p:cNvSpPr/>
              <p:nvPr/>
            </p:nvSpPr>
            <p:spPr>
              <a:xfrm>
                <a:off x="7045169" y="2274132"/>
                <a:ext cx="655278" cy="1316918"/>
              </a:xfrm>
              <a:custGeom>
                <a:rect b="b" l="l" r="r" t="t"/>
                <a:pathLst>
                  <a:path extrusionOk="0" h="1316917" w="655277">
                    <a:moveTo>
                      <a:pt x="659859" y="1182236"/>
                    </a:moveTo>
                    <a:cubicBezTo>
                      <a:pt x="371409" y="1182236"/>
                      <a:pt x="137545" y="948372"/>
                      <a:pt x="137545" y="659859"/>
                    </a:cubicBezTo>
                    <a:cubicBezTo>
                      <a:pt x="137545" y="371409"/>
                      <a:pt x="371409" y="137545"/>
                      <a:pt x="659859" y="137545"/>
                    </a:cubicBezTo>
                    <a:cubicBezTo>
                      <a:pt x="660240" y="137545"/>
                      <a:pt x="660686" y="137545"/>
                      <a:pt x="661067" y="137545"/>
                    </a:cubicBezTo>
                    <a:lnTo>
                      <a:pt x="661067" y="64"/>
                    </a:lnTo>
                    <a:cubicBezTo>
                      <a:pt x="660686" y="64"/>
                      <a:pt x="660304" y="0"/>
                      <a:pt x="659859" y="0"/>
                    </a:cubicBezTo>
                    <a:cubicBezTo>
                      <a:pt x="295448" y="0"/>
                      <a:pt x="0" y="295448"/>
                      <a:pt x="0" y="659859"/>
                    </a:cubicBezTo>
                    <a:cubicBezTo>
                      <a:pt x="0" y="1024333"/>
                      <a:pt x="295448" y="1319717"/>
                      <a:pt x="659859" y="1319717"/>
                    </a:cubicBezTo>
                    <a:cubicBezTo>
                      <a:pt x="660240" y="1319717"/>
                      <a:pt x="660622" y="1319717"/>
                      <a:pt x="661067" y="1319717"/>
                    </a:cubicBezTo>
                    <a:lnTo>
                      <a:pt x="661067" y="1182236"/>
                    </a:lnTo>
                    <a:cubicBezTo>
                      <a:pt x="660686" y="1182172"/>
                      <a:pt x="660240" y="1182236"/>
                      <a:pt x="659859" y="1182236"/>
                    </a:cubicBezTo>
                    <a:close/>
                  </a:path>
                </a:pathLst>
              </a:custGeom>
              <a:solidFill>
                <a:srgbClr val="4890E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7045169" y="2274132"/>
                <a:ext cx="655278" cy="655278"/>
              </a:xfrm>
              <a:custGeom>
                <a:rect b="b" l="l" r="r" t="t"/>
                <a:pathLst>
                  <a:path extrusionOk="0" h="655277" w="655277">
                    <a:moveTo>
                      <a:pt x="0" y="659859"/>
                    </a:moveTo>
                    <a:cubicBezTo>
                      <a:pt x="0" y="659859"/>
                      <a:pt x="0" y="659859"/>
                      <a:pt x="0" y="659859"/>
                    </a:cubicBezTo>
                    <a:lnTo>
                      <a:pt x="137481" y="659859"/>
                    </a:lnTo>
                    <a:cubicBezTo>
                      <a:pt x="137481" y="659859"/>
                      <a:pt x="137481" y="659859"/>
                      <a:pt x="137481" y="659859"/>
                    </a:cubicBezTo>
                    <a:cubicBezTo>
                      <a:pt x="137481" y="371409"/>
                      <a:pt x="371345" y="137545"/>
                      <a:pt x="659795" y="137545"/>
                    </a:cubicBezTo>
                    <a:cubicBezTo>
                      <a:pt x="660177" y="137545"/>
                      <a:pt x="660622" y="137545"/>
                      <a:pt x="661004" y="137545"/>
                    </a:cubicBezTo>
                    <a:lnTo>
                      <a:pt x="661004" y="64"/>
                    </a:lnTo>
                    <a:cubicBezTo>
                      <a:pt x="660622" y="64"/>
                      <a:pt x="660240" y="0"/>
                      <a:pt x="659795" y="0"/>
                    </a:cubicBezTo>
                    <a:cubicBezTo>
                      <a:pt x="295448" y="0"/>
                      <a:pt x="0" y="295448"/>
                      <a:pt x="0" y="659859"/>
                    </a:cubicBezTo>
                    <a:close/>
                  </a:path>
                </a:pathLst>
              </a:custGeom>
              <a:solidFill>
                <a:srgbClr val="387FC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" name="Google Shape;105;p1"/>
            <p:cNvSpPr/>
            <p:nvPr/>
          </p:nvSpPr>
          <p:spPr>
            <a:xfrm>
              <a:off x="7706209" y="2319397"/>
              <a:ext cx="5943600" cy="1227851"/>
            </a:xfrm>
            <a:custGeom>
              <a:rect b="b" l="l" r="r" t="t"/>
              <a:pathLst>
                <a:path extrusionOk="0" h="1227850" w="3702638">
                  <a:moveTo>
                    <a:pt x="0" y="1229251"/>
                  </a:moveTo>
                  <a:lnTo>
                    <a:pt x="0" y="0"/>
                  </a:lnTo>
                  <a:lnTo>
                    <a:pt x="3702893" y="0"/>
                  </a:lnTo>
                  <a:lnTo>
                    <a:pt x="3702893" y="122925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13639844" y="2274132"/>
              <a:ext cx="246888" cy="1316918"/>
            </a:xfrm>
            <a:custGeom>
              <a:rect b="b" l="l" r="r" t="t"/>
              <a:pathLst>
                <a:path extrusionOk="0" h="1316917" w="248114">
                  <a:moveTo>
                    <a:pt x="0" y="1319717"/>
                  </a:moveTo>
                  <a:lnTo>
                    <a:pt x="0" y="0"/>
                  </a:lnTo>
                  <a:lnTo>
                    <a:pt x="252632" y="0"/>
                  </a:lnTo>
                  <a:lnTo>
                    <a:pt x="252632" y="1319717"/>
                  </a:lnTo>
                  <a:close/>
                </a:path>
              </a:pathLst>
            </a:custGeom>
            <a:solidFill>
              <a:srgbClr val="4890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7704582" y="2274132"/>
              <a:ext cx="5943600" cy="44533"/>
            </a:xfrm>
            <a:custGeom>
              <a:rect b="b" l="l" r="r" t="t"/>
              <a:pathLst>
                <a:path extrusionOk="0" h="44533" w="3709000">
                  <a:moveTo>
                    <a:pt x="0" y="0"/>
                  </a:moveTo>
                  <a:lnTo>
                    <a:pt x="3709001" y="0"/>
                  </a:lnTo>
                  <a:lnTo>
                    <a:pt x="3709001" y="44533"/>
                  </a:lnTo>
                  <a:lnTo>
                    <a:pt x="0" y="44533"/>
                  </a:lnTo>
                  <a:close/>
                </a:path>
              </a:pathLst>
            </a:custGeom>
            <a:solidFill>
              <a:srgbClr val="387F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7698220" y="3548616"/>
              <a:ext cx="5943600" cy="44533"/>
            </a:xfrm>
            <a:custGeom>
              <a:rect b="b" l="l" r="r" t="t"/>
              <a:pathLst>
                <a:path extrusionOk="0" h="44533" w="3715362">
                  <a:moveTo>
                    <a:pt x="0" y="0"/>
                  </a:moveTo>
                  <a:lnTo>
                    <a:pt x="3715362" y="0"/>
                  </a:lnTo>
                  <a:lnTo>
                    <a:pt x="3715362" y="44533"/>
                  </a:lnTo>
                  <a:lnTo>
                    <a:pt x="0" y="44533"/>
                  </a:lnTo>
                  <a:close/>
                </a:path>
              </a:pathLst>
            </a:custGeom>
            <a:solidFill>
              <a:srgbClr val="4890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1"/>
          <p:cNvGrpSpPr/>
          <p:nvPr/>
        </p:nvGrpSpPr>
        <p:grpSpPr>
          <a:xfrm>
            <a:off x="3163076" y="3134912"/>
            <a:ext cx="909755" cy="909755"/>
            <a:chOff x="7249768" y="2478731"/>
            <a:chExt cx="909755" cy="909755"/>
          </a:xfrm>
        </p:grpSpPr>
        <p:sp>
          <p:nvSpPr>
            <p:cNvPr id="110" name="Google Shape;110;p1"/>
            <p:cNvSpPr/>
            <p:nvPr/>
          </p:nvSpPr>
          <p:spPr>
            <a:xfrm>
              <a:off x="7249768" y="2478731"/>
              <a:ext cx="909755" cy="909755"/>
            </a:xfrm>
            <a:custGeom>
              <a:rect b="b" l="l" r="r" t="t"/>
              <a:pathLst>
                <a:path extrusionOk="0" h="909754" w="909754">
                  <a:moveTo>
                    <a:pt x="455259" y="0"/>
                  </a:moveTo>
                  <a:cubicBezTo>
                    <a:pt x="706682" y="0"/>
                    <a:pt x="910518" y="203836"/>
                    <a:pt x="910518" y="455259"/>
                  </a:cubicBezTo>
                  <a:cubicBezTo>
                    <a:pt x="910518" y="706746"/>
                    <a:pt x="706682" y="910518"/>
                    <a:pt x="455259" y="910518"/>
                  </a:cubicBezTo>
                  <a:cubicBezTo>
                    <a:pt x="203836" y="910518"/>
                    <a:pt x="0" y="706682"/>
                    <a:pt x="0" y="455259"/>
                  </a:cubicBezTo>
                  <a:cubicBezTo>
                    <a:pt x="0" y="203836"/>
                    <a:pt x="203836" y="0"/>
                    <a:pt x="455259" y="0"/>
                  </a:cubicBezTo>
                  <a:close/>
                </a:path>
              </a:pathLst>
            </a:custGeom>
            <a:solidFill>
              <a:srgbClr val="4890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7249768" y="2478731"/>
              <a:ext cx="909755" cy="451696"/>
            </a:xfrm>
            <a:custGeom>
              <a:rect b="b" l="l" r="r" t="t"/>
              <a:pathLst>
                <a:path extrusionOk="0" h="451696" w="909754">
                  <a:moveTo>
                    <a:pt x="0" y="455259"/>
                  </a:moveTo>
                  <a:lnTo>
                    <a:pt x="0" y="455259"/>
                  </a:lnTo>
                  <a:lnTo>
                    <a:pt x="910518" y="455259"/>
                  </a:lnTo>
                  <a:lnTo>
                    <a:pt x="910518" y="455259"/>
                  </a:lnTo>
                  <a:cubicBezTo>
                    <a:pt x="910518" y="203836"/>
                    <a:pt x="706682" y="0"/>
                    <a:pt x="455259" y="0"/>
                  </a:cubicBezTo>
                  <a:cubicBezTo>
                    <a:pt x="203836" y="0"/>
                    <a:pt x="0" y="203836"/>
                    <a:pt x="0" y="455259"/>
                  </a:cubicBezTo>
                  <a:close/>
                </a:path>
              </a:pathLst>
            </a:custGeom>
            <a:solidFill>
              <a:srgbClr val="387F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"/>
          <p:cNvSpPr txBox="1"/>
          <p:nvPr/>
        </p:nvSpPr>
        <p:spPr>
          <a:xfrm>
            <a:off x="4154393" y="3025533"/>
            <a:ext cx="5332987" cy="1128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 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Create a new record in the database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 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Read a record and understand its content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1"/>
          <p:cNvGrpSpPr/>
          <p:nvPr/>
        </p:nvGrpSpPr>
        <p:grpSpPr>
          <a:xfrm>
            <a:off x="2960112" y="1505385"/>
            <a:ext cx="6814549" cy="1319748"/>
            <a:chOff x="7045169" y="876323"/>
            <a:chExt cx="6814549" cy="1319748"/>
          </a:xfrm>
        </p:grpSpPr>
        <p:sp>
          <p:nvSpPr>
            <p:cNvPr id="114" name="Google Shape;114;p1"/>
            <p:cNvSpPr/>
            <p:nvPr/>
          </p:nvSpPr>
          <p:spPr>
            <a:xfrm>
              <a:off x="7706210" y="876323"/>
              <a:ext cx="5943600" cy="1316918"/>
            </a:xfrm>
            <a:custGeom>
              <a:rect b="b" l="l" r="r" t="t"/>
              <a:pathLst>
                <a:path extrusionOk="0" h="1316917" w="3702638">
                  <a:moveTo>
                    <a:pt x="0" y="1319717"/>
                  </a:moveTo>
                  <a:lnTo>
                    <a:pt x="0" y="0"/>
                  </a:lnTo>
                  <a:lnTo>
                    <a:pt x="3702893" y="0"/>
                  </a:lnTo>
                  <a:lnTo>
                    <a:pt x="3702893" y="13197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" name="Google Shape;115;p1"/>
            <p:cNvGrpSpPr/>
            <p:nvPr/>
          </p:nvGrpSpPr>
          <p:grpSpPr>
            <a:xfrm>
              <a:off x="7045169" y="876354"/>
              <a:ext cx="655278" cy="1316918"/>
              <a:chOff x="7045169" y="876354"/>
              <a:chExt cx="655278" cy="1316918"/>
            </a:xfrm>
          </p:grpSpPr>
          <p:sp>
            <p:nvSpPr>
              <p:cNvPr id="116" name="Google Shape;116;p1"/>
              <p:cNvSpPr/>
              <p:nvPr/>
            </p:nvSpPr>
            <p:spPr>
              <a:xfrm>
                <a:off x="7045169" y="876354"/>
                <a:ext cx="655278" cy="1316918"/>
              </a:xfrm>
              <a:custGeom>
                <a:rect b="b" l="l" r="r" t="t"/>
                <a:pathLst>
                  <a:path extrusionOk="0" h="1316917" w="655277">
                    <a:moveTo>
                      <a:pt x="659859" y="1182236"/>
                    </a:moveTo>
                    <a:cubicBezTo>
                      <a:pt x="371409" y="1182236"/>
                      <a:pt x="137545" y="948372"/>
                      <a:pt x="137545" y="659859"/>
                    </a:cubicBezTo>
                    <a:cubicBezTo>
                      <a:pt x="137545" y="371409"/>
                      <a:pt x="371409" y="137481"/>
                      <a:pt x="659859" y="137481"/>
                    </a:cubicBezTo>
                    <a:cubicBezTo>
                      <a:pt x="660240" y="137481"/>
                      <a:pt x="660686" y="137481"/>
                      <a:pt x="661067" y="137481"/>
                    </a:cubicBezTo>
                    <a:lnTo>
                      <a:pt x="661067" y="0"/>
                    </a:lnTo>
                    <a:cubicBezTo>
                      <a:pt x="660686" y="0"/>
                      <a:pt x="660304" y="0"/>
                      <a:pt x="659859" y="0"/>
                    </a:cubicBezTo>
                    <a:cubicBezTo>
                      <a:pt x="295448" y="0"/>
                      <a:pt x="0" y="295448"/>
                      <a:pt x="0" y="659859"/>
                    </a:cubicBezTo>
                    <a:cubicBezTo>
                      <a:pt x="0" y="1024333"/>
                      <a:pt x="295448" y="1319717"/>
                      <a:pt x="659859" y="1319717"/>
                    </a:cubicBezTo>
                    <a:cubicBezTo>
                      <a:pt x="660240" y="1319717"/>
                      <a:pt x="660622" y="1319717"/>
                      <a:pt x="661067" y="1319717"/>
                    </a:cubicBezTo>
                    <a:lnTo>
                      <a:pt x="661067" y="1182236"/>
                    </a:lnTo>
                    <a:cubicBezTo>
                      <a:pt x="660686" y="1182172"/>
                      <a:pt x="660240" y="1182236"/>
                      <a:pt x="659859" y="1182236"/>
                    </a:cubicBezTo>
                    <a:close/>
                  </a:path>
                </a:pathLst>
              </a:custGeom>
              <a:solidFill>
                <a:srgbClr val="FAA7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7045169" y="876354"/>
                <a:ext cx="655278" cy="655278"/>
              </a:xfrm>
              <a:custGeom>
                <a:rect b="b" l="l" r="r" t="t"/>
                <a:pathLst>
                  <a:path extrusionOk="0" h="655277" w="655277">
                    <a:moveTo>
                      <a:pt x="0" y="659859"/>
                    </a:moveTo>
                    <a:lnTo>
                      <a:pt x="0" y="659859"/>
                    </a:lnTo>
                    <a:lnTo>
                      <a:pt x="137481" y="659859"/>
                    </a:lnTo>
                    <a:lnTo>
                      <a:pt x="137481" y="659859"/>
                    </a:lnTo>
                    <a:cubicBezTo>
                      <a:pt x="137481" y="371409"/>
                      <a:pt x="371345" y="137481"/>
                      <a:pt x="659795" y="137481"/>
                    </a:cubicBezTo>
                    <a:cubicBezTo>
                      <a:pt x="660177" y="137481"/>
                      <a:pt x="660622" y="137481"/>
                      <a:pt x="661004" y="137481"/>
                    </a:cubicBezTo>
                    <a:lnTo>
                      <a:pt x="661004" y="0"/>
                    </a:lnTo>
                    <a:cubicBezTo>
                      <a:pt x="660622" y="0"/>
                      <a:pt x="660240" y="0"/>
                      <a:pt x="659795" y="0"/>
                    </a:cubicBezTo>
                    <a:cubicBezTo>
                      <a:pt x="295448" y="0"/>
                      <a:pt x="0" y="295448"/>
                      <a:pt x="0" y="659859"/>
                    </a:cubicBezTo>
                    <a:close/>
                  </a:path>
                </a:pathLst>
              </a:custGeom>
              <a:solidFill>
                <a:srgbClr val="E08E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" name="Google Shape;118;p1"/>
            <p:cNvSpPr/>
            <p:nvPr/>
          </p:nvSpPr>
          <p:spPr>
            <a:xfrm>
              <a:off x="13612830" y="876335"/>
              <a:ext cx="246888" cy="1316918"/>
            </a:xfrm>
            <a:custGeom>
              <a:rect b="b" l="l" r="r" t="t"/>
              <a:pathLst>
                <a:path extrusionOk="0" h="1316917" w="248114">
                  <a:moveTo>
                    <a:pt x="0" y="1319717"/>
                  </a:moveTo>
                  <a:lnTo>
                    <a:pt x="0" y="0"/>
                  </a:lnTo>
                  <a:lnTo>
                    <a:pt x="252632" y="0"/>
                  </a:lnTo>
                  <a:lnTo>
                    <a:pt x="252632" y="1319717"/>
                  </a:lnTo>
                  <a:close/>
                </a:path>
              </a:pathLst>
            </a:custGeom>
            <a:solidFill>
              <a:srgbClr val="FAA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7704582" y="876609"/>
              <a:ext cx="5943600" cy="44533"/>
            </a:xfrm>
            <a:custGeom>
              <a:rect b="b" l="l" r="r" t="t"/>
              <a:pathLst>
                <a:path extrusionOk="0" h="44533" w="3709000">
                  <a:moveTo>
                    <a:pt x="0" y="0"/>
                  </a:moveTo>
                  <a:lnTo>
                    <a:pt x="3709001" y="0"/>
                  </a:lnTo>
                  <a:lnTo>
                    <a:pt x="3709001" y="44533"/>
                  </a:lnTo>
                  <a:lnTo>
                    <a:pt x="0" y="44533"/>
                  </a:lnTo>
                  <a:close/>
                </a:path>
              </a:pathLst>
            </a:custGeom>
            <a:solidFill>
              <a:srgbClr val="E08E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7704582" y="2151538"/>
              <a:ext cx="5943600" cy="44533"/>
            </a:xfrm>
            <a:custGeom>
              <a:rect b="b" l="l" r="r" t="t"/>
              <a:pathLst>
                <a:path extrusionOk="0" h="44533" w="3709000">
                  <a:moveTo>
                    <a:pt x="0" y="0"/>
                  </a:moveTo>
                  <a:lnTo>
                    <a:pt x="3709001" y="0"/>
                  </a:lnTo>
                  <a:lnTo>
                    <a:pt x="3709001" y="44533"/>
                  </a:lnTo>
                  <a:lnTo>
                    <a:pt x="0" y="44533"/>
                  </a:lnTo>
                  <a:close/>
                </a:path>
              </a:pathLst>
            </a:custGeom>
            <a:solidFill>
              <a:srgbClr val="FAA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"/>
          <p:cNvGrpSpPr/>
          <p:nvPr/>
        </p:nvGrpSpPr>
        <p:grpSpPr>
          <a:xfrm>
            <a:off x="3118542" y="1665848"/>
            <a:ext cx="998822" cy="998822"/>
            <a:chOff x="7204346" y="1035516"/>
            <a:chExt cx="998822" cy="998822"/>
          </a:xfrm>
        </p:grpSpPr>
        <p:sp>
          <p:nvSpPr>
            <p:cNvPr id="122" name="Google Shape;122;p1"/>
            <p:cNvSpPr/>
            <p:nvPr/>
          </p:nvSpPr>
          <p:spPr>
            <a:xfrm>
              <a:off x="7204346" y="1035516"/>
              <a:ext cx="998822" cy="998822"/>
            </a:xfrm>
            <a:custGeom>
              <a:rect b="b" l="l" r="r" t="t"/>
              <a:pathLst>
                <a:path extrusionOk="0" h="998821" w="998821">
                  <a:moveTo>
                    <a:pt x="953358" y="452710"/>
                  </a:moveTo>
                  <a:cubicBezTo>
                    <a:pt x="979834" y="702734"/>
                    <a:pt x="798612" y="926882"/>
                    <a:pt x="548587" y="953358"/>
                  </a:cubicBezTo>
                  <a:cubicBezTo>
                    <a:pt x="298563" y="979834"/>
                    <a:pt x="74415" y="798612"/>
                    <a:pt x="47939" y="548587"/>
                  </a:cubicBezTo>
                  <a:cubicBezTo>
                    <a:pt x="21463" y="298563"/>
                    <a:pt x="202685" y="74415"/>
                    <a:pt x="452710" y="47939"/>
                  </a:cubicBezTo>
                  <a:cubicBezTo>
                    <a:pt x="702734" y="21463"/>
                    <a:pt x="926882" y="202685"/>
                    <a:pt x="953358" y="452710"/>
                  </a:cubicBezTo>
                  <a:close/>
                </a:path>
              </a:pathLst>
            </a:custGeom>
            <a:solidFill>
              <a:srgbClr val="FAA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7249768" y="1080954"/>
              <a:ext cx="909755" cy="451696"/>
            </a:xfrm>
            <a:custGeom>
              <a:rect b="b" l="l" r="r" t="t"/>
              <a:pathLst>
                <a:path extrusionOk="0" h="451696" w="909754">
                  <a:moveTo>
                    <a:pt x="0" y="455259"/>
                  </a:moveTo>
                  <a:lnTo>
                    <a:pt x="0" y="455259"/>
                  </a:lnTo>
                  <a:lnTo>
                    <a:pt x="910518" y="455259"/>
                  </a:lnTo>
                  <a:lnTo>
                    <a:pt x="910518" y="455259"/>
                  </a:lnTo>
                  <a:cubicBezTo>
                    <a:pt x="910518" y="203836"/>
                    <a:pt x="706682" y="0"/>
                    <a:pt x="455259" y="0"/>
                  </a:cubicBezTo>
                  <a:cubicBezTo>
                    <a:pt x="203836" y="0"/>
                    <a:pt x="0" y="203836"/>
                    <a:pt x="0" y="455259"/>
                  </a:cubicBezTo>
                  <a:close/>
                </a:path>
              </a:pathLst>
            </a:custGeom>
            <a:solidFill>
              <a:srgbClr val="E08E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"/>
          <p:cNvSpPr txBox="1"/>
          <p:nvPr/>
        </p:nvSpPr>
        <p:spPr>
          <a:xfrm>
            <a:off x="3500219" y="1919038"/>
            <a:ext cx="237244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4154393" y="1842093"/>
            <a:ext cx="53297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Until 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now, you 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have 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learnt the 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following CRUD operation.</a:t>
            </a:r>
            <a:endParaRPr/>
          </a:p>
        </p:txBody>
      </p:sp>
      <p:sp>
        <p:nvSpPr>
          <p:cNvPr id="126" name="Google Shape;126;p1"/>
          <p:cNvSpPr txBox="1"/>
          <p:nvPr/>
        </p:nvSpPr>
        <p:spPr>
          <a:xfrm>
            <a:off x="3500219" y="3343568"/>
            <a:ext cx="237244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127" name="Google Shape;127;p1"/>
          <p:cNvSpPr txBox="1"/>
          <p:nvPr/>
        </p:nvSpPr>
        <p:spPr>
          <a:xfrm>
            <a:off x="3500219" y="4771386"/>
            <a:ext cx="237244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128" name="Google Shape;128;p1"/>
          <p:cNvSpPr txBox="1"/>
          <p:nvPr/>
        </p:nvSpPr>
        <p:spPr>
          <a:xfrm>
            <a:off x="3230399" y="5592612"/>
            <a:ext cx="237244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/>
          <p:nvPr/>
        </p:nvSpPr>
        <p:spPr>
          <a:xfrm>
            <a:off x="475129" y="2431792"/>
            <a:ext cx="5715000" cy="268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this session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, you 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will learn some basic fundamental  querying techniques available in  MongoDB.</a:t>
            </a:r>
            <a:endParaRPr/>
          </a:p>
          <a:p>
            <a:pPr indent="-285750" lvl="0" marL="285750" marR="0" rtl="0" algn="l"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Before 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moving on to the 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querying part, 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let’s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discuss the dataset that we will be using.</a:t>
            </a:r>
            <a:endParaRPr/>
          </a:p>
          <a:p>
            <a:pPr indent="-285750" lvl="0" marL="285750" marR="0" rtl="0" algn="l"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dataset comprises 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the order 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information for a retail giant</a:t>
            </a:r>
            <a:r>
              <a:rPr lang="en-US" sz="18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, which appears as on the right hand side.</a:t>
            </a:r>
            <a:endParaRPr>
              <a:highlight>
                <a:srgbClr val="00FF00"/>
              </a:highlight>
            </a:endParaRPr>
          </a:p>
          <a:p>
            <a:pPr indent="-2286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13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2970965" y="201168"/>
            <a:ext cx="6250071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UNDERSTANDING THE DATASET</a:t>
            </a:r>
            <a:endParaRPr sz="1800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&#10;&#10;Description automatically generated" id="135" name="Google Shape;135;p2"/>
          <p:cNvPicPr preferRelativeResize="0"/>
          <p:nvPr/>
        </p:nvPicPr>
        <p:blipFill rotWithShape="1">
          <a:blip r:embed="rId3">
            <a:alphaModFix/>
          </a:blip>
          <a:srcRect b="48899" l="7068" r="10785" t="5561"/>
          <a:stretch/>
        </p:blipFill>
        <p:spPr>
          <a:xfrm>
            <a:off x="6872742" y="2081086"/>
            <a:ext cx="4956436" cy="303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/>
        </p:nvSpPr>
        <p:spPr>
          <a:xfrm>
            <a:off x="9568007" y="3301603"/>
            <a:ext cx="2293927" cy="326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Profit made by the order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10724144" y="2402493"/>
            <a:ext cx="112611" cy="1126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9863296" y="2625857"/>
            <a:ext cx="1705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C1C1"/>
                </a:solidFill>
                <a:latin typeface="Lato"/>
                <a:ea typeface="Lato"/>
                <a:cs typeface="Lato"/>
                <a:sym typeface="Lato"/>
              </a:rPr>
              <a:t>Profit</a:t>
            </a:r>
            <a:endParaRPr b="1" sz="1100">
              <a:solidFill>
                <a:srgbClr val="0EC1C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3"/>
          <p:cNvCxnSpPr>
            <a:stCxn id="144" idx="4"/>
          </p:cNvCxnSpPr>
          <p:nvPr/>
        </p:nvCxnSpPr>
        <p:spPr>
          <a:xfrm>
            <a:off x="10716281" y="1905487"/>
            <a:ext cx="0" cy="440700"/>
          </a:xfrm>
          <a:prstGeom prst="straightConnector1">
            <a:avLst/>
          </a:prstGeom>
          <a:noFill/>
          <a:ln cap="flat" cmpd="sng" w="28575">
            <a:solidFill>
              <a:srgbClr val="0EC1C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5" name="Google Shape;145;p3"/>
          <p:cNvGrpSpPr/>
          <p:nvPr/>
        </p:nvGrpSpPr>
        <p:grpSpPr>
          <a:xfrm>
            <a:off x="10236429" y="945783"/>
            <a:ext cx="959704" cy="959704"/>
            <a:chOff x="1060725" y="1031847"/>
            <a:chExt cx="959704" cy="959704"/>
          </a:xfrm>
        </p:grpSpPr>
        <p:sp>
          <p:nvSpPr>
            <p:cNvPr id="144" name="Google Shape;144;p3"/>
            <p:cNvSpPr/>
            <p:nvPr/>
          </p:nvSpPr>
          <p:spPr>
            <a:xfrm>
              <a:off x="1060725" y="1031847"/>
              <a:ext cx="959704" cy="959704"/>
            </a:xfrm>
            <a:prstGeom prst="ellipse">
              <a:avLst/>
            </a:prstGeom>
            <a:noFill/>
            <a:ln cap="flat" cmpd="sng" w="28575">
              <a:solidFill>
                <a:srgbClr val="0EC1C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50493" y="1314849"/>
              <a:ext cx="824216" cy="404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EC1C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3"/>
          <p:cNvSpPr/>
          <p:nvPr/>
        </p:nvSpPr>
        <p:spPr>
          <a:xfrm>
            <a:off x="9569318" y="2346187"/>
            <a:ext cx="2293927" cy="225222"/>
          </a:xfrm>
          <a:prstGeom prst="chevron">
            <a:avLst>
              <a:gd fmla="val 50000" name="adj"/>
            </a:avLst>
          </a:prstGeom>
          <a:solidFill>
            <a:srgbClr val="0EC1C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AB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10659976" y="2402493"/>
            <a:ext cx="112611" cy="1126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7209913" y="3301603"/>
            <a:ext cx="2293927" cy="326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Sales made by the order</a:t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7569370" y="2610868"/>
            <a:ext cx="1705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3AE73"/>
                </a:solidFill>
                <a:latin typeface="Lato"/>
                <a:ea typeface="Lato"/>
                <a:cs typeface="Lato"/>
                <a:sym typeface="Lato"/>
              </a:rPr>
              <a:t>Sales</a:t>
            </a:r>
            <a:endParaRPr/>
          </a:p>
        </p:txBody>
      </p:sp>
      <p:cxnSp>
        <p:nvCxnSpPr>
          <p:cNvPr id="151" name="Google Shape;151;p3"/>
          <p:cNvCxnSpPr>
            <a:stCxn id="152" idx="4"/>
          </p:cNvCxnSpPr>
          <p:nvPr/>
        </p:nvCxnSpPr>
        <p:spPr>
          <a:xfrm>
            <a:off x="8422355" y="1905487"/>
            <a:ext cx="0" cy="440700"/>
          </a:xfrm>
          <a:prstGeom prst="straightConnector1">
            <a:avLst/>
          </a:prstGeom>
          <a:noFill/>
          <a:ln cap="flat" cmpd="sng" w="28575">
            <a:solidFill>
              <a:srgbClr val="23AE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3" name="Google Shape;153;p3"/>
          <p:cNvGrpSpPr/>
          <p:nvPr/>
        </p:nvGrpSpPr>
        <p:grpSpPr>
          <a:xfrm>
            <a:off x="7942503" y="945783"/>
            <a:ext cx="959704" cy="959704"/>
            <a:chOff x="1060725" y="1031847"/>
            <a:chExt cx="959704" cy="959704"/>
          </a:xfrm>
        </p:grpSpPr>
        <p:sp>
          <p:nvSpPr>
            <p:cNvPr id="152" name="Google Shape;152;p3"/>
            <p:cNvSpPr/>
            <p:nvPr/>
          </p:nvSpPr>
          <p:spPr>
            <a:xfrm>
              <a:off x="1060725" y="1031847"/>
              <a:ext cx="959704" cy="959704"/>
            </a:xfrm>
            <a:prstGeom prst="ellipse">
              <a:avLst/>
            </a:prstGeom>
            <a:noFill/>
            <a:ln cap="flat" cmpd="sng" w="28575">
              <a:solidFill>
                <a:srgbClr val="23AE7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150493" y="1314849"/>
              <a:ext cx="824216" cy="404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23AE7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3"/>
          <p:cNvSpPr/>
          <p:nvPr/>
        </p:nvSpPr>
        <p:spPr>
          <a:xfrm>
            <a:off x="7275392" y="2346187"/>
            <a:ext cx="2293927" cy="225222"/>
          </a:xfrm>
          <a:prstGeom prst="chevron">
            <a:avLst>
              <a:gd fmla="val 50000" name="adj"/>
            </a:avLst>
          </a:prstGeom>
          <a:solidFill>
            <a:srgbClr val="23AE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AB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8366050" y="2402493"/>
            <a:ext cx="112611" cy="1126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4915987" y="3301603"/>
            <a:ext cx="2293927" cy="326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E2C3C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Each product being purchase</a:t>
            </a:r>
            <a:r>
              <a:rPr lang="en-US" sz="16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d h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a unique pattern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as shown </a:t>
            </a:r>
            <a:r>
              <a:rPr lang="en-US" sz="16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below:</a:t>
            </a:r>
            <a:endParaRPr>
              <a:highlight>
                <a:srgbClr val="00FF00"/>
              </a:highlight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EE2C3C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*Product Category*- *Product Sub-category*- *Product No*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EE2C3C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FUR-BO-10004852</a:t>
            </a:r>
            <a:endParaRPr/>
          </a:p>
        </p:txBody>
      </p:sp>
      <p:sp>
        <p:nvSpPr>
          <p:cNvPr id="158" name="Google Shape;158;p3"/>
          <p:cNvSpPr/>
          <p:nvPr/>
        </p:nvSpPr>
        <p:spPr>
          <a:xfrm>
            <a:off x="5275444" y="2610868"/>
            <a:ext cx="1705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67171"/>
                </a:solidFill>
                <a:latin typeface="Lato"/>
                <a:ea typeface="Lato"/>
                <a:cs typeface="Lato"/>
                <a:sym typeface="Lato"/>
              </a:rPr>
              <a:t>Product ID</a:t>
            </a:r>
            <a:endParaRPr/>
          </a:p>
        </p:txBody>
      </p:sp>
      <p:cxnSp>
        <p:nvCxnSpPr>
          <p:cNvPr id="159" name="Google Shape;159;p3"/>
          <p:cNvCxnSpPr>
            <a:stCxn id="160" idx="4"/>
          </p:cNvCxnSpPr>
          <p:nvPr/>
        </p:nvCxnSpPr>
        <p:spPr>
          <a:xfrm>
            <a:off x="6128429" y="1905487"/>
            <a:ext cx="0" cy="440700"/>
          </a:xfrm>
          <a:prstGeom prst="straightConnector1">
            <a:avLst/>
          </a:prstGeom>
          <a:noFill/>
          <a:ln cap="flat" cmpd="sng" w="28575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1" name="Google Shape;161;p3"/>
          <p:cNvGrpSpPr/>
          <p:nvPr/>
        </p:nvGrpSpPr>
        <p:grpSpPr>
          <a:xfrm>
            <a:off x="5648577" y="945783"/>
            <a:ext cx="959704" cy="959704"/>
            <a:chOff x="1060725" y="1031847"/>
            <a:chExt cx="959704" cy="959704"/>
          </a:xfrm>
        </p:grpSpPr>
        <p:sp>
          <p:nvSpPr>
            <p:cNvPr id="160" name="Google Shape;160;p3"/>
            <p:cNvSpPr/>
            <p:nvPr/>
          </p:nvSpPr>
          <p:spPr>
            <a:xfrm>
              <a:off x="1060725" y="1031847"/>
              <a:ext cx="959704" cy="959704"/>
            </a:xfrm>
            <a:prstGeom prst="ellipse">
              <a:avLst/>
            </a:prstGeom>
            <a:noFill/>
            <a:ln cap="flat" cmpd="sng" w="28575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150493" y="1314849"/>
              <a:ext cx="824216" cy="404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3"/>
          <p:cNvSpPr/>
          <p:nvPr/>
        </p:nvSpPr>
        <p:spPr>
          <a:xfrm>
            <a:off x="4981466" y="2346187"/>
            <a:ext cx="2293927" cy="225222"/>
          </a:xfrm>
          <a:prstGeom prst="chevron">
            <a:avLst>
              <a:gd fmla="val 50000" name="adj"/>
            </a:avLst>
          </a:prstGeom>
          <a:solidFill>
            <a:srgbClr val="7671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AB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6072124" y="2402493"/>
            <a:ext cx="112611" cy="1126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2622061" y="3301603"/>
            <a:ext cx="2293927" cy="326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Corporate, Consumer or Home Office</a:t>
            </a: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2981518" y="2610868"/>
            <a:ext cx="1705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890E4"/>
                </a:solidFill>
                <a:latin typeface="Lato"/>
                <a:ea typeface="Lato"/>
                <a:cs typeface="Lato"/>
                <a:sym typeface="Lato"/>
              </a:rPr>
              <a:t>Segment</a:t>
            </a:r>
            <a:endParaRPr/>
          </a:p>
        </p:txBody>
      </p:sp>
      <p:cxnSp>
        <p:nvCxnSpPr>
          <p:cNvPr id="167" name="Google Shape;167;p3"/>
          <p:cNvCxnSpPr>
            <a:stCxn id="168" idx="4"/>
          </p:cNvCxnSpPr>
          <p:nvPr/>
        </p:nvCxnSpPr>
        <p:spPr>
          <a:xfrm>
            <a:off x="3834503" y="1905487"/>
            <a:ext cx="0" cy="440700"/>
          </a:xfrm>
          <a:prstGeom prst="straightConnector1">
            <a:avLst/>
          </a:prstGeom>
          <a:noFill/>
          <a:ln cap="flat" cmpd="sng" w="28575">
            <a:solidFill>
              <a:srgbClr val="4890E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9" name="Google Shape;169;p3"/>
          <p:cNvGrpSpPr/>
          <p:nvPr/>
        </p:nvGrpSpPr>
        <p:grpSpPr>
          <a:xfrm>
            <a:off x="3354651" y="945783"/>
            <a:ext cx="959704" cy="959704"/>
            <a:chOff x="1060725" y="1031847"/>
            <a:chExt cx="959704" cy="959704"/>
          </a:xfrm>
        </p:grpSpPr>
        <p:sp>
          <p:nvSpPr>
            <p:cNvPr id="168" name="Google Shape;168;p3"/>
            <p:cNvSpPr/>
            <p:nvPr/>
          </p:nvSpPr>
          <p:spPr>
            <a:xfrm>
              <a:off x="1060725" y="1031847"/>
              <a:ext cx="959704" cy="959704"/>
            </a:xfrm>
            <a:prstGeom prst="ellipse">
              <a:avLst/>
            </a:prstGeom>
            <a:noFill/>
            <a:ln cap="flat" cmpd="sng" w="28575">
              <a:solidFill>
                <a:srgbClr val="4890E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150493" y="1314849"/>
              <a:ext cx="824216" cy="404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4890E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3"/>
          <p:cNvSpPr/>
          <p:nvPr/>
        </p:nvSpPr>
        <p:spPr>
          <a:xfrm>
            <a:off x="2687540" y="2346187"/>
            <a:ext cx="2293927" cy="225222"/>
          </a:xfrm>
          <a:prstGeom prst="chevron">
            <a:avLst>
              <a:gd fmla="val 50000" name="adj"/>
            </a:avLst>
          </a:prstGeom>
          <a:solidFill>
            <a:srgbClr val="4890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AB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3778198" y="2402493"/>
            <a:ext cx="112611" cy="1126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687592" y="2610868"/>
            <a:ext cx="1705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4AB35"/>
                </a:solidFill>
                <a:latin typeface="Lato"/>
                <a:ea typeface="Lato"/>
                <a:cs typeface="Lato"/>
                <a:sym typeface="Lato"/>
              </a:rPr>
              <a:t>Order ID</a:t>
            </a:r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328135" y="3301603"/>
            <a:ext cx="2293927" cy="326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Each order has a unique Order ID</a:t>
            </a:r>
            <a:r>
              <a:rPr lang="en-US" sz="16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which is stored in the following pattern</a:t>
            </a:r>
            <a:r>
              <a:rPr lang="en-US" sz="16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:</a:t>
            </a:r>
            <a:endParaRPr>
              <a:highlight>
                <a:srgbClr val="00FF00"/>
              </a:highlight>
            </a:endParaRPr>
          </a:p>
          <a:p>
            <a:pPr indent="-285750" lvl="0" marL="285750" marR="0" rtl="0" algn="l"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*Country Code*- *Year of Purchase*- *Order No*</a:t>
            </a:r>
            <a:endParaRPr/>
          </a:p>
          <a:p>
            <a:pPr indent="-285750" lvl="0" marL="285750" marR="0" rtl="0" algn="l"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IN-2014-76016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5" name="Google Shape;175;p3"/>
          <p:cNvCxnSpPr>
            <a:stCxn id="176" idx="4"/>
          </p:cNvCxnSpPr>
          <p:nvPr/>
        </p:nvCxnSpPr>
        <p:spPr>
          <a:xfrm>
            <a:off x="1540577" y="1905487"/>
            <a:ext cx="0" cy="440700"/>
          </a:xfrm>
          <a:prstGeom prst="straightConnector1">
            <a:avLst/>
          </a:prstGeom>
          <a:noFill/>
          <a:ln cap="flat" cmpd="sng" w="28575">
            <a:solidFill>
              <a:srgbClr val="F4AB3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7" name="Google Shape;177;p3"/>
          <p:cNvGrpSpPr/>
          <p:nvPr/>
        </p:nvGrpSpPr>
        <p:grpSpPr>
          <a:xfrm>
            <a:off x="1060725" y="945783"/>
            <a:ext cx="959704" cy="959704"/>
            <a:chOff x="1060725" y="1031847"/>
            <a:chExt cx="959704" cy="959704"/>
          </a:xfrm>
        </p:grpSpPr>
        <p:sp>
          <p:nvSpPr>
            <p:cNvPr id="176" name="Google Shape;176;p3"/>
            <p:cNvSpPr/>
            <p:nvPr/>
          </p:nvSpPr>
          <p:spPr>
            <a:xfrm>
              <a:off x="1060725" y="1031847"/>
              <a:ext cx="959704" cy="959704"/>
            </a:xfrm>
            <a:prstGeom prst="ellipse">
              <a:avLst/>
            </a:prstGeom>
            <a:noFill/>
            <a:ln cap="flat" cmpd="sng" w="28575">
              <a:solidFill>
                <a:srgbClr val="F4AB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150493" y="1314849"/>
              <a:ext cx="824216" cy="404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F4AB3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3"/>
          <p:cNvSpPr/>
          <p:nvPr/>
        </p:nvSpPr>
        <p:spPr>
          <a:xfrm>
            <a:off x="393614" y="2346187"/>
            <a:ext cx="2293927" cy="225222"/>
          </a:xfrm>
          <a:prstGeom prst="chevron">
            <a:avLst>
              <a:gd fmla="val 50000" name="adj"/>
            </a:avLst>
          </a:prstGeom>
          <a:solidFill>
            <a:srgbClr val="F4AB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AB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1484272" y="2402493"/>
            <a:ext cx="112611" cy="1126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1206500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DATA DICTIONARY</a:t>
            </a:r>
            <a:endParaRPr b="0" i="0" sz="1800" u="none" cap="none" strike="noStrike">
              <a:solidFill>
                <a:schemeClr val="dk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20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2021-01-14T02:18:26Z</dcterms:created>
  <dc:creator>Jyoti Kumari</dc:creator>
</cp:coreProperties>
</file>