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unUjTAunFgubmyy3F2JCL2408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WORKING WITH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OVER CLOUD</a:t>
            </a:r>
            <a:endParaRPr>
              <a:highlight>
                <a:srgbClr val="00FF00"/>
              </a:highlight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2676786" y="4367711"/>
            <a:ext cx="6839379" cy="1319780"/>
            <a:chOff x="7045169" y="3669683"/>
            <a:chExt cx="6839379" cy="1319780"/>
          </a:xfrm>
        </p:grpSpPr>
        <p:sp>
          <p:nvSpPr>
            <p:cNvPr id="86" name="Google Shape;86;p1"/>
            <p:cNvSpPr/>
            <p:nvPr/>
          </p:nvSpPr>
          <p:spPr>
            <a:xfrm>
              <a:off x="7706230" y="366968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1"/>
            <p:cNvGrpSpPr/>
            <p:nvPr/>
          </p:nvGrpSpPr>
          <p:grpSpPr>
            <a:xfrm>
              <a:off x="7045169" y="3669747"/>
              <a:ext cx="655278" cy="1316918"/>
              <a:chOff x="7045169" y="3669747"/>
              <a:chExt cx="655278" cy="1316918"/>
            </a:xfrm>
          </p:grpSpPr>
          <p:sp>
            <p:nvSpPr>
              <p:cNvPr id="88" name="Google Shape;88;p1"/>
              <p:cNvSpPr/>
              <p:nvPr/>
            </p:nvSpPr>
            <p:spPr>
              <a:xfrm>
                <a:off x="7045169" y="3669747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172"/>
                    </a:moveTo>
                    <a:cubicBezTo>
                      <a:pt x="371409" y="1182172"/>
                      <a:pt x="137545" y="948308"/>
                      <a:pt x="137545" y="659795"/>
                    </a:cubicBezTo>
                    <a:cubicBezTo>
                      <a:pt x="137545" y="371345"/>
                      <a:pt x="371409" y="137417"/>
                      <a:pt x="659859" y="137417"/>
                    </a:cubicBez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8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653"/>
                      <a:pt x="661067" y="1319653"/>
                    </a:cubicBezTo>
                    <a:lnTo>
                      <a:pt x="661067" y="1182172"/>
                    </a:lnTo>
                    <a:cubicBezTo>
                      <a:pt x="660686" y="1182172"/>
                      <a:pt x="660240" y="1182172"/>
                      <a:pt x="659859" y="1182172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7045169" y="3669811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659859" y="137417"/>
                    </a:move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-64"/>
                      <a:pt x="0" y="295384"/>
                      <a:pt x="0" y="659795"/>
                    </a:cubicBezTo>
                    <a:lnTo>
                      <a:pt x="137481" y="659795"/>
                    </a:lnTo>
                    <a:cubicBezTo>
                      <a:pt x="137481" y="371282"/>
                      <a:pt x="371345" y="137417"/>
                      <a:pt x="659859" y="137417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1"/>
            <p:cNvSpPr/>
            <p:nvPr/>
          </p:nvSpPr>
          <p:spPr>
            <a:xfrm>
              <a:off x="13637659" y="3669683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698220" y="3669747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698220" y="4944930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2829637" y="4540914"/>
            <a:ext cx="973374" cy="973374"/>
            <a:chOff x="7215241" y="3839892"/>
            <a:chExt cx="973374" cy="973374"/>
          </a:xfrm>
        </p:grpSpPr>
        <p:sp>
          <p:nvSpPr>
            <p:cNvPr id="94" name="Google Shape;94;p1"/>
            <p:cNvSpPr/>
            <p:nvPr/>
          </p:nvSpPr>
          <p:spPr>
            <a:xfrm>
              <a:off x="7215241" y="3839892"/>
              <a:ext cx="973374" cy="973374"/>
            </a:xfrm>
            <a:custGeom>
              <a:rect b="b" l="l" r="r" t="t"/>
              <a:pathLst>
                <a:path extrusionOk="0" h="973373" w="973373">
                  <a:moveTo>
                    <a:pt x="943661" y="453848"/>
                  </a:moveTo>
                  <a:cubicBezTo>
                    <a:pt x="963524" y="704501"/>
                    <a:pt x="776432" y="923798"/>
                    <a:pt x="525779" y="943661"/>
                  </a:cubicBezTo>
                  <a:cubicBezTo>
                    <a:pt x="275126" y="963524"/>
                    <a:pt x="55829" y="776432"/>
                    <a:pt x="35965" y="525779"/>
                  </a:cubicBezTo>
                  <a:cubicBezTo>
                    <a:pt x="16102" y="275126"/>
                    <a:pt x="203195" y="55829"/>
                    <a:pt x="453848" y="35965"/>
                  </a:cubicBezTo>
                  <a:cubicBezTo>
                    <a:pt x="704501" y="16102"/>
                    <a:pt x="923798" y="203195"/>
                    <a:pt x="943661" y="45384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249323" y="3874282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456150" y="1"/>
                  </a:moveTo>
                  <a:cubicBezTo>
                    <a:pt x="204727" y="-508"/>
                    <a:pt x="509" y="202946"/>
                    <a:pt x="0" y="454370"/>
                  </a:cubicBezTo>
                  <a:lnTo>
                    <a:pt x="910518" y="456151"/>
                  </a:lnTo>
                  <a:cubicBezTo>
                    <a:pt x="911027" y="204728"/>
                    <a:pt x="707573" y="510"/>
                    <a:pt x="456150" y="1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3884573" y="4401789"/>
            <a:ext cx="5332987" cy="125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possible ways to work with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MongoDB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cloud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highlight>
                <a:srgbClr val="00FF00"/>
              </a:highlight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2674602" y="2940275"/>
            <a:ext cx="6841563" cy="1319017"/>
            <a:chOff x="7045169" y="2274132"/>
            <a:chExt cx="6841563" cy="1319017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7045169" y="2274132"/>
              <a:ext cx="655278" cy="1316918"/>
              <a:chOff x="7045169" y="2274132"/>
              <a:chExt cx="655278" cy="1316918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7045169" y="2274132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545"/>
                      <a:pt x="659859" y="137545"/>
                    </a:cubicBezTo>
                    <a:cubicBezTo>
                      <a:pt x="660240" y="137545"/>
                      <a:pt x="660686" y="137545"/>
                      <a:pt x="661067" y="137545"/>
                    </a:cubicBezTo>
                    <a:lnTo>
                      <a:pt x="661067" y="64"/>
                    </a:lnTo>
                    <a:cubicBezTo>
                      <a:pt x="660686" y="64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4890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045169" y="2274132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cubicBezTo>
                      <a:pt x="0" y="659859"/>
                      <a:pt x="0" y="659859"/>
                      <a:pt x="0" y="659859"/>
                    </a:cubicBezTo>
                    <a:lnTo>
                      <a:pt x="137481" y="659859"/>
                    </a:lnTo>
                    <a:cubicBezTo>
                      <a:pt x="137481" y="659859"/>
                      <a:pt x="137481" y="659859"/>
                      <a:pt x="137481" y="659859"/>
                    </a:cubicBezTo>
                    <a:cubicBezTo>
                      <a:pt x="137481" y="371409"/>
                      <a:pt x="371345" y="137545"/>
                      <a:pt x="659795" y="137545"/>
                    </a:cubicBezTo>
                    <a:cubicBezTo>
                      <a:pt x="660177" y="137545"/>
                      <a:pt x="660622" y="137545"/>
                      <a:pt x="661004" y="137545"/>
                    </a:cubicBezTo>
                    <a:lnTo>
                      <a:pt x="661004" y="64"/>
                    </a:lnTo>
                    <a:cubicBezTo>
                      <a:pt x="660622" y="64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387FC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1"/>
            <p:cNvSpPr/>
            <p:nvPr/>
          </p:nvSpPr>
          <p:spPr>
            <a:xfrm>
              <a:off x="7706209" y="2319397"/>
              <a:ext cx="5943600" cy="1227851"/>
            </a:xfrm>
            <a:custGeom>
              <a:rect b="b" l="l" r="r" t="t"/>
              <a:pathLst>
                <a:path extrusionOk="0" h="1227850" w="3702638">
                  <a:moveTo>
                    <a:pt x="0" y="1229251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22925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639844" y="2274132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704582" y="2274132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698220" y="3548616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2893256" y="3144906"/>
            <a:ext cx="909755" cy="909755"/>
            <a:chOff x="7249768" y="2478731"/>
            <a:chExt cx="909755" cy="909755"/>
          </a:xfrm>
        </p:grpSpPr>
        <p:sp>
          <p:nvSpPr>
            <p:cNvPr id="106" name="Google Shape;106;p1"/>
            <p:cNvSpPr/>
            <p:nvPr/>
          </p:nvSpPr>
          <p:spPr>
            <a:xfrm>
              <a:off x="7249768" y="2478731"/>
              <a:ext cx="909755" cy="909755"/>
            </a:xfrm>
            <a:custGeom>
              <a:rect b="b" l="l" r="r" t="t"/>
              <a:pathLst>
                <a:path extrusionOk="0" h="909754" w="909754">
                  <a:moveTo>
                    <a:pt x="455259" y="0"/>
                  </a:moveTo>
                  <a:cubicBezTo>
                    <a:pt x="706682" y="0"/>
                    <a:pt x="910518" y="203836"/>
                    <a:pt x="910518" y="455259"/>
                  </a:cubicBezTo>
                  <a:cubicBezTo>
                    <a:pt x="910518" y="706746"/>
                    <a:pt x="706682" y="910518"/>
                    <a:pt x="455259" y="910518"/>
                  </a:cubicBezTo>
                  <a:cubicBezTo>
                    <a:pt x="203836" y="910518"/>
                    <a:pt x="0" y="706682"/>
                    <a:pt x="0" y="455259"/>
                  </a:cubicBezTo>
                  <a:cubicBezTo>
                    <a:pt x="0" y="203836"/>
                    <a:pt x="203836" y="0"/>
                    <a:pt x="455259" y="0"/>
                  </a:cubicBez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249768" y="2478731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2690292" y="1515379"/>
            <a:ext cx="6814549" cy="1319748"/>
            <a:chOff x="7045169" y="876323"/>
            <a:chExt cx="6814549" cy="1319748"/>
          </a:xfrm>
        </p:grpSpPr>
        <p:sp>
          <p:nvSpPr>
            <p:cNvPr id="109" name="Google Shape;109;p1"/>
            <p:cNvSpPr/>
            <p:nvPr/>
          </p:nvSpPr>
          <p:spPr>
            <a:xfrm>
              <a:off x="7706210" y="87632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7045169" y="876354"/>
              <a:ext cx="655278" cy="1316918"/>
              <a:chOff x="7045169" y="876354"/>
              <a:chExt cx="655278" cy="1316918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7045169" y="876354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481"/>
                      <a:pt x="659859" y="137481"/>
                    </a:cubicBezTo>
                    <a:cubicBezTo>
                      <a:pt x="660240" y="137481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FAA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7045169" y="876354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lnTo>
                      <a:pt x="0" y="659859"/>
                    </a:lnTo>
                    <a:lnTo>
                      <a:pt x="137481" y="659859"/>
                    </a:lnTo>
                    <a:lnTo>
                      <a:pt x="137481" y="659859"/>
                    </a:lnTo>
                    <a:cubicBezTo>
                      <a:pt x="137481" y="371409"/>
                      <a:pt x="371345" y="137481"/>
                      <a:pt x="659795" y="137481"/>
                    </a:cubicBezTo>
                    <a:cubicBezTo>
                      <a:pt x="660177" y="137481"/>
                      <a:pt x="660622" y="137481"/>
                      <a:pt x="661004" y="137481"/>
                    </a:cubicBezTo>
                    <a:lnTo>
                      <a:pt x="661004" y="0"/>
                    </a:lnTo>
                    <a:cubicBezTo>
                      <a:pt x="660622" y="0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E08E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" name="Google Shape;113;p1"/>
            <p:cNvSpPr/>
            <p:nvPr/>
          </p:nvSpPr>
          <p:spPr>
            <a:xfrm>
              <a:off x="13612830" y="876335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7704582" y="876609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7704582" y="2151538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"/>
          <p:cNvSpPr txBox="1"/>
          <p:nvPr/>
        </p:nvSpPr>
        <p:spPr>
          <a:xfrm>
            <a:off x="3884573" y="3138119"/>
            <a:ext cx="53329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teams working with large data sets can store their data on the cloud; this ensures that critical massive data is stored reliably.</a:t>
            </a:r>
            <a:endParaRPr/>
          </a:p>
        </p:txBody>
      </p:sp>
      <p:grpSp>
        <p:nvGrpSpPr>
          <p:cNvPr id="117" name="Google Shape;117;p1"/>
          <p:cNvGrpSpPr/>
          <p:nvPr/>
        </p:nvGrpSpPr>
        <p:grpSpPr>
          <a:xfrm>
            <a:off x="2848722" y="1675842"/>
            <a:ext cx="998822" cy="998822"/>
            <a:chOff x="7204346" y="1035516"/>
            <a:chExt cx="998822" cy="998822"/>
          </a:xfrm>
        </p:grpSpPr>
        <p:sp>
          <p:nvSpPr>
            <p:cNvPr id="118" name="Google Shape;118;p1"/>
            <p:cNvSpPr/>
            <p:nvPr/>
          </p:nvSpPr>
          <p:spPr>
            <a:xfrm>
              <a:off x="7204346" y="1035516"/>
              <a:ext cx="998822" cy="998822"/>
            </a:xfrm>
            <a:custGeom>
              <a:rect b="b" l="l" r="r" t="t"/>
              <a:pathLst>
                <a:path extrusionOk="0" h="998821" w="998821">
                  <a:moveTo>
                    <a:pt x="953358" y="452710"/>
                  </a:moveTo>
                  <a:cubicBezTo>
                    <a:pt x="979834" y="702734"/>
                    <a:pt x="798612" y="926882"/>
                    <a:pt x="548587" y="953358"/>
                  </a:cubicBezTo>
                  <a:cubicBezTo>
                    <a:pt x="298563" y="979834"/>
                    <a:pt x="74415" y="798612"/>
                    <a:pt x="47939" y="548587"/>
                  </a:cubicBezTo>
                  <a:cubicBezTo>
                    <a:pt x="21463" y="298563"/>
                    <a:pt x="202685" y="74415"/>
                    <a:pt x="452710" y="47939"/>
                  </a:cubicBezTo>
                  <a:cubicBezTo>
                    <a:pt x="702734" y="21463"/>
                    <a:pt x="926882" y="202685"/>
                    <a:pt x="953358" y="452710"/>
                  </a:cubicBez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249768" y="1080954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 txBox="1"/>
          <p:nvPr/>
        </p:nvSpPr>
        <p:spPr>
          <a:xfrm>
            <a:off x="3230399" y="1929032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3230399" y="3353562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3884573" y="1852087"/>
            <a:ext cx="5329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our data over the cloud offers flexible, affordabl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e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scalable database management.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3230399" y="4781380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3230399" y="5592612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WORKING WITH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MongoDB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OVER CLOUD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descr="12 things you should know about Amazon DocumentDB (with MongoDB  compatibility) | AWS Database Blog"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997" y="2841632"/>
            <a:ext cx="4529880" cy="226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475129" y="1907142"/>
            <a:ext cx="5715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Platform as a Service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Uses a platform-based  service such as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Amazon Document DB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is massively scalable. 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Amazon Document DB is cloud database service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which is compatible with  MongoDB. It is a fast, scalable, highly available and fully managed document database service that supports MongoDB workloads. 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Amazon Document DB makes it easy to store and query JSON data as it is a document database. 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Amazon Document DB does not currently have a free tier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; thus, c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reating a cluster will incur costs. 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access Amazon Document DB resources from within the cluster’s VPC only. So, 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it becomes quite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tricky to connect to the Document DB cluster from our local system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WORKING WITH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 </a:t>
            </a: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OVER CLOUD</a:t>
            </a:r>
            <a:endParaRPr/>
          </a:p>
        </p:txBody>
      </p:sp>
      <p:pic>
        <p:nvPicPr>
          <p:cNvPr descr="How to Install MongoDB with AWS EC2 | OptimalBI"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5183" y="2321169"/>
            <a:ext cx="4111688" cy="354505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475129" y="2849218"/>
            <a:ext cx="5713636" cy="142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Lato"/>
              <a:buAutoNum type="arabicPeriod" startAt="2"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Infrastructure as a Service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can create our own custom-made service using Amazon EC2 instance and work with MongoDB there.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helps in setting up a database as per individual requirements, 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thus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reducing cost.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2021-01-14T01:51:29Z</dcterms:created>
  <dc:creator>Jyoti Kumari</dc:creator>
</cp:coreProperties>
</file>