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25" y="152400"/>
            <a:ext cx="6449158" cy="4838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flipH="1" rot="10800000">
            <a:off x="3173800" y="3619875"/>
            <a:ext cx="463200" cy="37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" name="Google Shape;56;p13"/>
          <p:cNvSpPr txBox="1"/>
          <p:nvPr/>
        </p:nvSpPr>
        <p:spPr>
          <a:xfrm>
            <a:off x="2316025" y="3860050"/>
            <a:ext cx="85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GPIO2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flipH="1">
            <a:off x="4600200" y="2696350"/>
            <a:ext cx="305700" cy="23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4478175" y="2219250"/>
            <a:ext cx="85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GND</a:t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flipH="1">
            <a:off x="5320400" y="2451700"/>
            <a:ext cx="492900" cy="66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5640475" y="2051500"/>
            <a:ext cx="85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GPIO17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369725" y="295625"/>
            <a:ext cx="37107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抵抗200Ω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LED長い足をGPIO、短い方をGNDに接続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GNDは2つのLED共通で使用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758325" y="4504600"/>
            <a:ext cx="84243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ラズパイピン配置　https://www.bioerrorlog.work/entry/raspberry-pi-pinout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