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smart7@outlook.com" userId="deabc8f1f9e6e4dd" providerId="LiveId" clId="{E054C817-C905-41C0-843C-506D9AAF02FD}"/>
    <pc:docChg chg="custSel modSld">
      <pc:chgData name="sameersmart7@outlook.com" userId="deabc8f1f9e6e4dd" providerId="LiveId" clId="{E054C817-C905-41C0-843C-506D9AAF02FD}" dt="2022-05-05T11:16:00.154" v="7" actId="313"/>
      <pc:docMkLst>
        <pc:docMk/>
      </pc:docMkLst>
      <pc:sldChg chg="modSp mod">
        <pc:chgData name="sameersmart7@outlook.com" userId="deabc8f1f9e6e4dd" providerId="LiveId" clId="{E054C817-C905-41C0-843C-506D9AAF02FD}" dt="2022-05-05T11:16:00.154" v="7" actId="313"/>
        <pc:sldMkLst>
          <pc:docMk/>
          <pc:sldMk cId="158265171" sldId="257"/>
        </pc:sldMkLst>
        <pc:spChg chg="mod">
          <ac:chgData name="sameersmart7@outlook.com" userId="deabc8f1f9e6e4dd" providerId="LiveId" clId="{E054C817-C905-41C0-843C-506D9AAF02FD}" dt="2022-05-05T11:16:00.154" v="7" actId="313"/>
          <ac:spMkLst>
            <pc:docMk/>
            <pc:sldMk cId="158265171" sldId="257"/>
            <ac:spMk id="3" creationId="{89F1B804-2637-137E-D09E-FDC3941459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0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4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6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5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84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0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E9B0-9A39-4FC8-A89F-17C285C74E08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5E445F-6E2A-4BE3-AA3A-4B3B9B0F98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0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C745-5908-FFFE-B5AA-50DCCB7B2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Kestrel webserver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56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18C3-DE01-BB0A-F519-F925918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kestrel webserver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B804-2637-137E-D09E-FDC39414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0" i="0" dirty="0">
                <a:effectLst/>
                <a:latin typeface="Verdana" panose="020B0604030504040204" pitchFamily="34" charset="0"/>
              </a:rPr>
              <a:t>Kestrel is an open source, cross platform, light weight and a default webserver used for Asp. Net Core applications. Asp. Net Core applications run Kestrel webserver as in-process server to handle web request.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all Asp. Net core project templates include Kestrel webserver when we create new Asp. Net Core Projects. As said before, Kestrel is a very light weight webserver that does not have every advanced features of webservers like IIS, Nginx, Apache,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has. Due to its lightweight nature, Kestrel provides better request processing performance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Asp.Net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Core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65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117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Verdana</vt:lpstr>
      <vt:lpstr>Gallery</vt:lpstr>
      <vt:lpstr>Kestrel webserver</vt:lpstr>
      <vt:lpstr>What is kestrel webserver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Kestrel webserver</dc:title>
  <dc:creator>sameersmart7@outlook.com</dc:creator>
  <cp:lastModifiedBy>sameersmart7@outlook.com</cp:lastModifiedBy>
  <cp:revision>1</cp:revision>
  <dcterms:created xsi:type="dcterms:W3CDTF">2022-05-05T11:03:46Z</dcterms:created>
  <dcterms:modified xsi:type="dcterms:W3CDTF">2022-05-05T11:16:02Z</dcterms:modified>
</cp:coreProperties>
</file>