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2"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FB6A5-7314-4CA8-BCE5-9B267EF3D8B2}" v="81" dt="2022-05-04T06:07:24.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718E63-34A6-497E-A2F2-3AD5F8EBE38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B78EC15-86A0-4030-B3A9-6256C9473FA5}">
      <dgm:prSet/>
      <dgm:spPr/>
      <dgm:t>
        <a:bodyPr/>
        <a:lstStyle/>
        <a:p>
          <a:r>
            <a:rPr lang="en-IN" b="0" i="0" dirty="0"/>
            <a:t>Entity Framework's Database First approach allows developers to build software applications from their existing databases. You connect to an </a:t>
          </a:r>
          <a:r>
            <a:rPr lang="en-IN" b="0" i="0" dirty="0" err="1"/>
            <a:t>exisitng</a:t>
          </a:r>
          <a:r>
            <a:rPr lang="en-IN" b="0" i="0" dirty="0"/>
            <a:t> database and Visual Studio and EF build a data object model and the complete application for you with very little code. </a:t>
          </a:r>
          <a:endParaRPr lang="en-US" dirty="0"/>
        </a:p>
      </dgm:t>
    </dgm:pt>
    <dgm:pt modelId="{8792F672-17CF-49E2-BEFC-0E06ACB6E7B8}" type="parTrans" cxnId="{CB3A360B-6799-4906-8AC6-1AE65563175B}">
      <dgm:prSet/>
      <dgm:spPr/>
      <dgm:t>
        <a:bodyPr/>
        <a:lstStyle/>
        <a:p>
          <a:endParaRPr lang="en-US"/>
        </a:p>
      </dgm:t>
    </dgm:pt>
    <dgm:pt modelId="{979EC063-5B76-46C5-BD88-38732DDF97B5}" type="sibTrans" cxnId="{CB3A360B-6799-4906-8AC6-1AE65563175B}">
      <dgm:prSet/>
      <dgm:spPr/>
      <dgm:t>
        <a:bodyPr/>
        <a:lstStyle/>
        <a:p>
          <a:endParaRPr lang="en-US"/>
        </a:p>
      </dgm:t>
    </dgm:pt>
    <dgm:pt modelId="{11BDC7B4-0548-4D57-A102-06297BAE5ED3}">
      <dgm:prSet/>
      <dgm:spPr/>
      <dgm:t>
        <a:bodyPr/>
        <a:lstStyle/>
        <a:p>
          <a:r>
            <a:rPr lang="en-IN" b="0" i="0" dirty="0"/>
            <a:t>It creates model codes (classes, properties, DbContext etc.) from the database in the project and those classes become the link between the database and controller</a:t>
          </a:r>
          <a:endParaRPr lang="en-US" dirty="0"/>
        </a:p>
      </dgm:t>
    </dgm:pt>
    <dgm:pt modelId="{B2022FC7-45B0-4637-B986-093A50DE475F}" type="parTrans" cxnId="{160D57B0-03EF-4BFC-AA23-9122198F7CA7}">
      <dgm:prSet/>
      <dgm:spPr/>
      <dgm:t>
        <a:bodyPr/>
        <a:lstStyle/>
        <a:p>
          <a:endParaRPr lang="en-US"/>
        </a:p>
      </dgm:t>
    </dgm:pt>
    <dgm:pt modelId="{2001B2B2-1757-44CA-9A5E-6E9DD26AD3CD}" type="sibTrans" cxnId="{160D57B0-03EF-4BFC-AA23-9122198F7CA7}">
      <dgm:prSet/>
      <dgm:spPr/>
      <dgm:t>
        <a:bodyPr/>
        <a:lstStyle/>
        <a:p>
          <a:endParaRPr lang="en-US"/>
        </a:p>
      </dgm:t>
    </dgm:pt>
    <dgm:pt modelId="{4F786DE3-54E7-4947-A3D4-1BB396CAA116}">
      <dgm:prSet/>
      <dgm:spPr/>
      <dgm:t>
        <a:bodyPr/>
        <a:lstStyle/>
        <a:p>
          <a:r>
            <a:rPr lang="en-IN" b="0" i="0" dirty="0"/>
            <a:t>DB first is better upgrading  when an existing application and The Database First Approach creates the entity framework from an existing database.</a:t>
          </a:r>
          <a:endParaRPr lang="en-US" dirty="0"/>
        </a:p>
      </dgm:t>
    </dgm:pt>
    <dgm:pt modelId="{2655F323-242F-4F6D-B483-3389D825875C}" type="parTrans" cxnId="{71E592F9-2FAD-4E2A-B615-15A1BF94270C}">
      <dgm:prSet/>
      <dgm:spPr/>
      <dgm:t>
        <a:bodyPr/>
        <a:lstStyle/>
        <a:p>
          <a:endParaRPr lang="en-IN"/>
        </a:p>
      </dgm:t>
    </dgm:pt>
    <dgm:pt modelId="{2340B28F-165F-4A24-9EAF-671BC674A582}" type="sibTrans" cxnId="{71E592F9-2FAD-4E2A-B615-15A1BF94270C}">
      <dgm:prSet/>
      <dgm:spPr/>
      <dgm:t>
        <a:bodyPr/>
        <a:lstStyle/>
        <a:p>
          <a:endParaRPr lang="en-IN"/>
        </a:p>
      </dgm:t>
    </dgm:pt>
    <dgm:pt modelId="{A67BACC0-B676-4692-864F-D653C21838C9}" type="pres">
      <dgm:prSet presAssocID="{E6718E63-34A6-497E-A2F2-3AD5F8EBE387}" presName="linear" presStyleCnt="0">
        <dgm:presLayoutVars>
          <dgm:animLvl val="lvl"/>
          <dgm:resizeHandles val="exact"/>
        </dgm:presLayoutVars>
      </dgm:prSet>
      <dgm:spPr/>
    </dgm:pt>
    <dgm:pt modelId="{BAD0CFAC-DB9A-435B-A4CF-7A525210583A}" type="pres">
      <dgm:prSet presAssocID="{CB78EC15-86A0-4030-B3A9-6256C9473FA5}" presName="parentText" presStyleLbl="node1" presStyleIdx="0" presStyleCnt="3">
        <dgm:presLayoutVars>
          <dgm:chMax val="0"/>
          <dgm:bulletEnabled val="1"/>
        </dgm:presLayoutVars>
      </dgm:prSet>
      <dgm:spPr/>
    </dgm:pt>
    <dgm:pt modelId="{F49F4227-D793-42C7-BDBB-77A4ED819CF3}" type="pres">
      <dgm:prSet presAssocID="{979EC063-5B76-46C5-BD88-38732DDF97B5}" presName="spacer" presStyleCnt="0"/>
      <dgm:spPr/>
    </dgm:pt>
    <dgm:pt modelId="{3432FCB9-D674-4B67-9E55-1464125746A8}" type="pres">
      <dgm:prSet presAssocID="{4F786DE3-54E7-4947-A3D4-1BB396CAA116}" presName="parentText" presStyleLbl="node1" presStyleIdx="1" presStyleCnt="3">
        <dgm:presLayoutVars>
          <dgm:chMax val="0"/>
          <dgm:bulletEnabled val="1"/>
        </dgm:presLayoutVars>
      </dgm:prSet>
      <dgm:spPr/>
    </dgm:pt>
    <dgm:pt modelId="{79BC2679-E879-4AD4-862E-44B62317A006}" type="pres">
      <dgm:prSet presAssocID="{2340B28F-165F-4A24-9EAF-671BC674A582}" presName="spacer" presStyleCnt="0"/>
      <dgm:spPr/>
    </dgm:pt>
    <dgm:pt modelId="{5BD28B19-77EF-4C61-B457-86C655DFE6FE}" type="pres">
      <dgm:prSet presAssocID="{11BDC7B4-0548-4D57-A102-06297BAE5ED3}" presName="parentText" presStyleLbl="node1" presStyleIdx="2" presStyleCnt="3">
        <dgm:presLayoutVars>
          <dgm:chMax val="0"/>
          <dgm:bulletEnabled val="1"/>
        </dgm:presLayoutVars>
      </dgm:prSet>
      <dgm:spPr/>
    </dgm:pt>
  </dgm:ptLst>
  <dgm:cxnLst>
    <dgm:cxn modelId="{CB3A360B-6799-4906-8AC6-1AE65563175B}" srcId="{E6718E63-34A6-497E-A2F2-3AD5F8EBE387}" destId="{CB78EC15-86A0-4030-B3A9-6256C9473FA5}" srcOrd="0" destOrd="0" parTransId="{8792F672-17CF-49E2-BEFC-0E06ACB6E7B8}" sibTransId="{979EC063-5B76-46C5-BD88-38732DDF97B5}"/>
    <dgm:cxn modelId="{AB987410-B9CE-44C6-8F05-BF53E7DB2D1A}" type="presOf" srcId="{11BDC7B4-0548-4D57-A102-06297BAE5ED3}" destId="{5BD28B19-77EF-4C61-B457-86C655DFE6FE}" srcOrd="0" destOrd="0" presId="urn:microsoft.com/office/officeart/2005/8/layout/vList2"/>
    <dgm:cxn modelId="{160D57B0-03EF-4BFC-AA23-9122198F7CA7}" srcId="{E6718E63-34A6-497E-A2F2-3AD5F8EBE387}" destId="{11BDC7B4-0548-4D57-A102-06297BAE5ED3}" srcOrd="2" destOrd="0" parTransId="{B2022FC7-45B0-4637-B986-093A50DE475F}" sibTransId="{2001B2B2-1757-44CA-9A5E-6E9DD26AD3CD}"/>
    <dgm:cxn modelId="{405418F1-DE69-40DF-9FC8-88EF9B7769AB}" type="presOf" srcId="{CB78EC15-86A0-4030-B3A9-6256C9473FA5}" destId="{BAD0CFAC-DB9A-435B-A4CF-7A525210583A}" srcOrd="0" destOrd="0" presId="urn:microsoft.com/office/officeart/2005/8/layout/vList2"/>
    <dgm:cxn modelId="{F78480F5-8B7D-4F51-941A-EAE56F1B9D92}" type="presOf" srcId="{E6718E63-34A6-497E-A2F2-3AD5F8EBE387}" destId="{A67BACC0-B676-4692-864F-D653C21838C9}" srcOrd="0" destOrd="0" presId="urn:microsoft.com/office/officeart/2005/8/layout/vList2"/>
    <dgm:cxn modelId="{71E592F9-2FAD-4E2A-B615-15A1BF94270C}" srcId="{E6718E63-34A6-497E-A2F2-3AD5F8EBE387}" destId="{4F786DE3-54E7-4947-A3D4-1BB396CAA116}" srcOrd="1" destOrd="0" parTransId="{2655F323-242F-4F6D-B483-3389D825875C}" sibTransId="{2340B28F-165F-4A24-9EAF-671BC674A582}"/>
    <dgm:cxn modelId="{E6F740FC-7B14-499E-ADC8-A5329C8775C2}" type="presOf" srcId="{4F786DE3-54E7-4947-A3D4-1BB396CAA116}" destId="{3432FCB9-D674-4B67-9E55-1464125746A8}" srcOrd="0" destOrd="0" presId="urn:microsoft.com/office/officeart/2005/8/layout/vList2"/>
    <dgm:cxn modelId="{662D2976-0459-4C15-924B-B660FC0C988F}" type="presParOf" srcId="{A67BACC0-B676-4692-864F-D653C21838C9}" destId="{BAD0CFAC-DB9A-435B-A4CF-7A525210583A}" srcOrd="0" destOrd="0" presId="urn:microsoft.com/office/officeart/2005/8/layout/vList2"/>
    <dgm:cxn modelId="{2E0B544B-F464-407F-B892-09164C611C06}" type="presParOf" srcId="{A67BACC0-B676-4692-864F-D653C21838C9}" destId="{F49F4227-D793-42C7-BDBB-77A4ED819CF3}" srcOrd="1" destOrd="0" presId="urn:microsoft.com/office/officeart/2005/8/layout/vList2"/>
    <dgm:cxn modelId="{3552E35F-73A5-41AE-8865-1C3FBCEF6C57}" type="presParOf" srcId="{A67BACC0-B676-4692-864F-D653C21838C9}" destId="{3432FCB9-D674-4B67-9E55-1464125746A8}" srcOrd="2" destOrd="0" presId="urn:microsoft.com/office/officeart/2005/8/layout/vList2"/>
    <dgm:cxn modelId="{BECCE31B-28DB-4930-A091-6F74D59E7F4E}" type="presParOf" srcId="{A67BACC0-B676-4692-864F-D653C21838C9}" destId="{79BC2679-E879-4AD4-862E-44B62317A006}" srcOrd="3" destOrd="0" presId="urn:microsoft.com/office/officeart/2005/8/layout/vList2"/>
    <dgm:cxn modelId="{763CBF4E-3715-4386-B5BE-E44791CEE6B9}" type="presParOf" srcId="{A67BACC0-B676-4692-864F-D653C21838C9}" destId="{5BD28B19-77EF-4C61-B457-86C655DFE6F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1871F-5DD5-4E0A-A95E-F793A4FB48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4F0751-BBAD-4F2A-977B-E167B35E3123}">
      <dgm:prSet custT="1"/>
      <dgm:spPr/>
      <dgm:t>
        <a:bodyPr/>
        <a:lstStyle/>
        <a:p>
          <a:pPr>
            <a:lnSpc>
              <a:spcPct val="100000"/>
            </a:lnSpc>
          </a:pPr>
          <a:r>
            <a:rPr lang="en-IN" sz="1600" b="0" i="0" dirty="0"/>
            <a:t>In the Code-First approach, you focus on the domain of your application and start creating classes for your domain entity rather than design your database first and then create the classes which match your database design.</a:t>
          </a:r>
          <a:endParaRPr lang="en-US" sz="1600" dirty="0"/>
        </a:p>
      </dgm:t>
    </dgm:pt>
    <dgm:pt modelId="{E9BA124B-60F3-4742-936B-B5547529E7D1}" type="parTrans" cxnId="{CE695669-ADA6-47A2-A204-8F740598300E}">
      <dgm:prSet/>
      <dgm:spPr/>
      <dgm:t>
        <a:bodyPr/>
        <a:lstStyle/>
        <a:p>
          <a:endParaRPr lang="en-US"/>
        </a:p>
      </dgm:t>
    </dgm:pt>
    <dgm:pt modelId="{1DCC3431-E56B-4AC9-BF36-465781EE53FA}" type="sibTrans" cxnId="{CE695669-ADA6-47A2-A204-8F740598300E}">
      <dgm:prSet/>
      <dgm:spPr/>
      <dgm:t>
        <a:bodyPr/>
        <a:lstStyle/>
        <a:p>
          <a:endParaRPr lang="en-US"/>
        </a:p>
      </dgm:t>
    </dgm:pt>
    <dgm:pt modelId="{53A216D9-8A26-477B-81AF-FB22C49B7077}">
      <dgm:prSet custT="1"/>
      <dgm:spPr/>
      <dgm:t>
        <a:bodyPr/>
        <a:lstStyle/>
        <a:p>
          <a:pPr>
            <a:lnSpc>
              <a:spcPct val="100000"/>
            </a:lnSpc>
          </a:pPr>
          <a:r>
            <a:rPr lang="en-IN" sz="1600" b="0" i="0" dirty="0"/>
            <a:t>Code first is recommended approach for new applications</a:t>
          </a:r>
          <a:endParaRPr lang="en-US" sz="1600" dirty="0"/>
        </a:p>
      </dgm:t>
    </dgm:pt>
    <dgm:pt modelId="{F7BA46FD-7974-44F5-B844-9720289BCAB0}" type="parTrans" cxnId="{E68C2862-B027-4578-A76C-F01A8C5BC4BF}">
      <dgm:prSet/>
      <dgm:spPr/>
      <dgm:t>
        <a:bodyPr/>
        <a:lstStyle/>
        <a:p>
          <a:endParaRPr lang="en-US"/>
        </a:p>
      </dgm:t>
    </dgm:pt>
    <dgm:pt modelId="{58E07509-D5BE-4EF8-BE2B-052F9FB2D015}" type="sibTrans" cxnId="{E68C2862-B027-4578-A76C-F01A8C5BC4BF}">
      <dgm:prSet/>
      <dgm:spPr/>
      <dgm:t>
        <a:bodyPr/>
        <a:lstStyle/>
        <a:p>
          <a:endParaRPr lang="en-US"/>
        </a:p>
      </dgm:t>
    </dgm:pt>
    <dgm:pt modelId="{60219513-3469-48FF-9F36-4EA092BD573C}">
      <dgm:prSet custT="1"/>
      <dgm:spPr/>
      <dgm:t>
        <a:bodyPr/>
        <a:lstStyle/>
        <a:p>
          <a:pPr>
            <a:lnSpc>
              <a:spcPct val="100000"/>
            </a:lnSpc>
          </a:pPr>
          <a:r>
            <a:rPr lang="en-IN" sz="1600" b="0" i="0" dirty="0"/>
            <a:t>Create or update the database schema using automated migration or code-based migration</a:t>
          </a:r>
          <a:endParaRPr lang="en-US" sz="1600" dirty="0"/>
        </a:p>
      </dgm:t>
    </dgm:pt>
    <dgm:pt modelId="{C28F0B0B-03B0-42DD-91DA-E9103954CC9E}" type="parTrans" cxnId="{9EF92EF2-48BB-4F11-BE2E-BA995FC3EF00}">
      <dgm:prSet/>
      <dgm:spPr/>
      <dgm:t>
        <a:bodyPr/>
        <a:lstStyle/>
        <a:p>
          <a:endParaRPr lang="en-IN"/>
        </a:p>
      </dgm:t>
    </dgm:pt>
    <dgm:pt modelId="{8419261A-E0C5-4AD4-A877-732284E3DAC2}" type="sibTrans" cxnId="{9EF92EF2-48BB-4F11-BE2E-BA995FC3EF00}">
      <dgm:prSet/>
      <dgm:spPr/>
      <dgm:t>
        <a:bodyPr/>
        <a:lstStyle/>
        <a:p>
          <a:endParaRPr lang="en-IN"/>
        </a:p>
      </dgm:t>
    </dgm:pt>
    <dgm:pt modelId="{529D8592-72BC-493F-B128-8EFC8983A8B5}" type="pres">
      <dgm:prSet presAssocID="{C3C1871F-5DD5-4E0A-A95E-F793A4FB485F}" presName="root" presStyleCnt="0">
        <dgm:presLayoutVars>
          <dgm:dir/>
          <dgm:resizeHandles val="exact"/>
        </dgm:presLayoutVars>
      </dgm:prSet>
      <dgm:spPr/>
    </dgm:pt>
    <dgm:pt modelId="{C175A7DD-C0D3-4EB9-AD8F-034C092E355A}" type="pres">
      <dgm:prSet presAssocID="{154F0751-BBAD-4F2A-977B-E167B35E3123}" presName="compNode" presStyleCnt="0"/>
      <dgm:spPr/>
    </dgm:pt>
    <dgm:pt modelId="{CA182EF6-5697-46AF-A974-A01538458456}" type="pres">
      <dgm:prSet presAssocID="{154F0751-BBAD-4F2A-977B-E167B35E3123}" presName="bgRect" presStyleLbl="bgShp" presStyleIdx="0" presStyleCnt="3" custScaleY="126518"/>
      <dgm:spPr/>
    </dgm:pt>
    <dgm:pt modelId="{A0E00A94-D8B5-4CB8-9FE4-A58B7CA03DFE}" type="pres">
      <dgm:prSet presAssocID="{154F0751-BBAD-4F2A-977B-E167B35E31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793AC44-0352-473A-95EB-2ED5DBF556F9}" type="pres">
      <dgm:prSet presAssocID="{154F0751-BBAD-4F2A-977B-E167B35E3123}" presName="spaceRect" presStyleCnt="0"/>
      <dgm:spPr/>
    </dgm:pt>
    <dgm:pt modelId="{CDCBDCE3-3FB0-46AF-9ECD-C3538E205C0C}" type="pres">
      <dgm:prSet presAssocID="{154F0751-BBAD-4F2A-977B-E167B35E3123}" presName="parTx" presStyleLbl="revTx" presStyleIdx="0" presStyleCnt="3" custScaleY="129385">
        <dgm:presLayoutVars>
          <dgm:chMax val="0"/>
          <dgm:chPref val="0"/>
        </dgm:presLayoutVars>
      </dgm:prSet>
      <dgm:spPr/>
    </dgm:pt>
    <dgm:pt modelId="{B609A7B5-05A2-48D8-89B7-EC7BE25F5DAD}" type="pres">
      <dgm:prSet presAssocID="{1DCC3431-E56B-4AC9-BF36-465781EE53FA}" presName="sibTrans" presStyleCnt="0"/>
      <dgm:spPr/>
    </dgm:pt>
    <dgm:pt modelId="{E60C5975-3E1D-48E7-91EF-8BE11F1B4916}" type="pres">
      <dgm:prSet presAssocID="{53A216D9-8A26-477B-81AF-FB22C49B7077}" presName="compNode" presStyleCnt="0"/>
      <dgm:spPr/>
    </dgm:pt>
    <dgm:pt modelId="{5CDB01E1-C182-4752-91D4-D98E0C5CBE61}" type="pres">
      <dgm:prSet presAssocID="{53A216D9-8A26-477B-81AF-FB22C49B7077}" presName="bgRect" presStyleLbl="bgShp" presStyleIdx="1" presStyleCnt="3" custScaleY="115731" custLinFactNeighborX="-412" custLinFactNeighborY="-15695"/>
      <dgm:spPr/>
    </dgm:pt>
    <dgm:pt modelId="{518804CF-4DFE-4600-9B4D-03A988CA8F7F}" type="pres">
      <dgm:prSet presAssocID="{53A216D9-8A26-477B-81AF-FB22C49B70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8799795-9293-40D0-84DB-3B86CF6855B3}" type="pres">
      <dgm:prSet presAssocID="{53A216D9-8A26-477B-81AF-FB22C49B7077}" presName="spaceRect" presStyleCnt="0"/>
      <dgm:spPr/>
    </dgm:pt>
    <dgm:pt modelId="{B57B0C6B-745A-4EDB-AA5A-B350437E4F37}" type="pres">
      <dgm:prSet presAssocID="{53A216D9-8A26-477B-81AF-FB22C49B7077}" presName="parTx" presStyleLbl="revTx" presStyleIdx="1" presStyleCnt="3" custScaleY="76515">
        <dgm:presLayoutVars>
          <dgm:chMax val="0"/>
          <dgm:chPref val="0"/>
        </dgm:presLayoutVars>
      </dgm:prSet>
      <dgm:spPr/>
    </dgm:pt>
    <dgm:pt modelId="{E4109C79-E91B-41FA-BD17-DFDB5FA242DF}" type="pres">
      <dgm:prSet presAssocID="{58E07509-D5BE-4EF8-BE2B-052F9FB2D015}" presName="sibTrans" presStyleCnt="0"/>
      <dgm:spPr/>
    </dgm:pt>
    <dgm:pt modelId="{7B52CDD9-E019-4FD6-B9B2-851932D4A78F}" type="pres">
      <dgm:prSet presAssocID="{60219513-3469-48FF-9F36-4EA092BD573C}" presName="compNode" presStyleCnt="0"/>
      <dgm:spPr/>
    </dgm:pt>
    <dgm:pt modelId="{28FC2938-F3D0-4B1F-8B5E-3DAF1998AC18}" type="pres">
      <dgm:prSet presAssocID="{60219513-3469-48FF-9F36-4EA092BD573C}" presName="bgRect" presStyleLbl="bgShp" presStyleIdx="2" presStyleCnt="3"/>
      <dgm:spPr/>
    </dgm:pt>
    <dgm:pt modelId="{957432AC-A260-40B7-8BE6-FD3C8207C074}" type="pres">
      <dgm:prSet presAssocID="{60219513-3469-48FF-9F36-4EA092BD573C}" presName="iconRect" presStyleLbl="node1" presStyleIdx="2" presStyleCnt="3"/>
      <dgm:spPr/>
    </dgm:pt>
    <dgm:pt modelId="{5A7679DE-BD0B-4C38-9940-F92AA279514C}" type="pres">
      <dgm:prSet presAssocID="{60219513-3469-48FF-9F36-4EA092BD573C}" presName="spaceRect" presStyleCnt="0"/>
      <dgm:spPr/>
    </dgm:pt>
    <dgm:pt modelId="{7135DCF2-D582-4BBE-AAA7-6BE94624B2AA}" type="pres">
      <dgm:prSet presAssocID="{60219513-3469-48FF-9F36-4EA092BD573C}" presName="parTx" presStyleLbl="revTx" presStyleIdx="2" presStyleCnt="3">
        <dgm:presLayoutVars>
          <dgm:chMax val="0"/>
          <dgm:chPref val="0"/>
        </dgm:presLayoutVars>
      </dgm:prSet>
      <dgm:spPr/>
    </dgm:pt>
  </dgm:ptLst>
  <dgm:cxnLst>
    <dgm:cxn modelId="{E68C2862-B027-4578-A76C-F01A8C5BC4BF}" srcId="{C3C1871F-5DD5-4E0A-A95E-F793A4FB485F}" destId="{53A216D9-8A26-477B-81AF-FB22C49B7077}" srcOrd="1" destOrd="0" parTransId="{F7BA46FD-7974-44F5-B844-9720289BCAB0}" sibTransId="{58E07509-D5BE-4EF8-BE2B-052F9FB2D015}"/>
    <dgm:cxn modelId="{CE695669-ADA6-47A2-A204-8F740598300E}" srcId="{C3C1871F-5DD5-4E0A-A95E-F793A4FB485F}" destId="{154F0751-BBAD-4F2A-977B-E167B35E3123}" srcOrd="0" destOrd="0" parTransId="{E9BA124B-60F3-4742-936B-B5547529E7D1}" sibTransId="{1DCC3431-E56B-4AC9-BF36-465781EE53FA}"/>
    <dgm:cxn modelId="{E3885B6A-73A7-4757-9995-A3F8C847F16A}" type="presOf" srcId="{60219513-3469-48FF-9F36-4EA092BD573C}" destId="{7135DCF2-D582-4BBE-AAA7-6BE94624B2AA}" srcOrd="0" destOrd="0" presId="urn:microsoft.com/office/officeart/2018/2/layout/IconVerticalSolidList"/>
    <dgm:cxn modelId="{644B5FB4-6F4E-4699-B132-05D5B5F89809}" type="presOf" srcId="{154F0751-BBAD-4F2A-977B-E167B35E3123}" destId="{CDCBDCE3-3FB0-46AF-9ECD-C3538E205C0C}" srcOrd="0" destOrd="0" presId="urn:microsoft.com/office/officeart/2018/2/layout/IconVerticalSolidList"/>
    <dgm:cxn modelId="{38F007CD-A1BB-4FB9-8633-23375C48395E}" type="presOf" srcId="{53A216D9-8A26-477B-81AF-FB22C49B7077}" destId="{B57B0C6B-745A-4EDB-AA5A-B350437E4F37}" srcOrd="0" destOrd="0" presId="urn:microsoft.com/office/officeart/2018/2/layout/IconVerticalSolidList"/>
    <dgm:cxn modelId="{F84E31E5-FE82-435C-A5E2-D05C5EBB3101}" type="presOf" srcId="{C3C1871F-5DD5-4E0A-A95E-F793A4FB485F}" destId="{529D8592-72BC-493F-B128-8EFC8983A8B5}" srcOrd="0" destOrd="0" presId="urn:microsoft.com/office/officeart/2018/2/layout/IconVerticalSolidList"/>
    <dgm:cxn modelId="{9EF92EF2-48BB-4F11-BE2E-BA995FC3EF00}" srcId="{C3C1871F-5DD5-4E0A-A95E-F793A4FB485F}" destId="{60219513-3469-48FF-9F36-4EA092BD573C}" srcOrd="2" destOrd="0" parTransId="{C28F0B0B-03B0-42DD-91DA-E9103954CC9E}" sibTransId="{8419261A-E0C5-4AD4-A877-732284E3DAC2}"/>
    <dgm:cxn modelId="{EE798506-19B4-41A3-A9B4-152843BE6093}" type="presParOf" srcId="{529D8592-72BC-493F-B128-8EFC8983A8B5}" destId="{C175A7DD-C0D3-4EB9-AD8F-034C092E355A}" srcOrd="0" destOrd="0" presId="urn:microsoft.com/office/officeart/2018/2/layout/IconVerticalSolidList"/>
    <dgm:cxn modelId="{264DE2E3-880A-410C-83B9-FDA6BD24F25E}" type="presParOf" srcId="{C175A7DD-C0D3-4EB9-AD8F-034C092E355A}" destId="{CA182EF6-5697-46AF-A974-A01538458456}" srcOrd="0" destOrd="0" presId="urn:microsoft.com/office/officeart/2018/2/layout/IconVerticalSolidList"/>
    <dgm:cxn modelId="{1C6EE100-740F-4A88-9E25-B8B2C1EBD978}" type="presParOf" srcId="{C175A7DD-C0D3-4EB9-AD8F-034C092E355A}" destId="{A0E00A94-D8B5-4CB8-9FE4-A58B7CA03DFE}" srcOrd="1" destOrd="0" presId="urn:microsoft.com/office/officeart/2018/2/layout/IconVerticalSolidList"/>
    <dgm:cxn modelId="{FA3B9B64-2FA1-47BF-B9F6-7FC8D861FCEB}" type="presParOf" srcId="{C175A7DD-C0D3-4EB9-AD8F-034C092E355A}" destId="{8793AC44-0352-473A-95EB-2ED5DBF556F9}" srcOrd="2" destOrd="0" presId="urn:microsoft.com/office/officeart/2018/2/layout/IconVerticalSolidList"/>
    <dgm:cxn modelId="{81CBF300-E646-4F42-961F-AB597D381C5D}" type="presParOf" srcId="{C175A7DD-C0D3-4EB9-AD8F-034C092E355A}" destId="{CDCBDCE3-3FB0-46AF-9ECD-C3538E205C0C}" srcOrd="3" destOrd="0" presId="urn:microsoft.com/office/officeart/2018/2/layout/IconVerticalSolidList"/>
    <dgm:cxn modelId="{D2D7BCDE-1A6B-4343-99F4-C83965A250A1}" type="presParOf" srcId="{529D8592-72BC-493F-B128-8EFC8983A8B5}" destId="{B609A7B5-05A2-48D8-89B7-EC7BE25F5DAD}" srcOrd="1" destOrd="0" presId="urn:microsoft.com/office/officeart/2018/2/layout/IconVerticalSolidList"/>
    <dgm:cxn modelId="{41AC87F8-ADDB-4A5F-8847-8B8B422E105D}" type="presParOf" srcId="{529D8592-72BC-493F-B128-8EFC8983A8B5}" destId="{E60C5975-3E1D-48E7-91EF-8BE11F1B4916}" srcOrd="2" destOrd="0" presId="urn:microsoft.com/office/officeart/2018/2/layout/IconVerticalSolidList"/>
    <dgm:cxn modelId="{7D06B0B2-54C1-4A87-B4B8-3E0A7C51AAE8}" type="presParOf" srcId="{E60C5975-3E1D-48E7-91EF-8BE11F1B4916}" destId="{5CDB01E1-C182-4752-91D4-D98E0C5CBE61}" srcOrd="0" destOrd="0" presId="urn:microsoft.com/office/officeart/2018/2/layout/IconVerticalSolidList"/>
    <dgm:cxn modelId="{879153A8-3319-46EE-A789-039A7DE3AFC3}" type="presParOf" srcId="{E60C5975-3E1D-48E7-91EF-8BE11F1B4916}" destId="{518804CF-4DFE-4600-9B4D-03A988CA8F7F}" srcOrd="1" destOrd="0" presId="urn:microsoft.com/office/officeart/2018/2/layout/IconVerticalSolidList"/>
    <dgm:cxn modelId="{CA83C4A2-28B4-4C78-9A8F-4F0D3F1323E5}" type="presParOf" srcId="{E60C5975-3E1D-48E7-91EF-8BE11F1B4916}" destId="{F8799795-9293-40D0-84DB-3B86CF6855B3}" srcOrd="2" destOrd="0" presId="urn:microsoft.com/office/officeart/2018/2/layout/IconVerticalSolidList"/>
    <dgm:cxn modelId="{386D6299-A079-44B6-B2C4-90D62925FC80}" type="presParOf" srcId="{E60C5975-3E1D-48E7-91EF-8BE11F1B4916}" destId="{B57B0C6B-745A-4EDB-AA5A-B350437E4F37}" srcOrd="3" destOrd="0" presId="urn:microsoft.com/office/officeart/2018/2/layout/IconVerticalSolidList"/>
    <dgm:cxn modelId="{E35A3B6D-6E5D-46EF-9F9D-F59E9D4D9223}" type="presParOf" srcId="{529D8592-72BC-493F-B128-8EFC8983A8B5}" destId="{E4109C79-E91B-41FA-BD17-DFDB5FA242DF}" srcOrd="3" destOrd="0" presId="urn:microsoft.com/office/officeart/2018/2/layout/IconVerticalSolidList"/>
    <dgm:cxn modelId="{0F180469-1A0E-443A-A2CA-0D2B5350B9D9}" type="presParOf" srcId="{529D8592-72BC-493F-B128-8EFC8983A8B5}" destId="{7B52CDD9-E019-4FD6-B9B2-851932D4A78F}" srcOrd="4" destOrd="0" presId="urn:microsoft.com/office/officeart/2018/2/layout/IconVerticalSolidList"/>
    <dgm:cxn modelId="{FF3B4DE9-DA20-473D-B654-86749F276857}" type="presParOf" srcId="{7B52CDD9-E019-4FD6-B9B2-851932D4A78F}" destId="{28FC2938-F3D0-4B1F-8B5E-3DAF1998AC18}" srcOrd="0" destOrd="0" presId="urn:microsoft.com/office/officeart/2018/2/layout/IconVerticalSolidList"/>
    <dgm:cxn modelId="{86D9D877-3905-4516-B0C9-CA5F5AB64B94}" type="presParOf" srcId="{7B52CDD9-E019-4FD6-B9B2-851932D4A78F}" destId="{957432AC-A260-40B7-8BE6-FD3C8207C074}" srcOrd="1" destOrd="0" presId="urn:microsoft.com/office/officeart/2018/2/layout/IconVerticalSolidList"/>
    <dgm:cxn modelId="{19454226-C14A-4268-AF06-24EDFE93AD7D}" type="presParOf" srcId="{7B52CDD9-E019-4FD6-B9B2-851932D4A78F}" destId="{5A7679DE-BD0B-4C38-9940-F92AA279514C}" srcOrd="2" destOrd="0" presId="urn:microsoft.com/office/officeart/2018/2/layout/IconVerticalSolidList"/>
    <dgm:cxn modelId="{45F9533A-BF9A-4ABC-8B97-E1AB47E80359}" type="presParOf" srcId="{7B52CDD9-E019-4FD6-B9B2-851932D4A78F}" destId="{7135DCF2-D582-4BBE-AAA7-6BE94624B2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31F45A-725C-4826-9DC8-B0C6310F0C4B}"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8B8B9C72-7495-48EF-944B-BABFD7EA3268}">
      <dgm:prSet/>
      <dgm:spPr/>
      <dgm:t>
        <a:bodyPr/>
        <a:lstStyle/>
        <a:p>
          <a:r>
            <a:rPr lang="en-IN" b="0" i="0" dirty="0"/>
            <a:t>Simalary, let’s add 2 more .NET Core Class Library Projects within the solution. We will call it </a:t>
          </a:r>
          <a:r>
            <a:rPr lang="en-IN" b="1" i="0" dirty="0"/>
            <a:t>DataAccess.EFCore</a:t>
          </a:r>
          <a:r>
            <a:rPr lang="en-IN" b="0" i="0" dirty="0"/>
            <a:t> and </a:t>
          </a:r>
          <a:r>
            <a:rPr lang="en-IN" b="1" i="0" dirty="0"/>
            <a:t>Domain</a:t>
          </a:r>
          <a:r>
            <a:rPr lang="en-IN" b="0" i="0" dirty="0"/>
            <a:t>. Here are the features and purposes of each project.</a:t>
          </a:r>
          <a:endParaRPr lang="en-US" dirty="0"/>
        </a:p>
      </dgm:t>
    </dgm:pt>
    <dgm:pt modelId="{053DA549-74AB-428B-8E86-B071AFD9B023}" type="parTrans" cxnId="{4C16527C-454D-4C4E-B8F0-905AF302E1D9}">
      <dgm:prSet/>
      <dgm:spPr/>
      <dgm:t>
        <a:bodyPr/>
        <a:lstStyle/>
        <a:p>
          <a:endParaRPr lang="en-US"/>
        </a:p>
      </dgm:t>
    </dgm:pt>
    <dgm:pt modelId="{D2960196-7262-4AEB-BE70-070534AF8106}" type="sibTrans" cxnId="{4C16527C-454D-4C4E-B8F0-905AF302E1D9}">
      <dgm:prSet/>
      <dgm:spPr/>
      <dgm:t>
        <a:bodyPr/>
        <a:lstStyle/>
        <a:p>
          <a:endParaRPr lang="en-US"/>
        </a:p>
      </dgm:t>
    </dgm:pt>
    <dgm:pt modelId="{A407BDD4-51D4-4E38-9786-30CA15CE4510}">
      <dgm:prSet/>
      <dgm:spPr/>
      <dgm:t>
        <a:bodyPr/>
        <a:lstStyle/>
        <a:p>
          <a:r>
            <a:rPr lang="en-IN" b="0" i="0"/>
            <a:t>Domain – Holds the Entities and Interfaces. It does not depend on any other project in the solution.</a:t>
          </a:r>
          <a:endParaRPr lang="en-US"/>
        </a:p>
      </dgm:t>
    </dgm:pt>
    <dgm:pt modelId="{EFA24627-CE2E-42B2-B7B5-17B659E4F0DC}" type="parTrans" cxnId="{9F932EC2-F31D-48A1-BEDB-AE09AF376AAC}">
      <dgm:prSet/>
      <dgm:spPr/>
      <dgm:t>
        <a:bodyPr/>
        <a:lstStyle/>
        <a:p>
          <a:endParaRPr lang="en-US"/>
        </a:p>
      </dgm:t>
    </dgm:pt>
    <dgm:pt modelId="{0DCDF14C-82CE-4CB7-BABA-58BF5FC753CA}" type="sibTrans" cxnId="{9F932EC2-F31D-48A1-BEDB-AE09AF376AAC}">
      <dgm:prSet/>
      <dgm:spPr/>
      <dgm:t>
        <a:bodyPr/>
        <a:lstStyle/>
        <a:p>
          <a:endParaRPr lang="en-US"/>
        </a:p>
      </dgm:t>
    </dgm:pt>
    <dgm:pt modelId="{E0B847AC-283F-4666-807A-475E74A8D751}">
      <dgm:prSet/>
      <dgm:spPr/>
      <dgm:t>
        <a:bodyPr/>
        <a:lstStyle/>
        <a:p>
          <a:r>
            <a:rPr lang="en-IN" b="0" i="0" dirty="0"/>
            <a:t>DataAccess,EFCore – Since we will be using Entity Framework Core – Code First Apporach to interact with our Database, let’s build a project that solely represents everything related to EFCore. The aim is that, later down the road one can easily build another Data Access layer like</a:t>
          </a:r>
          <a:endParaRPr lang="en-US" dirty="0"/>
        </a:p>
      </dgm:t>
    </dgm:pt>
    <dgm:pt modelId="{C5B02849-36A7-4B5C-A816-0DFE7ECEC8ED}" type="parTrans" cxnId="{6500CD55-D138-4AF8-8AB2-90FE02754863}">
      <dgm:prSet/>
      <dgm:spPr/>
      <dgm:t>
        <a:bodyPr/>
        <a:lstStyle/>
        <a:p>
          <a:endParaRPr lang="en-US"/>
        </a:p>
      </dgm:t>
    </dgm:pt>
    <dgm:pt modelId="{28C41BC2-7329-4D66-B2EA-9DC180B55AC2}" type="sibTrans" cxnId="{6500CD55-D138-4AF8-8AB2-90FE02754863}">
      <dgm:prSet/>
      <dgm:spPr/>
      <dgm:t>
        <a:bodyPr/>
        <a:lstStyle/>
        <a:p>
          <a:endParaRPr lang="en-US"/>
        </a:p>
      </dgm:t>
    </dgm:pt>
    <dgm:pt modelId="{BDC84FE9-4733-46BB-89C6-FB1A34BD9954}">
      <dgm:prSet/>
      <dgm:spPr/>
      <dgm:t>
        <a:bodyPr/>
        <a:lstStyle/>
        <a:p>
          <a:r>
            <a:rPr lang="en-IN" b="0" i="0" dirty="0"/>
            <a:t>DataAccess.Dapper or so. And our application would still support it. Here is where Dependency Inversion comes to play.</a:t>
          </a:r>
          <a:endParaRPr lang="en-US" dirty="0"/>
        </a:p>
      </dgm:t>
    </dgm:pt>
    <dgm:pt modelId="{30BF719C-C3F2-4538-92C6-FA6CC83E045C}" type="parTrans" cxnId="{FCCC5DD4-56AB-4930-8B77-53D4D583C6A1}">
      <dgm:prSet/>
      <dgm:spPr/>
      <dgm:t>
        <a:bodyPr/>
        <a:lstStyle/>
        <a:p>
          <a:endParaRPr lang="en-US"/>
        </a:p>
      </dgm:t>
    </dgm:pt>
    <dgm:pt modelId="{5C130D58-6F5D-4042-B2A9-29ACD3F9917F}" type="sibTrans" cxnId="{FCCC5DD4-56AB-4930-8B77-53D4D583C6A1}">
      <dgm:prSet/>
      <dgm:spPr/>
      <dgm:t>
        <a:bodyPr/>
        <a:lstStyle/>
        <a:p>
          <a:endParaRPr lang="en-US"/>
        </a:p>
      </dgm:t>
    </dgm:pt>
    <dgm:pt modelId="{6601FC89-8001-4639-B274-30B1B1C5A356}">
      <dgm:prSet custT="1"/>
      <dgm:spPr/>
      <dgm:t>
        <a:bodyPr/>
        <a:lstStyle/>
        <a:p>
          <a:r>
            <a:rPr lang="en-IN" sz="1500" b="0" i="0" dirty="0"/>
            <a:t>WebApi – This is like the presentation layer of the entire solution. It depends on both the projects.</a:t>
          </a:r>
        </a:p>
        <a:p>
          <a:r>
            <a:rPr lang="en-IN" sz="2000" b="1" i="0" dirty="0"/>
            <a:t>Here is how our Solution would look like now.</a:t>
          </a:r>
          <a:br>
            <a:rPr lang="en-IN" sz="1500" b="0" i="0" dirty="0"/>
          </a:br>
          <a:endParaRPr lang="en-US" sz="1500" dirty="0"/>
        </a:p>
      </dgm:t>
    </dgm:pt>
    <dgm:pt modelId="{7121497A-E236-4161-BD53-706B0AD01CBE}" type="parTrans" cxnId="{40493D01-BDE2-43FF-86F6-31E32DD7961A}">
      <dgm:prSet/>
      <dgm:spPr/>
      <dgm:t>
        <a:bodyPr/>
        <a:lstStyle/>
        <a:p>
          <a:endParaRPr lang="en-US"/>
        </a:p>
      </dgm:t>
    </dgm:pt>
    <dgm:pt modelId="{E44D2411-1FA0-4795-AB9A-2B4C36E6CFA1}" type="sibTrans" cxnId="{40493D01-BDE2-43FF-86F6-31E32DD7961A}">
      <dgm:prSet/>
      <dgm:spPr/>
      <dgm:t>
        <a:bodyPr/>
        <a:lstStyle/>
        <a:p>
          <a:endParaRPr lang="en-US"/>
        </a:p>
      </dgm:t>
    </dgm:pt>
    <dgm:pt modelId="{EF9848B8-DE81-4B6F-B680-CCA14445DE7D}" type="pres">
      <dgm:prSet presAssocID="{E031F45A-725C-4826-9DC8-B0C6310F0C4B}" presName="vert0" presStyleCnt="0">
        <dgm:presLayoutVars>
          <dgm:dir/>
          <dgm:animOne val="branch"/>
          <dgm:animLvl val="lvl"/>
        </dgm:presLayoutVars>
      </dgm:prSet>
      <dgm:spPr/>
    </dgm:pt>
    <dgm:pt modelId="{A1A5874F-4C40-4952-98BE-15060D5B50ED}" type="pres">
      <dgm:prSet presAssocID="{8B8B9C72-7495-48EF-944B-BABFD7EA3268}" presName="thickLine" presStyleLbl="alignNode1" presStyleIdx="0" presStyleCnt="5"/>
      <dgm:spPr/>
    </dgm:pt>
    <dgm:pt modelId="{FD5C7705-5509-4619-8F7A-049A6E79B55B}" type="pres">
      <dgm:prSet presAssocID="{8B8B9C72-7495-48EF-944B-BABFD7EA3268}" presName="horz1" presStyleCnt="0"/>
      <dgm:spPr/>
    </dgm:pt>
    <dgm:pt modelId="{D28724B5-0C6B-42F8-9106-A537F0C4419F}" type="pres">
      <dgm:prSet presAssocID="{8B8B9C72-7495-48EF-944B-BABFD7EA3268}" presName="tx1" presStyleLbl="revTx" presStyleIdx="0" presStyleCnt="5"/>
      <dgm:spPr/>
    </dgm:pt>
    <dgm:pt modelId="{61460276-B9FB-4D69-B214-15F03C75572F}" type="pres">
      <dgm:prSet presAssocID="{8B8B9C72-7495-48EF-944B-BABFD7EA3268}" presName="vert1" presStyleCnt="0"/>
      <dgm:spPr/>
    </dgm:pt>
    <dgm:pt modelId="{5194117E-80E1-4CCF-B8F4-888C2AD51D5B}" type="pres">
      <dgm:prSet presAssocID="{A407BDD4-51D4-4E38-9786-30CA15CE4510}" presName="thickLine" presStyleLbl="alignNode1" presStyleIdx="1" presStyleCnt="5"/>
      <dgm:spPr/>
    </dgm:pt>
    <dgm:pt modelId="{264C055B-7D0B-4B8C-9A6F-28212934DB3C}" type="pres">
      <dgm:prSet presAssocID="{A407BDD4-51D4-4E38-9786-30CA15CE4510}" presName="horz1" presStyleCnt="0"/>
      <dgm:spPr/>
    </dgm:pt>
    <dgm:pt modelId="{CD989CF1-83F1-41E0-AFF7-90A22E993036}" type="pres">
      <dgm:prSet presAssocID="{A407BDD4-51D4-4E38-9786-30CA15CE4510}" presName="tx1" presStyleLbl="revTx" presStyleIdx="1" presStyleCnt="5"/>
      <dgm:spPr/>
    </dgm:pt>
    <dgm:pt modelId="{BA233649-091B-4D0B-A242-8BB8CD09EADF}" type="pres">
      <dgm:prSet presAssocID="{A407BDD4-51D4-4E38-9786-30CA15CE4510}" presName="vert1" presStyleCnt="0"/>
      <dgm:spPr/>
    </dgm:pt>
    <dgm:pt modelId="{F41E223D-503D-48DC-A05E-AB58A7B2C553}" type="pres">
      <dgm:prSet presAssocID="{E0B847AC-283F-4666-807A-475E74A8D751}" presName="thickLine" presStyleLbl="alignNode1" presStyleIdx="2" presStyleCnt="5"/>
      <dgm:spPr/>
    </dgm:pt>
    <dgm:pt modelId="{CD568D66-A4F2-496B-8E4B-A1094C8F6AA3}" type="pres">
      <dgm:prSet presAssocID="{E0B847AC-283F-4666-807A-475E74A8D751}" presName="horz1" presStyleCnt="0"/>
      <dgm:spPr/>
    </dgm:pt>
    <dgm:pt modelId="{57C26C43-498D-4FA3-9E95-30C9DE463AFB}" type="pres">
      <dgm:prSet presAssocID="{E0B847AC-283F-4666-807A-475E74A8D751}" presName="tx1" presStyleLbl="revTx" presStyleIdx="2" presStyleCnt="5"/>
      <dgm:spPr/>
    </dgm:pt>
    <dgm:pt modelId="{31043465-1B2C-48E0-93A7-92D2EE95975D}" type="pres">
      <dgm:prSet presAssocID="{E0B847AC-283F-4666-807A-475E74A8D751}" presName="vert1" presStyleCnt="0"/>
      <dgm:spPr/>
    </dgm:pt>
    <dgm:pt modelId="{A5932B00-211D-455F-A4E6-A8A509FFC804}" type="pres">
      <dgm:prSet presAssocID="{BDC84FE9-4733-46BB-89C6-FB1A34BD9954}" presName="thickLine" presStyleLbl="alignNode1" presStyleIdx="3" presStyleCnt="5"/>
      <dgm:spPr/>
    </dgm:pt>
    <dgm:pt modelId="{4A6F4A82-A1B1-4891-9533-5DFC9055F976}" type="pres">
      <dgm:prSet presAssocID="{BDC84FE9-4733-46BB-89C6-FB1A34BD9954}" presName="horz1" presStyleCnt="0"/>
      <dgm:spPr/>
    </dgm:pt>
    <dgm:pt modelId="{ECAFC7FA-1790-4FBE-B07F-A4096207AB9B}" type="pres">
      <dgm:prSet presAssocID="{BDC84FE9-4733-46BB-89C6-FB1A34BD9954}" presName="tx1" presStyleLbl="revTx" presStyleIdx="3" presStyleCnt="5"/>
      <dgm:spPr/>
    </dgm:pt>
    <dgm:pt modelId="{62BAA486-EF1B-4AFE-9058-2C77D036190E}" type="pres">
      <dgm:prSet presAssocID="{BDC84FE9-4733-46BB-89C6-FB1A34BD9954}" presName="vert1" presStyleCnt="0"/>
      <dgm:spPr/>
    </dgm:pt>
    <dgm:pt modelId="{04A60B11-A4C2-48B3-B218-B5603A53A057}" type="pres">
      <dgm:prSet presAssocID="{6601FC89-8001-4639-B274-30B1B1C5A356}" presName="thickLine" presStyleLbl="alignNode1" presStyleIdx="4" presStyleCnt="5"/>
      <dgm:spPr/>
    </dgm:pt>
    <dgm:pt modelId="{3FD19A58-8CC4-4F3F-A05B-FB0F3C127F59}" type="pres">
      <dgm:prSet presAssocID="{6601FC89-8001-4639-B274-30B1B1C5A356}" presName="horz1" presStyleCnt="0"/>
      <dgm:spPr/>
    </dgm:pt>
    <dgm:pt modelId="{1A0211CF-9CAA-4779-9791-F9296D4C0A55}" type="pres">
      <dgm:prSet presAssocID="{6601FC89-8001-4639-B274-30B1B1C5A356}" presName="tx1" presStyleLbl="revTx" presStyleIdx="4" presStyleCnt="5"/>
      <dgm:spPr/>
    </dgm:pt>
    <dgm:pt modelId="{E9F4B747-A433-4256-9CE6-214428B03AF2}" type="pres">
      <dgm:prSet presAssocID="{6601FC89-8001-4639-B274-30B1B1C5A356}" presName="vert1" presStyleCnt="0"/>
      <dgm:spPr/>
    </dgm:pt>
  </dgm:ptLst>
  <dgm:cxnLst>
    <dgm:cxn modelId="{40493D01-BDE2-43FF-86F6-31E32DD7961A}" srcId="{E031F45A-725C-4826-9DC8-B0C6310F0C4B}" destId="{6601FC89-8001-4639-B274-30B1B1C5A356}" srcOrd="4" destOrd="0" parTransId="{7121497A-E236-4161-BD53-706B0AD01CBE}" sibTransId="{E44D2411-1FA0-4795-AB9A-2B4C36E6CFA1}"/>
    <dgm:cxn modelId="{3F541A38-503F-42FC-9A6E-D149661E4771}" type="presOf" srcId="{BDC84FE9-4733-46BB-89C6-FB1A34BD9954}" destId="{ECAFC7FA-1790-4FBE-B07F-A4096207AB9B}" srcOrd="0" destOrd="0" presId="urn:microsoft.com/office/officeart/2008/layout/LinedList"/>
    <dgm:cxn modelId="{46107F43-E5B9-4CA5-B310-0A81A1843ABF}" type="presOf" srcId="{E0B847AC-283F-4666-807A-475E74A8D751}" destId="{57C26C43-498D-4FA3-9E95-30C9DE463AFB}" srcOrd="0" destOrd="0" presId="urn:microsoft.com/office/officeart/2008/layout/LinedList"/>
    <dgm:cxn modelId="{6500CD55-D138-4AF8-8AB2-90FE02754863}" srcId="{E031F45A-725C-4826-9DC8-B0C6310F0C4B}" destId="{E0B847AC-283F-4666-807A-475E74A8D751}" srcOrd="2" destOrd="0" parTransId="{C5B02849-36A7-4B5C-A816-0DFE7ECEC8ED}" sibTransId="{28C41BC2-7329-4D66-B2EA-9DC180B55AC2}"/>
    <dgm:cxn modelId="{4C16527C-454D-4C4E-B8F0-905AF302E1D9}" srcId="{E031F45A-725C-4826-9DC8-B0C6310F0C4B}" destId="{8B8B9C72-7495-48EF-944B-BABFD7EA3268}" srcOrd="0" destOrd="0" parTransId="{053DA549-74AB-428B-8E86-B071AFD9B023}" sibTransId="{D2960196-7262-4AEB-BE70-070534AF8106}"/>
    <dgm:cxn modelId="{8EAC7EA5-4E4F-43BA-BA70-469EBF3420A1}" type="presOf" srcId="{A407BDD4-51D4-4E38-9786-30CA15CE4510}" destId="{CD989CF1-83F1-41E0-AFF7-90A22E993036}" srcOrd="0" destOrd="0" presId="urn:microsoft.com/office/officeart/2008/layout/LinedList"/>
    <dgm:cxn modelId="{1938CDB4-5466-4ED6-A52F-DD7C28130983}" type="presOf" srcId="{E031F45A-725C-4826-9DC8-B0C6310F0C4B}" destId="{EF9848B8-DE81-4B6F-B680-CCA14445DE7D}" srcOrd="0" destOrd="0" presId="urn:microsoft.com/office/officeart/2008/layout/LinedList"/>
    <dgm:cxn modelId="{9F932EC2-F31D-48A1-BEDB-AE09AF376AAC}" srcId="{E031F45A-725C-4826-9DC8-B0C6310F0C4B}" destId="{A407BDD4-51D4-4E38-9786-30CA15CE4510}" srcOrd="1" destOrd="0" parTransId="{EFA24627-CE2E-42B2-B7B5-17B659E4F0DC}" sibTransId="{0DCDF14C-82CE-4CB7-BABA-58BF5FC753CA}"/>
    <dgm:cxn modelId="{F9C76ACA-DF3B-488A-B6C9-4A1C967377ED}" type="presOf" srcId="{8B8B9C72-7495-48EF-944B-BABFD7EA3268}" destId="{D28724B5-0C6B-42F8-9106-A537F0C4419F}" srcOrd="0" destOrd="0" presId="urn:microsoft.com/office/officeart/2008/layout/LinedList"/>
    <dgm:cxn modelId="{FCCC5DD4-56AB-4930-8B77-53D4D583C6A1}" srcId="{E031F45A-725C-4826-9DC8-B0C6310F0C4B}" destId="{BDC84FE9-4733-46BB-89C6-FB1A34BD9954}" srcOrd="3" destOrd="0" parTransId="{30BF719C-C3F2-4538-92C6-FA6CC83E045C}" sibTransId="{5C130D58-6F5D-4042-B2A9-29ACD3F9917F}"/>
    <dgm:cxn modelId="{7CB06FF5-B0C8-4240-A2EB-7F9DCCD3B38E}" type="presOf" srcId="{6601FC89-8001-4639-B274-30B1B1C5A356}" destId="{1A0211CF-9CAA-4779-9791-F9296D4C0A55}" srcOrd="0" destOrd="0" presId="urn:microsoft.com/office/officeart/2008/layout/LinedList"/>
    <dgm:cxn modelId="{5732FE19-114C-4537-AAC3-2540422BD6EA}" type="presParOf" srcId="{EF9848B8-DE81-4B6F-B680-CCA14445DE7D}" destId="{A1A5874F-4C40-4952-98BE-15060D5B50ED}" srcOrd="0" destOrd="0" presId="urn:microsoft.com/office/officeart/2008/layout/LinedList"/>
    <dgm:cxn modelId="{93807C98-6633-475D-9C6A-786899598AA8}" type="presParOf" srcId="{EF9848B8-DE81-4B6F-B680-CCA14445DE7D}" destId="{FD5C7705-5509-4619-8F7A-049A6E79B55B}" srcOrd="1" destOrd="0" presId="urn:microsoft.com/office/officeart/2008/layout/LinedList"/>
    <dgm:cxn modelId="{585F3C17-E48D-49F8-9DB0-7EB510C4902B}" type="presParOf" srcId="{FD5C7705-5509-4619-8F7A-049A6E79B55B}" destId="{D28724B5-0C6B-42F8-9106-A537F0C4419F}" srcOrd="0" destOrd="0" presId="urn:microsoft.com/office/officeart/2008/layout/LinedList"/>
    <dgm:cxn modelId="{FA3B9CA0-2B03-4BAF-B0B1-5676641DF3D3}" type="presParOf" srcId="{FD5C7705-5509-4619-8F7A-049A6E79B55B}" destId="{61460276-B9FB-4D69-B214-15F03C75572F}" srcOrd="1" destOrd="0" presId="urn:microsoft.com/office/officeart/2008/layout/LinedList"/>
    <dgm:cxn modelId="{DEE6FDDC-4A52-4B6D-BB9B-269F1A27E7A9}" type="presParOf" srcId="{EF9848B8-DE81-4B6F-B680-CCA14445DE7D}" destId="{5194117E-80E1-4CCF-B8F4-888C2AD51D5B}" srcOrd="2" destOrd="0" presId="urn:microsoft.com/office/officeart/2008/layout/LinedList"/>
    <dgm:cxn modelId="{DC151651-E94D-487E-8F48-52642320B749}" type="presParOf" srcId="{EF9848B8-DE81-4B6F-B680-CCA14445DE7D}" destId="{264C055B-7D0B-4B8C-9A6F-28212934DB3C}" srcOrd="3" destOrd="0" presId="urn:microsoft.com/office/officeart/2008/layout/LinedList"/>
    <dgm:cxn modelId="{08DBD2DA-FEEE-443F-AFAA-3D22DF772E9C}" type="presParOf" srcId="{264C055B-7D0B-4B8C-9A6F-28212934DB3C}" destId="{CD989CF1-83F1-41E0-AFF7-90A22E993036}" srcOrd="0" destOrd="0" presId="urn:microsoft.com/office/officeart/2008/layout/LinedList"/>
    <dgm:cxn modelId="{5E1ADD21-A821-427C-8022-74C896D6D8D2}" type="presParOf" srcId="{264C055B-7D0B-4B8C-9A6F-28212934DB3C}" destId="{BA233649-091B-4D0B-A242-8BB8CD09EADF}" srcOrd="1" destOrd="0" presId="urn:microsoft.com/office/officeart/2008/layout/LinedList"/>
    <dgm:cxn modelId="{46169FC2-2E47-4111-AC5B-3D44D5519BAC}" type="presParOf" srcId="{EF9848B8-DE81-4B6F-B680-CCA14445DE7D}" destId="{F41E223D-503D-48DC-A05E-AB58A7B2C553}" srcOrd="4" destOrd="0" presId="urn:microsoft.com/office/officeart/2008/layout/LinedList"/>
    <dgm:cxn modelId="{76213B1E-AB3B-4EA9-AA09-0BE3087F39BB}" type="presParOf" srcId="{EF9848B8-DE81-4B6F-B680-CCA14445DE7D}" destId="{CD568D66-A4F2-496B-8E4B-A1094C8F6AA3}" srcOrd="5" destOrd="0" presId="urn:microsoft.com/office/officeart/2008/layout/LinedList"/>
    <dgm:cxn modelId="{83BD5B0A-FD91-41CE-896D-0AF02E2B6987}" type="presParOf" srcId="{CD568D66-A4F2-496B-8E4B-A1094C8F6AA3}" destId="{57C26C43-498D-4FA3-9E95-30C9DE463AFB}" srcOrd="0" destOrd="0" presId="urn:microsoft.com/office/officeart/2008/layout/LinedList"/>
    <dgm:cxn modelId="{0F6FEF28-1322-44DC-AA74-9DFC6A00D1C4}" type="presParOf" srcId="{CD568D66-A4F2-496B-8E4B-A1094C8F6AA3}" destId="{31043465-1B2C-48E0-93A7-92D2EE95975D}" srcOrd="1" destOrd="0" presId="urn:microsoft.com/office/officeart/2008/layout/LinedList"/>
    <dgm:cxn modelId="{F1A491E7-2709-4AC0-9C0C-093C9A9AC48F}" type="presParOf" srcId="{EF9848B8-DE81-4B6F-B680-CCA14445DE7D}" destId="{A5932B00-211D-455F-A4E6-A8A509FFC804}" srcOrd="6" destOrd="0" presId="urn:microsoft.com/office/officeart/2008/layout/LinedList"/>
    <dgm:cxn modelId="{D096FDD6-8726-4757-89B2-B22AA8C8BE30}" type="presParOf" srcId="{EF9848B8-DE81-4B6F-B680-CCA14445DE7D}" destId="{4A6F4A82-A1B1-4891-9533-5DFC9055F976}" srcOrd="7" destOrd="0" presId="urn:microsoft.com/office/officeart/2008/layout/LinedList"/>
    <dgm:cxn modelId="{B0590A95-F911-4404-A8A7-DB7FF526CF58}" type="presParOf" srcId="{4A6F4A82-A1B1-4891-9533-5DFC9055F976}" destId="{ECAFC7FA-1790-4FBE-B07F-A4096207AB9B}" srcOrd="0" destOrd="0" presId="urn:microsoft.com/office/officeart/2008/layout/LinedList"/>
    <dgm:cxn modelId="{936D5348-54F0-491B-B131-013E755AF3DE}" type="presParOf" srcId="{4A6F4A82-A1B1-4891-9533-5DFC9055F976}" destId="{62BAA486-EF1B-4AFE-9058-2C77D036190E}" srcOrd="1" destOrd="0" presId="urn:microsoft.com/office/officeart/2008/layout/LinedList"/>
    <dgm:cxn modelId="{417970A2-31F9-42E9-91BD-F4EAADC5C0C4}" type="presParOf" srcId="{EF9848B8-DE81-4B6F-B680-CCA14445DE7D}" destId="{04A60B11-A4C2-48B3-B218-B5603A53A057}" srcOrd="8" destOrd="0" presId="urn:microsoft.com/office/officeart/2008/layout/LinedList"/>
    <dgm:cxn modelId="{F3CA8118-CE3D-43E9-8461-E1096B776EAA}" type="presParOf" srcId="{EF9848B8-DE81-4B6F-B680-CCA14445DE7D}" destId="{3FD19A58-8CC4-4F3F-A05B-FB0F3C127F59}" srcOrd="9" destOrd="0" presId="urn:microsoft.com/office/officeart/2008/layout/LinedList"/>
    <dgm:cxn modelId="{D5EFCC57-8650-4C1D-97C9-7F39E496B7F7}" type="presParOf" srcId="{3FD19A58-8CC4-4F3F-A05B-FB0F3C127F59}" destId="{1A0211CF-9CAA-4779-9791-F9296D4C0A55}" srcOrd="0" destOrd="0" presId="urn:microsoft.com/office/officeart/2008/layout/LinedList"/>
    <dgm:cxn modelId="{F410AB4D-2A08-47E3-BD20-8CC52D12B213}" type="presParOf" srcId="{3FD19A58-8CC4-4F3F-A05B-FB0F3C127F59}" destId="{E9F4B747-A433-4256-9CE6-214428B03A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0B16F6-635F-419E-A900-C9D1660AE3D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60415A0-65CD-45AB-A2BE-BBE95B37A839}">
      <dgm:prSet/>
      <dgm:spPr/>
      <dgm:t>
        <a:bodyPr/>
        <a:lstStyle/>
        <a:p>
          <a:pPr>
            <a:lnSpc>
              <a:spcPct val="100000"/>
            </a:lnSpc>
          </a:pPr>
          <a:r>
            <a:rPr lang="en-IN" b="0" i="0"/>
            <a:t>Now, let’s add the Required Entities to the Domain Project. Create a new Folder in the Domain Project named Entities.</a:t>
          </a:r>
          <a:endParaRPr lang="en-US"/>
        </a:p>
      </dgm:t>
    </dgm:pt>
    <dgm:pt modelId="{68934188-CA6E-4495-812D-C0FA2ED4E163}" type="parTrans" cxnId="{5148DE1B-AE87-4A71-9CD0-2E72BE8DECA1}">
      <dgm:prSet/>
      <dgm:spPr/>
      <dgm:t>
        <a:bodyPr/>
        <a:lstStyle/>
        <a:p>
          <a:endParaRPr lang="en-US"/>
        </a:p>
      </dgm:t>
    </dgm:pt>
    <dgm:pt modelId="{1DB4AAA6-1AE7-4B71-9AFC-A86CCCFD5C41}" type="sibTrans" cxnId="{5148DE1B-AE87-4A71-9CD0-2E72BE8DECA1}">
      <dgm:prSet/>
      <dgm:spPr/>
      <dgm:t>
        <a:bodyPr/>
        <a:lstStyle/>
        <a:p>
          <a:endParaRPr lang="en-US"/>
        </a:p>
      </dgm:t>
    </dgm:pt>
    <dgm:pt modelId="{ADD4304C-A054-4ADB-9DD0-59962787AD35}">
      <dgm:prSet/>
      <dgm:spPr/>
      <dgm:t>
        <a:bodyPr/>
        <a:lstStyle/>
        <a:p>
          <a:pPr>
            <a:lnSpc>
              <a:spcPct val="100000"/>
            </a:lnSpc>
          </a:pPr>
          <a:r>
            <a:rPr lang="en-IN" b="0" i="0"/>
            <a:t>Create 2 very simple classes – Developer and Project under the Entities Folder.</a:t>
          </a:r>
          <a:endParaRPr lang="en-US"/>
        </a:p>
      </dgm:t>
    </dgm:pt>
    <dgm:pt modelId="{A539553F-1AF2-4D0D-A6BD-39C126B4819B}" type="parTrans" cxnId="{2FC0A73F-F2FD-4665-B6F4-2C4FE50C9571}">
      <dgm:prSet/>
      <dgm:spPr/>
      <dgm:t>
        <a:bodyPr/>
        <a:lstStyle/>
        <a:p>
          <a:endParaRPr lang="en-US"/>
        </a:p>
      </dgm:t>
    </dgm:pt>
    <dgm:pt modelId="{FC00E364-3FEA-4E20-88CC-308A48558965}" type="sibTrans" cxnId="{2FC0A73F-F2FD-4665-B6F4-2C4FE50C9571}">
      <dgm:prSet/>
      <dgm:spPr/>
      <dgm:t>
        <a:bodyPr/>
        <a:lstStyle/>
        <a:p>
          <a:endParaRPr lang="en-US"/>
        </a:p>
      </dgm:t>
    </dgm:pt>
    <dgm:pt modelId="{778F6F7C-5A67-4C84-AF77-6D8414141E12}">
      <dgm:prSet/>
      <dgm:spPr/>
      <dgm:t>
        <a:bodyPr/>
        <a:lstStyle/>
        <a:p>
          <a:pPr>
            <a:lnSpc>
              <a:spcPct val="100000"/>
            </a:lnSpc>
          </a:pPr>
          <a:r>
            <a:rPr lang="en-IN" b="0" i="0" dirty="0"/>
            <a:t>Next , we will setup and configure Entity Framework Core. Install these Required Packages in the DataAccess.EFCore Project. Here is where we would have our DbContect Class and the actual Implementations of the Repositories.</a:t>
          </a:r>
          <a:endParaRPr lang="en-US" dirty="0"/>
        </a:p>
      </dgm:t>
    </dgm:pt>
    <dgm:pt modelId="{93413C97-666E-4F32-A019-151153676846}" type="parTrans" cxnId="{9266ACBA-BE51-4633-909F-7ACDEE6E6058}">
      <dgm:prSet/>
      <dgm:spPr/>
      <dgm:t>
        <a:bodyPr/>
        <a:lstStyle/>
        <a:p>
          <a:endParaRPr lang="en-US"/>
        </a:p>
      </dgm:t>
    </dgm:pt>
    <dgm:pt modelId="{BE72FDBD-95C7-4276-8F72-C728DA0D8EE0}" type="sibTrans" cxnId="{9266ACBA-BE51-4633-909F-7ACDEE6E6058}">
      <dgm:prSet/>
      <dgm:spPr/>
      <dgm:t>
        <a:bodyPr/>
        <a:lstStyle/>
        <a:p>
          <a:endParaRPr lang="en-US"/>
        </a:p>
      </dgm:t>
    </dgm:pt>
    <dgm:pt modelId="{5558F1B6-3A6A-4616-8FBE-161BA9EFBE7F}">
      <dgm:prSet/>
      <dgm:spPr/>
      <dgm:t>
        <a:bodyPr/>
        <a:lstStyle/>
        <a:p>
          <a:pPr>
            <a:lnSpc>
              <a:spcPct val="100000"/>
            </a:lnSpc>
          </a:pPr>
          <a:r>
            <a:rPr lang="en-IN" b="0" i="0" dirty="0"/>
            <a:t>Add a reference to the </a:t>
          </a:r>
          <a:r>
            <a:rPr lang="en-IN" b="1" i="0" dirty="0"/>
            <a:t>Domain Project</a:t>
          </a:r>
          <a:r>
            <a:rPr lang="en-IN" b="0" i="0" dirty="0"/>
            <a:t> (where we have defined our entities) and create a new Class in the DataAccess.EFCore Project and Name it </a:t>
          </a:r>
          <a:r>
            <a:rPr lang="en-IN" b="1" i="0" dirty="0"/>
            <a:t>ApplicationContext.cs</a:t>
          </a:r>
          <a:r>
            <a:rPr lang="en-IN" b="0" i="0" dirty="0"/>
            <a:t>.</a:t>
          </a:r>
          <a:endParaRPr lang="en-US" dirty="0"/>
        </a:p>
      </dgm:t>
    </dgm:pt>
    <dgm:pt modelId="{B2D39CA1-265E-46A8-AF14-1AB094260FDA}" type="parTrans" cxnId="{D9424330-DEC2-4BED-8EC6-A2531CBD9CEC}">
      <dgm:prSet/>
      <dgm:spPr/>
      <dgm:t>
        <a:bodyPr/>
        <a:lstStyle/>
        <a:p>
          <a:endParaRPr lang="en-US"/>
        </a:p>
      </dgm:t>
    </dgm:pt>
    <dgm:pt modelId="{4BBE2472-6E87-4BDA-96AE-A984A8D72BBA}" type="sibTrans" cxnId="{D9424330-DEC2-4BED-8EC6-A2531CBD9CEC}">
      <dgm:prSet/>
      <dgm:spPr/>
      <dgm:t>
        <a:bodyPr/>
        <a:lstStyle/>
        <a:p>
          <a:endParaRPr lang="en-US"/>
        </a:p>
      </dgm:t>
    </dgm:pt>
    <dgm:pt modelId="{F3C24B45-B9E0-42D6-95B7-409E4008C5B4}">
      <dgm:prSet/>
      <dgm:spPr/>
      <dgm:t>
        <a:bodyPr/>
        <a:lstStyle/>
        <a:p>
          <a:pPr>
            <a:lnSpc>
              <a:spcPct val="100000"/>
            </a:lnSpc>
          </a:pPr>
          <a:r>
            <a:rPr lang="en-IN" b="0" i="0" dirty="0"/>
            <a:t>Once our Data Access Layer is done, let’s move to the WebApi Project to register EFCore within the ASP.NET Core Application. We will also update the database in this step to accomadate the Developer and Project Table</a:t>
          </a:r>
          <a:endParaRPr lang="en-US" dirty="0"/>
        </a:p>
      </dgm:t>
    </dgm:pt>
    <dgm:pt modelId="{E49F322F-83B0-44D7-9565-37706469D16C}" type="parTrans" cxnId="{021411F5-D43F-45F5-9475-A7AC1FD277FD}">
      <dgm:prSet/>
      <dgm:spPr/>
      <dgm:t>
        <a:bodyPr/>
        <a:lstStyle/>
        <a:p>
          <a:endParaRPr lang="en-US"/>
        </a:p>
      </dgm:t>
    </dgm:pt>
    <dgm:pt modelId="{5AE26F1C-4061-4291-8066-117D2F277FE1}" type="sibTrans" cxnId="{021411F5-D43F-45F5-9475-A7AC1FD277FD}">
      <dgm:prSet/>
      <dgm:spPr/>
      <dgm:t>
        <a:bodyPr/>
        <a:lstStyle/>
        <a:p>
          <a:endParaRPr lang="en-US"/>
        </a:p>
      </dgm:t>
    </dgm:pt>
    <dgm:pt modelId="{55F65693-892A-4827-9768-74D91DAD61C5}" type="pres">
      <dgm:prSet presAssocID="{AD0B16F6-635F-419E-A900-C9D1660AE3D3}" presName="root" presStyleCnt="0">
        <dgm:presLayoutVars>
          <dgm:dir/>
          <dgm:resizeHandles val="exact"/>
        </dgm:presLayoutVars>
      </dgm:prSet>
      <dgm:spPr/>
    </dgm:pt>
    <dgm:pt modelId="{F0E40419-9C3F-40C6-A1EE-2A06B162584C}" type="pres">
      <dgm:prSet presAssocID="{160415A0-65CD-45AB-A2BE-BBE95B37A839}" presName="compNode" presStyleCnt="0"/>
      <dgm:spPr/>
    </dgm:pt>
    <dgm:pt modelId="{4AA9A3A0-3FAC-43A1-8B36-38FE0A8C0F08}" type="pres">
      <dgm:prSet presAssocID="{160415A0-65CD-45AB-A2BE-BBE95B37A839}" presName="bgRect" presStyleLbl="bgShp" presStyleIdx="0" presStyleCnt="5"/>
      <dgm:spPr/>
    </dgm:pt>
    <dgm:pt modelId="{91F3CFA7-2D29-423E-AFA8-9BD8DF822C18}" type="pres">
      <dgm:prSet presAssocID="{160415A0-65CD-45AB-A2BE-BBE95B37A8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567601EB-7E63-489F-B616-68C80B75B6CC}" type="pres">
      <dgm:prSet presAssocID="{160415A0-65CD-45AB-A2BE-BBE95B37A839}" presName="spaceRect" presStyleCnt="0"/>
      <dgm:spPr/>
    </dgm:pt>
    <dgm:pt modelId="{1D7ABC5A-E487-449C-B639-36513247A778}" type="pres">
      <dgm:prSet presAssocID="{160415A0-65CD-45AB-A2BE-BBE95B37A839}" presName="parTx" presStyleLbl="revTx" presStyleIdx="0" presStyleCnt="5">
        <dgm:presLayoutVars>
          <dgm:chMax val="0"/>
          <dgm:chPref val="0"/>
        </dgm:presLayoutVars>
      </dgm:prSet>
      <dgm:spPr/>
    </dgm:pt>
    <dgm:pt modelId="{B81E523A-7677-4BBB-AFB2-67EB8071193F}" type="pres">
      <dgm:prSet presAssocID="{1DB4AAA6-1AE7-4B71-9AFC-A86CCCFD5C41}" presName="sibTrans" presStyleCnt="0"/>
      <dgm:spPr/>
    </dgm:pt>
    <dgm:pt modelId="{44EBF9DF-8A41-403A-8BA5-5EB460C8F86B}" type="pres">
      <dgm:prSet presAssocID="{ADD4304C-A054-4ADB-9DD0-59962787AD35}" presName="compNode" presStyleCnt="0"/>
      <dgm:spPr/>
    </dgm:pt>
    <dgm:pt modelId="{052F676B-678C-41C1-99AD-B20D662AD035}" type="pres">
      <dgm:prSet presAssocID="{ADD4304C-A054-4ADB-9DD0-59962787AD35}" presName="bgRect" presStyleLbl="bgShp" presStyleIdx="1" presStyleCnt="5" custLinFactNeighborY="-19386"/>
      <dgm:spPr/>
    </dgm:pt>
    <dgm:pt modelId="{7EC3730B-EF75-43D6-9B1C-67FC946422BE}" type="pres">
      <dgm:prSet presAssocID="{ADD4304C-A054-4ADB-9DD0-59962787AD3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lder"/>
        </a:ext>
      </dgm:extLst>
    </dgm:pt>
    <dgm:pt modelId="{E2C22BD2-7165-48AF-B74D-AB87F8B11633}" type="pres">
      <dgm:prSet presAssocID="{ADD4304C-A054-4ADB-9DD0-59962787AD35}" presName="spaceRect" presStyleCnt="0"/>
      <dgm:spPr/>
    </dgm:pt>
    <dgm:pt modelId="{01696268-6662-4A8A-996C-0B1E96614029}" type="pres">
      <dgm:prSet presAssocID="{ADD4304C-A054-4ADB-9DD0-59962787AD35}" presName="parTx" presStyleLbl="revTx" presStyleIdx="1" presStyleCnt="5">
        <dgm:presLayoutVars>
          <dgm:chMax val="0"/>
          <dgm:chPref val="0"/>
        </dgm:presLayoutVars>
      </dgm:prSet>
      <dgm:spPr/>
    </dgm:pt>
    <dgm:pt modelId="{EB1B78CF-652A-4E91-BB28-F09C8BCA91CC}" type="pres">
      <dgm:prSet presAssocID="{FC00E364-3FEA-4E20-88CC-308A48558965}" presName="sibTrans" presStyleCnt="0"/>
      <dgm:spPr/>
    </dgm:pt>
    <dgm:pt modelId="{10201926-768F-4D42-B25A-2A672F6CBC61}" type="pres">
      <dgm:prSet presAssocID="{778F6F7C-5A67-4C84-AF77-6D8414141E12}" presName="compNode" presStyleCnt="0"/>
      <dgm:spPr/>
    </dgm:pt>
    <dgm:pt modelId="{BCFAC0E5-6757-4547-A9F4-AEBCB9811534}" type="pres">
      <dgm:prSet presAssocID="{778F6F7C-5A67-4C84-AF77-6D8414141E12}" presName="bgRect" presStyleLbl="bgShp" presStyleIdx="2" presStyleCnt="5" custLinFactNeighborY="-23419"/>
      <dgm:spPr/>
    </dgm:pt>
    <dgm:pt modelId="{BC4AAF00-1D33-4016-B6A8-8BCBB0927E24}" type="pres">
      <dgm:prSet presAssocID="{778F6F7C-5A67-4C84-AF77-6D8414141E1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D9DF2962-9829-43A3-B31C-085872DFD47E}" type="pres">
      <dgm:prSet presAssocID="{778F6F7C-5A67-4C84-AF77-6D8414141E12}" presName="spaceRect" presStyleCnt="0"/>
      <dgm:spPr/>
    </dgm:pt>
    <dgm:pt modelId="{2290F5B8-18F0-44C6-88F2-FB641791B72C}" type="pres">
      <dgm:prSet presAssocID="{778F6F7C-5A67-4C84-AF77-6D8414141E12}" presName="parTx" presStyleLbl="revTx" presStyleIdx="2" presStyleCnt="5">
        <dgm:presLayoutVars>
          <dgm:chMax val="0"/>
          <dgm:chPref val="0"/>
        </dgm:presLayoutVars>
      </dgm:prSet>
      <dgm:spPr/>
    </dgm:pt>
    <dgm:pt modelId="{C11534B1-11CF-4F7A-8489-99710CC618C8}" type="pres">
      <dgm:prSet presAssocID="{BE72FDBD-95C7-4276-8F72-C728DA0D8EE0}" presName="sibTrans" presStyleCnt="0"/>
      <dgm:spPr/>
    </dgm:pt>
    <dgm:pt modelId="{661413E8-D11F-44A5-81BC-E882787A05F4}" type="pres">
      <dgm:prSet presAssocID="{5558F1B6-3A6A-4616-8FBE-161BA9EFBE7F}" presName="compNode" presStyleCnt="0"/>
      <dgm:spPr/>
    </dgm:pt>
    <dgm:pt modelId="{548F6004-2B98-430E-82BB-0EEBFBD67EFD}" type="pres">
      <dgm:prSet presAssocID="{5558F1B6-3A6A-4616-8FBE-161BA9EFBE7F}" presName="bgRect" presStyleLbl="bgShp" presStyleIdx="3" presStyleCnt="5"/>
      <dgm:spPr/>
    </dgm:pt>
    <dgm:pt modelId="{C9BBAC4E-76ED-49C9-8684-D51BE93D070B}" type="pres">
      <dgm:prSet presAssocID="{5558F1B6-3A6A-4616-8FBE-161BA9EFBE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54256B9C-0A6E-419B-B554-55AF310E00BF}" type="pres">
      <dgm:prSet presAssocID="{5558F1B6-3A6A-4616-8FBE-161BA9EFBE7F}" presName="spaceRect" presStyleCnt="0"/>
      <dgm:spPr/>
    </dgm:pt>
    <dgm:pt modelId="{2687E8A7-17AC-48CE-B042-E5B74A4CAA6A}" type="pres">
      <dgm:prSet presAssocID="{5558F1B6-3A6A-4616-8FBE-161BA9EFBE7F}" presName="parTx" presStyleLbl="revTx" presStyleIdx="3" presStyleCnt="5">
        <dgm:presLayoutVars>
          <dgm:chMax val="0"/>
          <dgm:chPref val="0"/>
        </dgm:presLayoutVars>
      </dgm:prSet>
      <dgm:spPr/>
    </dgm:pt>
    <dgm:pt modelId="{8A4588EA-2B92-42E9-B253-A27740E586AF}" type="pres">
      <dgm:prSet presAssocID="{4BBE2472-6E87-4BDA-96AE-A984A8D72BBA}" presName="sibTrans" presStyleCnt="0"/>
      <dgm:spPr/>
    </dgm:pt>
    <dgm:pt modelId="{63702A80-72B6-4C31-955B-EB0A53007946}" type="pres">
      <dgm:prSet presAssocID="{F3C24B45-B9E0-42D6-95B7-409E4008C5B4}" presName="compNode" presStyleCnt="0"/>
      <dgm:spPr/>
    </dgm:pt>
    <dgm:pt modelId="{A4BB6C05-ECE9-4925-BC5B-B7B44F3BCFBE}" type="pres">
      <dgm:prSet presAssocID="{F3C24B45-B9E0-42D6-95B7-409E4008C5B4}" presName="bgRect" presStyleLbl="bgShp" presStyleIdx="4" presStyleCnt="5"/>
      <dgm:spPr/>
    </dgm:pt>
    <dgm:pt modelId="{659832F2-4671-407F-A29B-288DA278661E}" type="pres">
      <dgm:prSet presAssocID="{F3C24B45-B9E0-42D6-95B7-409E4008C5B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87AAF6E2-4695-4085-8F7B-C4B23108C0AF}" type="pres">
      <dgm:prSet presAssocID="{F3C24B45-B9E0-42D6-95B7-409E4008C5B4}" presName="spaceRect" presStyleCnt="0"/>
      <dgm:spPr/>
    </dgm:pt>
    <dgm:pt modelId="{B3E71B4D-FE3C-4413-A6FF-8BA2041A7D2F}" type="pres">
      <dgm:prSet presAssocID="{F3C24B45-B9E0-42D6-95B7-409E4008C5B4}" presName="parTx" presStyleLbl="revTx" presStyleIdx="4" presStyleCnt="5">
        <dgm:presLayoutVars>
          <dgm:chMax val="0"/>
          <dgm:chPref val="0"/>
        </dgm:presLayoutVars>
      </dgm:prSet>
      <dgm:spPr/>
    </dgm:pt>
  </dgm:ptLst>
  <dgm:cxnLst>
    <dgm:cxn modelId="{5148DE1B-AE87-4A71-9CD0-2E72BE8DECA1}" srcId="{AD0B16F6-635F-419E-A900-C9D1660AE3D3}" destId="{160415A0-65CD-45AB-A2BE-BBE95B37A839}" srcOrd="0" destOrd="0" parTransId="{68934188-CA6E-4495-812D-C0FA2ED4E163}" sibTransId="{1DB4AAA6-1AE7-4B71-9AFC-A86CCCFD5C41}"/>
    <dgm:cxn modelId="{D9424330-DEC2-4BED-8EC6-A2531CBD9CEC}" srcId="{AD0B16F6-635F-419E-A900-C9D1660AE3D3}" destId="{5558F1B6-3A6A-4616-8FBE-161BA9EFBE7F}" srcOrd="3" destOrd="0" parTransId="{B2D39CA1-265E-46A8-AF14-1AB094260FDA}" sibTransId="{4BBE2472-6E87-4BDA-96AE-A984A8D72BBA}"/>
    <dgm:cxn modelId="{7F0E343B-18FE-46B4-84DC-989ED72D3760}" type="presOf" srcId="{778F6F7C-5A67-4C84-AF77-6D8414141E12}" destId="{2290F5B8-18F0-44C6-88F2-FB641791B72C}" srcOrd="0" destOrd="0" presId="urn:microsoft.com/office/officeart/2018/2/layout/IconVerticalSolidList"/>
    <dgm:cxn modelId="{2FC0A73F-F2FD-4665-B6F4-2C4FE50C9571}" srcId="{AD0B16F6-635F-419E-A900-C9D1660AE3D3}" destId="{ADD4304C-A054-4ADB-9DD0-59962787AD35}" srcOrd="1" destOrd="0" parTransId="{A539553F-1AF2-4D0D-A6BD-39C126B4819B}" sibTransId="{FC00E364-3FEA-4E20-88CC-308A48558965}"/>
    <dgm:cxn modelId="{EBB2306A-2BC5-4581-8C83-C1762D78A4EB}" type="presOf" srcId="{ADD4304C-A054-4ADB-9DD0-59962787AD35}" destId="{01696268-6662-4A8A-996C-0B1E96614029}" srcOrd="0" destOrd="0" presId="urn:microsoft.com/office/officeart/2018/2/layout/IconVerticalSolidList"/>
    <dgm:cxn modelId="{7C6E954C-F3F4-4A06-8108-1BCB53739274}" type="presOf" srcId="{5558F1B6-3A6A-4616-8FBE-161BA9EFBE7F}" destId="{2687E8A7-17AC-48CE-B042-E5B74A4CAA6A}" srcOrd="0" destOrd="0" presId="urn:microsoft.com/office/officeart/2018/2/layout/IconVerticalSolidList"/>
    <dgm:cxn modelId="{88595C8F-A401-45DA-9267-B1F391B8BEE8}" type="presOf" srcId="{F3C24B45-B9E0-42D6-95B7-409E4008C5B4}" destId="{B3E71B4D-FE3C-4413-A6FF-8BA2041A7D2F}" srcOrd="0" destOrd="0" presId="urn:microsoft.com/office/officeart/2018/2/layout/IconVerticalSolidList"/>
    <dgm:cxn modelId="{9266ACBA-BE51-4633-909F-7ACDEE6E6058}" srcId="{AD0B16F6-635F-419E-A900-C9D1660AE3D3}" destId="{778F6F7C-5A67-4C84-AF77-6D8414141E12}" srcOrd="2" destOrd="0" parTransId="{93413C97-666E-4F32-A019-151153676846}" sibTransId="{BE72FDBD-95C7-4276-8F72-C728DA0D8EE0}"/>
    <dgm:cxn modelId="{816342DD-D617-4DD6-8206-24E55A546511}" type="presOf" srcId="{160415A0-65CD-45AB-A2BE-BBE95B37A839}" destId="{1D7ABC5A-E487-449C-B639-36513247A778}" srcOrd="0" destOrd="0" presId="urn:microsoft.com/office/officeart/2018/2/layout/IconVerticalSolidList"/>
    <dgm:cxn modelId="{7B373DE2-82FD-4108-A4C9-8BCF2597F28F}" type="presOf" srcId="{AD0B16F6-635F-419E-A900-C9D1660AE3D3}" destId="{55F65693-892A-4827-9768-74D91DAD61C5}" srcOrd="0" destOrd="0" presId="urn:microsoft.com/office/officeart/2018/2/layout/IconVerticalSolidList"/>
    <dgm:cxn modelId="{021411F5-D43F-45F5-9475-A7AC1FD277FD}" srcId="{AD0B16F6-635F-419E-A900-C9D1660AE3D3}" destId="{F3C24B45-B9E0-42D6-95B7-409E4008C5B4}" srcOrd="4" destOrd="0" parTransId="{E49F322F-83B0-44D7-9565-37706469D16C}" sibTransId="{5AE26F1C-4061-4291-8066-117D2F277FE1}"/>
    <dgm:cxn modelId="{729C7959-C2AD-4FA7-999F-4E9678CB67A6}" type="presParOf" srcId="{55F65693-892A-4827-9768-74D91DAD61C5}" destId="{F0E40419-9C3F-40C6-A1EE-2A06B162584C}" srcOrd="0" destOrd="0" presId="urn:microsoft.com/office/officeart/2018/2/layout/IconVerticalSolidList"/>
    <dgm:cxn modelId="{54C8DB79-9E73-40D1-A116-02F7502E6755}" type="presParOf" srcId="{F0E40419-9C3F-40C6-A1EE-2A06B162584C}" destId="{4AA9A3A0-3FAC-43A1-8B36-38FE0A8C0F08}" srcOrd="0" destOrd="0" presId="urn:microsoft.com/office/officeart/2018/2/layout/IconVerticalSolidList"/>
    <dgm:cxn modelId="{F2959D8C-DB87-44E9-9597-AB681F5082B1}" type="presParOf" srcId="{F0E40419-9C3F-40C6-A1EE-2A06B162584C}" destId="{91F3CFA7-2D29-423E-AFA8-9BD8DF822C18}" srcOrd="1" destOrd="0" presId="urn:microsoft.com/office/officeart/2018/2/layout/IconVerticalSolidList"/>
    <dgm:cxn modelId="{6F18DCB4-FC5C-4070-AD91-567BF0496455}" type="presParOf" srcId="{F0E40419-9C3F-40C6-A1EE-2A06B162584C}" destId="{567601EB-7E63-489F-B616-68C80B75B6CC}" srcOrd="2" destOrd="0" presId="urn:microsoft.com/office/officeart/2018/2/layout/IconVerticalSolidList"/>
    <dgm:cxn modelId="{D31E717E-C399-4A36-885C-F2D55E1473B9}" type="presParOf" srcId="{F0E40419-9C3F-40C6-A1EE-2A06B162584C}" destId="{1D7ABC5A-E487-449C-B639-36513247A778}" srcOrd="3" destOrd="0" presId="urn:microsoft.com/office/officeart/2018/2/layout/IconVerticalSolidList"/>
    <dgm:cxn modelId="{CB2C84F6-BF99-4B66-9ED6-C5C15EE04B6B}" type="presParOf" srcId="{55F65693-892A-4827-9768-74D91DAD61C5}" destId="{B81E523A-7677-4BBB-AFB2-67EB8071193F}" srcOrd="1" destOrd="0" presId="urn:microsoft.com/office/officeart/2018/2/layout/IconVerticalSolidList"/>
    <dgm:cxn modelId="{8319DCB3-1FCF-49B3-A530-C5D658E658D1}" type="presParOf" srcId="{55F65693-892A-4827-9768-74D91DAD61C5}" destId="{44EBF9DF-8A41-403A-8BA5-5EB460C8F86B}" srcOrd="2" destOrd="0" presId="urn:microsoft.com/office/officeart/2018/2/layout/IconVerticalSolidList"/>
    <dgm:cxn modelId="{483F7F04-0D64-4625-9F42-2092D0DC130A}" type="presParOf" srcId="{44EBF9DF-8A41-403A-8BA5-5EB460C8F86B}" destId="{052F676B-678C-41C1-99AD-B20D662AD035}" srcOrd="0" destOrd="0" presId="urn:microsoft.com/office/officeart/2018/2/layout/IconVerticalSolidList"/>
    <dgm:cxn modelId="{BF306DA0-0511-4EA4-BBFE-D30241B27CF4}" type="presParOf" srcId="{44EBF9DF-8A41-403A-8BA5-5EB460C8F86B}" destId="{7EC3730B-EF75-43D6-9B1C-67FC946422BE}" srcOrd="1" destOrd="0" presId="urn:microsoft.com/office/officeart/2018/2/layout/IconVerticalSolidList"/>
    <dgm:cxn modelId="{7C11382A-8D7C-40AA-8E04-0E8A190E0A31}" type="presParOf" srcId="{44EBF9DF-8A41-403A-8BA5-5EB460C8F86B}" destId="{E2C22BD2-7165-48AF-B74D-AB87F8B11633}" srcOrd="2" destOrd="0" presId="urn:microsoft.com/office/officeart/2018/2/layout/IconVerticalSolidList"/>
    <dgm:cxn modelId="{4167C9CE-7BD4-4B34-A473-AC1FB00904A6}" type="presParOf" srcId="{44EBF9DF-8A41-403A-8BA5-5EB460C8F86B}" destId="{01696268-6662-4A8A-996C-0B1E96614029}" srcOrd="3" destOrd="0" presId="urn:microsoft.com/office/officeart/2018/2/layout/IconVerticalSolidList"/>
    <dgm:cxn modelId="{5B4653AF-049F-466F-9B3D-31387A4DC77A}" type="presParOf" srcId="{55F65693-892A-4827-9768-74D91DAD61C5}" destId="{EB1B78CF-652A-4E91-BB28-F09C8BCA91CC}" srcOrd="3" destOrd="0" presId="urn:microsoft.com/office/officeart/2018/2/layout/IconVerticalSolidList"/>
    <dgm:cxn modelId="{49A0968D-0F32-4270-B90E-9A4F1AB908D9}" type="presParOf" srcId="{55F65693-892A-4827-9768-74D91DAD61C5}" destId="{10201926-768F-4D42-B25A-2A672F6CBC61}" srcOrd="4" destOrd="0" presId="urn:microsoft.com/office/officeart/2018/2/layout/IconVerticalSolidList"/>
    <dgm:cxn modelId="{020C909B-5768-4985-8425-E744E1663F8A}" type="presParOf" srcId="{10201926-768F-4D42-B25A-2A672F6CBC61}" destId="{BCFAC0E5-6757-4547-A9F4-AEBCB9811534}" srcOrd="0" destOrd="0" presId="urn:microsoft.com/office/officeart/2018/2/layout/IconVerticalSolidList"/>
    <dgm:cxn modelId="{303C44BF-02FB-495A-B826-D44EFDAD202F}" type="presParOf" srcId="{10201926-768F-4D42-B25A-2A672F6CBC61}" destId="{BC4AAF00-1D33-4016-B6A8-8BCBB0927E24}" srcOrd="1" destOrd="0" presId="urn:microsoft.com/office/officeart/2018/2/layout/IconVerticalSolidList"/>
    <dgm:cxn modelId="{D7224DEE-50A2-4C39-B79A-42057EC3FD3A}" type="presParOf" srcId="{10201926-768F-4D42-B25A-2A672F6CBC61}" destId="{D9DF2962-9829-43A3-B31C-085872DFD47E}" srcOrd="2" destOrd="0" presId="urn:microsoft.com/office/officeart/2018/2/layout/IconVerticalSolidList"/>
    <dgm:cxn modelId="{3100C530-C2DC-420F-A6E3-D869A69DCB7D}" type="presParOf" srcId="{10201926-768F-4D42-B25A-2A672F6CBC61}" destId="{2290F5B8-18F0-44C6-88F2-FB641791B72C}" srcOrd="3" destOrd="0" presId="urn:microsoft.com/office/officeart/2018/2/layout/IconVerticalSolidList"/>
    <dgm:cxn modelId="{18A3EC31-4A30-4D30-9044-B6F06BE334B4}" type="presParOf" srcId="{55F65693-892A-4827-9768-74D91DAD61C5}" destId="{C11534B1-11CF-4F7A-8489-99710CC618C8}" srcOrd="5" destOrd="0" presId="urn:microsoft.com/office/officeart/2018/2/layout/IconVerticalSolidList"/>
    <dgm:cxn modelId="{292CFAF7-ED75-47E9-A785-FB785C25A01A}" type="presParOf" srcId="{55F65693-892A-4827-9768-74D91DAD61C5}" destId="{661413E8-D11F-44A5-81BC-E882787A05F4}" srcOrd="6" destOrd="0" presId="urn:microsoft.com/office/officeart/2018/2/layout/IconVerticalSolidList"/>
    <dgm:cxn modelId="{55940FD2-5622-4747-9DBB-C37BAD8E9E97}" type="presParOf" srcId="{661413E8-D11F-44A5-81BC-E882787A05F4}" destId="{548F6004-2B98-430E-82BB-0EEBFBD67EFD}" srcOrd="0" destOrd="0" presId="urn:microsoft.com/office/officeart/2018/2/layout/IconVerticalSolidList"/>
    <dgm:cxn modelId="{0530CDA7-9870-4687-A8F3-4685E614188C}" type="presParOf" srcId="{661413E8-D11F-44A5-81BC-E882787A05F4}" destId="{C9BBAC4E-76ED-49C9-8684-D51BE93D070B}" srcOrd="1" destOrd="0" presId="urn:microsoft.com/office/officeart/2018/2/layout/IconVerticalSolidList"/>
    <dgm:cxn modelId="{2A3A7FD4-1557-41B8-964F-97F8107666C4}" type="presParOf" srcId="{661413E8-D11F-44A5-81BC-E882787A05F4}" destId="{54256B9C-0A6E-419B-B554-55AF310E00BF}" srcOrd="2" destOrd="0" presId="urn:microsoft.com/office/officeart/2018/2/layout/IconVerticalSolidList"/>
    <dgm:cxn modelId="{AE3AB6EB-8014-4B08-8A30-19498FAC1867}" type="presParOf" srcId="{661413E8-D11F-44A5-81BC-E882787A05F4}" destId="{2687E8A7-17AC-48CE-B042-E5B74A4CAA6A}" srcOrd="3" destOrd="0" presId="urn:microsoft.com/office/officeart/2018/2/layout/IconVerticalSolidList"/>
    <dgm:cxn modelId="{93D25C8E-1224-4119-A827-8A3C21032919}" type="presParOf" srcId="{55F65693-892A-4827-9768-74D91DAD61C5}" destId="{8A4588EA-2B92-42E9-B253-A27740E586AF}" srcOrd="7" destOrd="0" presId="urn:microsoft.com/office/officeart/2018/2/layout/IconVerticalSolidList"/>
    <dgm:cxn modelId="{16F47227-E4B9-4D51-8149-017119F7739F}" type="presParOf" srcId="{55F65693-892A-4827-9768-74D91DAD61C5}" destId="{63702A80-72B6-4C31-955B-EB0A53007946}" srcOrd="8" destOrd="0" presId="urn:microsoft.com/office/officeart/2018/2/layout/IconVerticalSolidList"/>
    <dgm:cxn modelId="{579CB4C1-86F7-4752-98D8-CABF0EDF0A3D}" type="presParOf" srcId="{63702A80-72B6-4C31-955B-EB0A53007946}" destId="{A4BB6C05-ECE9-4925-BC5B-B7B44F3BCFBE}" srcOrd="0" destOrd="0" presId="urn:microsoft.com/office/officeart/2018/2/layout/IconVerticalSolidList"/>
    <dgm:cxn modelId="{926396BF-63ED-4351-AA13-057B7C1C4643}" type="presParOf" srcId="{63702A80-72B6-4C31-955B-EB0A53007946}" destId="{659832F2-4671-407F-A29B-288DA278661E}" srcOrd="1" destOrd="0" presId="urn:microsoft.com/office/officeart/2018/2/layout/IconVerticalSolidList"/>
    <dgm:cxn modelId="{2CF57412-1896-4BFE-9C48-B85333D65854}" type="presParOf" srcId="{63702A80-72B6-4C31-955B-EB0A53007946}" destId="{87AAF6E2-4695-4085-8F7B-C4B23108C0AF}" srcOrd="2" destOrd="0" presId="urn:microsoft.com/office/officeart/2018/2/layout/IconVerticalSolidList"/>
    <dgm:cxn modelId="{3D72D411-055C-4B52-BA6D-521E676E7A67}" type="presParOf" srcId="{63702A80-72B6-4C31-955B-EB0A53007946}" destId="{B3E71B4D-FE3C-4413-A6FF-8BA2041A7D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266869-B252-4989-8FAF-8D126BAE1500}"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E956DF37-38FA-4CD1-8796-75B4FA9B61AD}">
      <dgm:prSet/>
      <dgm:spPr/>
      <dgm:t>
        <a:bodyPr/>
        <a:lstStyle/>
        <a:p>
          <a:r>
            <a:rPr lang="en-US"/>
            <a:t>Step 1</a:t>
          </a:r>
        </a:p>
      </dgm:t>
    </dgm:pt>
    <dgm:pt modelId="{91C794C4-9478-4F2A-9721-584634D5CE60}" type="parTrans" cxnId="{16EB24C3-D892-4C05-A7A2-7BE5BBEC78BC}">
      <dgm:prSet/>
      <dgm:spPr/>
      <dgm:t>
        <a:bodyPr/>
        <a:lstStyle/>
        <a:p>
          <a:endParaRPr lang="en-US"/>
        </a:p>
      </dgm:t>
    </dgm:pt>
    <dgm:pt modelId="{8324F157-3829-4371-9C99-28938533B3CD}" type="sibTrans" cxnId="{16EB24C3-D892-4C05-A7A2-7BE5BBEC78BC}">
      <dgm:prSet/>
      <dgm:spPr/>
      <dgm:t>
        <a:bodyPr/>
        <a:lstStyle/>
        <a:p>
          <a:endParaRPr lang="en-US"/>
        </a:p>
      </dgm:t>
    </dgm:pt>
    <dgm:pt modelId="{9E9E0EE5-F90C-43C3-9967-18FA533DCE79}">
      <dgm:prSet/>
      <dgm:spPr/>
      <dgm:t>
        <a:bodyPr/>
        <a:lstStyle/>
        <a:p>
          <a:r>
            <a:rPr lang="en-US" dirty="0"/>
            <a:t>Create the Entity Customer Class</a:t>
          </a:r>
        </a:p>
      </dgm:t>
    </dgm:pt>
    <dgm:pt modelId="{33C51371-CD76-40D4-9D22-05CA45CEC19B}" type="parTrans" cxnId="{BBA24B05-A991-4AEC-A787-65A353BF608C}">
      <dgm:prSet/>
      <dgm:spPr/>
      <dgm:t>
        <a:bodyPr/>
        <a:lstStyle/>
        <a:p>
          <a:endParaRPr lang="en-US"/>
        </a:p>
      </dgm:t>
    </dgm:pt>
    <dgm:pt modelId="{422FD1C3-D0D2-4295-89E1-9EC53FBA98DB}" type="sibTrans" cxnId="{BBA24B05-A991-4AEC-A787-65A353BF608C}">
      <dgm:prSet/>
      <dgm:spPr/>
      <dgm:t>
        <a:bodyPr/>
        <a:lstStyle/>
        <a:p>
          <a:endParaRPr lang="en-US"/>
        </a:p>
      </dgm:t>
    </dgm:pt>
    <dgm:pt modelId="{8CC6CAB5-A69D-4751-9AEB-4EFEB1D612FA}">
      <dgm:prSet/>
      <dgm:spPr/>
      <dgm:t>
        <a:bodyPr/>
        <a:lstStyle/>
        <a:p>
          <a:r>
            <a:rPr lang="en-US" dirty="0"/>
            <a:t>Step 2</a:t>
          </a:r>
        </a:p>
      </dgm:t>
    </dgm:pt>
    <dgm:pt modelId="{57FE3E69-137A-46F8-AFF4-5A8DDEECD1C5}" type="parTrans" cxnId="{B8F5005C-289C-472D-8119-BC7474CB117B}">
      <dgm:prSet/>
      <dgm:spPr/>
      <dgm:t>
        <a:bodyPr/>
        <a:lstStyle/>
        <a:p>
          <a:endParaRPr lang="en-US"/>
        </a:p>
      </dgm:t>
    </dgm:pt>
    <dgm:pt modelId="{DF2B85EA-2D3F-4CAC-A718-3C9FA3E9399C}" type="sibTrans" cxnId="{B8F5005C-289C-472D-8119-BC7474CB117B}">
      <dgm:prSet/>
      <dgm:spPr/>
      <dgm:t>
        <a:bodyPr/>
        <a:lstStyle/>
        <a:p>
          <a:endParaRPr lang="en-US"/>
        </a:p>
      </dgm:t>
    </dgm:pt>
    <dgm:pt modelId="{56867165-A5AB-460D-8C44-DCF4F31B4402}">
      <dgm:prSet/>
      <dgm:spPr/>
      <dgm:t>
        <a:bodyPr/>
        <a:lstStyle/>
        <a:p>
          <a:r>
            <a:rPr lang="en-US"/>
            <a:t>Create using LINQ</a:t>
          </a:r>
        </a:p>
      </dgm:t>
    </dgm:pt>
    <dgm:pt modelId="{725A3397-4369-4DC6-B9F6-C619FFB3D775}" type="parTrans" cxnId="{25EF7645-1E90-4A99-A8E5-5AE8A5E1D30C}">
      <dgm:prSet/>
      <dgm:spPr/>
      <dgm:t>
        <a:bodyPr/>
        <a:lstStyle/>
        <a:p>
          <a:endParaRPr lang="en-US"/>
        </a:p>
      </dgm:t>
    </dgm:pt>
    <dgm:pt modelId="{72BAB2BC-B750-4841-8790-067776C0E7D4}" type="sibTrans" cxnId="{25EF7645-1E90-4A99-A8E5-5AE8A5E1D30C}">
      <dgm:prSet/>
      <dgm:spPr/>
      <dgm:t>
        <a:bodyPr/>
        <a:lstStyle/>
        <a:p>
          <a:endParaRPr lang="en-US"/>
        </a:p>
      </dgm:t>
    </dgm:pt>
    <dgm:pt modelId="{51FCDDCB-1B1E-4F87-A782-0120E19894B0}">
      <dgm:prSet/>
      <dgm:spPr/>
      <dgm:t>
        <a:bodyPr/>
        <a:lstStyle/>
        <a:p>
          <a:r>
            <a:rPr lang="en-US"/>
            <a:t>Create Data Context</a:t>
          </a:r>
        </a:p>
      </dgm:t>
    </dgm:pt>
    <dgm:pt modelId="{ADB44F4B-8364-4FE5-943A-864804FEF7EF}" type="parTrans" cxnId="{567D473A-CBCF-4D79-A657-55FFD8C593D1}">
      <dgm:prSet/>
      <dgm:spPr/>
      <dgm:t>
        <a:bodyPr/>
        <a:lstStyle/>
        <a:p>
          <a:endParaRPr lang="en-US"/>
        </a:p>
      </dgm:t>
    </dgm:pt>
    <dgm:pt modelId="{0D35A365-0C42-4115-80DD-3E73D54A9755}" type="sibTrans" cxnId="{567D473A-CBCF-4D79-A657-55FFD8C593D1}">
      <dgm:prSet/>
      <dgm:spPr/>
      <dgm:t>
        <a:bodyPr/>
        <a:lstStyle/>
        <a:p>
          <a:endParaRPr lang="en-US"/>
        </a:p>
      </dgm:t>
    </dgm:pt>
    <dgm:pt modelId="{6BD53F33-4A2E-4355-BEFA-05C948CC3E26}">
      <dgm:prSet/>
      <dgm:spPr/>
      <dgm:t>
        <a:bodyPr/>
        <a:lstStyle/>
        <a:p>
          <a:r>
            <a:rPr lang="en-US"/>
            <a:t>Set the Data for Insert</a:t>
          </a:r>
        </a:p>
      </dgm:t>
    </dgm:pt>
    <dgm:pt modelId="{1F5D48AB-BF08-48AC-A05C-929C86932028}" type="parTrans" cxnId="{DBCA5E59-8739-4E29-8C03-BBB8ED71E868}">
      <dgm:prSet/>
      <dgm:spPr/>
      <dgm:t>
        <a:bodyPr/>
        <a:lstStyle/>
        <a:p>
          <a:endParaRPr lang="en-US"/>
        </a:p>
      </dgm:t>
    </dgm:pt>
    <dgm:pt modelId="{80A1A758-D7DC-43F7-BB69-C38AE2D38DD9}" type="sibTrans" cxnId="{DBCA5E59-8739-4E29-8C03-BBB8ED71E868}">
      <dgm:prSet/>
      <dgm:spPr/>
      <dgm:t>
        <a:bodyPr/>
        <a:lstStyle/>
        <a:p>
          <a:endParaRPr lang="en-US"/>
        </a:p>
      </dgm:t>
    </dgm:pt>
    <dgm:pt modelId="{CFA1D315-C724-43A4-AE2B-EC263050F240}">
      <dgm:prSet/>
      <dgm:spPr/>
      <dgm:t>
        <a:bodyPr/>
        <a:lstStyle/>
        <a:p>
          <a:r>
            <a:rPr lang="en-US"/>
            <a:t>Do an In-memory Update</a:t>
          </a:r>
        </a:p>
      </dgm:t>
    </dgm:pt>
    <dgm:pt modelId="{0D8895E6-4229-4FDC-B1C9-696962D54EC5}" type="parTrans" cxnId="{FAA2D6D8-4789-4B5F-A030-BEBD8BD515FD}">
      <dgm:prSet/>
      <dgm:spPr/>
      <dgm:t>
        <a:bodyPr/>
        <a:lstStyle/>
        <a:p>
          <a:endParaRPr lang="en-US"/>
        </a:p>
      </dgm:t>
    </dgm:pt>
    <dgm:pt modelId="{37D67CC5-7026-4463-944A-5F82DE5D5E65}" type="sibTrans" cxnId="{FAA2D6D8-4789-4B5F-A030-BEBD8BD515FD}">
      <dgm:prSet/>
      <dgm:spPr/>
      <dgm:t>
        <a:bodyPr/>
        <a:lstStyle/>
        <a:p>
          <a:endParaRPr lang="en-US"/>
        </a:p>
      </dgm:t>
    </dgm:pt>
    <dgm:pt modelId="{55E22A36-02F1-475C-9177-926254D9D1A2}">
      <dgm:prSet/>
      <dgm:spPr/>
      <dgm:t>
        <a:bodyPr/>
        <a:lstStyle/>
        <a:p>
          <a:r>
            <a:rPr lang="en-US"/>
            <a:t>Do the Final Physical Commit</a:t>
          </a:r>
        </a:p>
      </dgm:t>
    </dgm:pt>
    <dgm:pt modelId="{BDAD59E9-377F-4F05-BEBE-B539F671588C}" type="parTrans" cxnId="{71BE5FCC-3B6D-44FE-9A95-8A5786C83F50}">
      <dgm:prSet/>
      <dgm:spPr/>
      <dgm:t>
        <a:bodyPr/>
        <a:lstStyle/>
        <a:p>
          <a:endParaRPr lang="en-US"/>
        </a:p>
      </dgm:t>
    </dgm:pt>
    <dgm:pt modelId="{D24EDE5C-0A64-4EEB-A641-BE839AD8EBFF}" type="sibTrans" cxnId="{71BE5FCC-3B6D-44FE-9A95-8A5786C83F50}">
      <dgm:prSet/>
      <dgm:spPr/>
      <dgm:t>
        <a:bodyPr/>
        <a:lstStyle/>
        <a:p>
          <a:endParaRPr lang="en-US"/>
        </a:p>
      </dgm:t>
    </dgm:pt>
    <dgm:pt modelId="{93B3FDDB-4441-4141-A918-19672DF474F2}">
      <dgm:prSet/>
      <dgm:spPr/>
      <dgm:t>
        <a:bodyPr/>
        <a:lstStyle/>
        <a:p>
          <a:r>
            <a:rPr lang="en-US"/>
            <a:t>The Final Create LINQ Code</a:t>
          </a:r>
        </a:p>
      </dgm:t>
    </dgm:pt>
    <dgm:pt modelId="{9484E5B2-E09F-40B0-9ABE-1C374320BB26}" type="parTrans" cxnId="{9509D4A6-15B3-4F9F-BF7E-6DB119F31E32}">
      <dgm:prSet/>
      <dgm:spPr/>
      <dgm:t>
        <a:bodyPr/>
        <a:lstStyle/>
        <a:p>
          <a:endParaRPr lang="en-US"/>
        </a:p>
      </dgm:t>
    </dgm:pt>
    <dgm:pt modelId="{6897C2F4-08C1-4471-9DA4-D093AA154653}" type="sibTrans" cxnId="{9509D4A6-15B3-4F9F-BF7E-6DB119F31E32}">
      <dgm:prSet/>
      <dgm:spPr/>
      <dgm:t>
        <a:bodyPr/>
        <a:lstStyle/>
        <a:p>
          <a:endParaRPr lang="en-US"/>
        </a:p>
      </dgm:t>
    </dgm:pt>
    <dgm:pt modelId="{C8C26351-0177-4C12-9EB9-A83B4BB10C65}">
      <dgm:prSet/>
      <dgm:spPr/>
      <dgm:t>
        <a:bodyPr/>
        <a:lstStyle/>
        <a:p>
          <a:r>
            <a:rPr lang="en-US" dirty="0"/>
            <a:t>Step 3</a:t>
          </a:r>
        </a:p>
      </dgm:t>
    </dgm:pt>
    <dgm:pt modelId="{008DA6E3-FF7F-43A6-8312-B53D096AF2AD}" type="parTrans" cxnId="{328C679E-AB08-4D69-B06C-8B40C62B1925}">
      <dgm:prSet/>
      <dgm:spPr/>
      <dgm:t>
        <a:bodyPr/>
        <a:lstStyle/>
        <a:p>
          <a:endParaRPr lang="en-US"/>
        </a:p>
      </dgm:t>
    </dgm:pt>
    <dgm:pt modelId="{854F973D-2D7A-4091-BC9A-7F5C3F82F048}" type="sibTrans" cxnId="{328C679E-AB08-4D69-B06C-8B40C62B1925}">
      <dgm:prSet/>
      <dgm:spPr/>
      <dgm:t>
        <a:bodyPr/>
        <a:lstStyle/>
        <a:p>
          <a:endParaRPr lang="en-US"/>
        </a:p>
      </dgm:t>
    </dgm:pt>
    <dgm:pt modelId="{44A4FC76-40AE-48A9-A1A3-F17AD773AA91}">
      <dgm:prSet/>
      <dgm:spPr/>
      <dgm:t>
        <a:bodyPr/>
        <a:lstStyle/>
        <a:p>
          <a:r>
            <a:rPr lang="en-US" dirty="0"/>
            <a:t>Update using LINQ</a:t>
          </a:r>
        </a:p>
      </dgm:t>
    </dgm:pt>
    <dgm:pt modelId="{03EB5EF3-AE02-4E4E-B3DE-BBC25F1A2E8F}" type="parTrans" cxnId="{3F928A32-36E2-42C2-B03F-D0AF62253196}">
      <dgm:prSet/>
      <dgm:spPr/>
      <dgm:t>
        <a:bodyPr/>
        <a:lstStyle/>
        <a:p>
          <a:endParaRPr lang="en-US"/>
        </a:p>
      </dgm:t>
    </dgm:pt>
    <dgm:pt modelId="{80F33F65-60ED-49D7-8540-270F7C7D6F32}" type="sibTrans" cxnId="{3F928A32-36E2-42C2-B03F-D0AF62253196}">
      <dgm:prSet/>
      <dgm:spPr/>
      <dgm:t>
        <a:bodyPr/>
        <a:lstStyle/>
        <a:p>
          <a:endParaRPr lang="en-US"/>
        </a:p>
      </dgm:t>
    </dgm:pt>
    <dgm:pt modelId="{F189A11D-2841-4A5F-BF83-27972719C625}">
      <dgm:prSet/>
      <dgm:spPr/>
      <dgm:t>
        <a:bodyPr/>
        <a:lstStyle/>
        <a:p>
          <a:r>
            <a:rPr lang="en-US"/>
            <a:t>Create Data Context</a:t>
          </a:r>
        </a:p>
      </dgm:t>
    </dgm:pt>
    <dgm:pt modelId="{C5DA9A38-BD0E-4CC2-9DAC-7026567BFB18}" type="parTrans" cxnId="{990A7577-61BC-4F64-A46C-2EB59068393A}">
      <dgm:prSet/>
      <dgm:spPr/>
      <dgm:t>
        <a:bodyPr/>
        <a:lstStyle/>
        <a:p>
          <a:endParaRPr lang="en-US"/>
        </a:p>
      </dgm:t>
    </dgm:pt>
    <dgm:pt modelId="{5BFD02C0-5D84-4B77-AD2F-5648445AAF80}" type="sibTrans" cxnId="{990A7577-61BC-4F64-A46C-2EB59068393A}">
      <dgm:prSet/>
      <dgm:spPr/>
      <dgm:t>
        <a:bodyPr/>
        <a:lstStyle/>
        <a:p>
          <a:endParaRPr lang="en-US"/>
        </a:p>
      </dgm:t>
    </dgm:pt>
    <dgm:pt modelId="{D8AEC388-C7DA-4615-86DF-50F29B3AEFD5}">
      <dgm:prSet/>
      <dgm:spPr/>
      <dgm:t>
        <a:bodyPr/>
        <a:lstStyle/>
        <a:p>
          <a:r>
            <a:rPr lang="en-US"/>
            <a:t>Select the Customer LINQ Object which we Want to Update</a:t>
          </a:r>
        </a:p>
      </dgm:t>
    </dgm:pt>
    <dgm:pt modelId="{0FD35941-390D-4F56-A6A6-F5BD88A6869A}" type="parTrans" cxnId="{31E11392-7F25-4046-B570-F280CADFC93E}">
      <dgm:prSet/>
      <dgm:spPr/>
      <dgm:t>
        <a:bodyPr/>
        <a:lstStyle/>
        <a:p>
          <a:endParaRPr lang="en-US"/>
        </a:p>
      </dgm:t>
    </dgm:pt>
    <dgm:pt modelId="{71F5B29A-43E1-4485-98BB-01E63CBE58B2}" type="sibTrans" cxnId="{31E11392-7F25-4046-B570-F280CADFC93E}">
      <dgm:prSet/>
      <dgm:spPr/>
      <dgm:t>
        <a:bodyPr/>
        <a:lstStyle/>
        <a:p>
          <a:endParaRPr lang="en-US"/>
        </a:p>
      </dgm:t>
    </dgm:pt>
    <dgm:pt modelId="{774AA98E-8834-40A3-95C7-7A5B0B10C9AE}">
      <dgm:prSet/>
      <dgm:spPr/>
      <dgm:t>
        <a:bodyPr/>
        <a:lstStyle/>
        <a:p>
          <a:r>
            <a:rPr lang="en-US" dirty="0"/>
            <a:t>Finally Set New Values and Update Data to Physical Database</a:t>
          </a:r>
        </a:p>
      </dgm:t>
    </dgm:pt>
    <dgm:pt modelId="{5A1570E7-0564-455C-9AF4-72C22C37AB75}" type="parTrans" cxnId="{C3280581-4C1F-42F0-8DC3-2DB7869B72DF}">
      <dgm:prSet/>
      <dgm:spPr/>
      <dgm:t>
        <a:bodyPr/>
        <a:lstStyle/>
        <a:p>
          <a:endParaRPr lang="en-US"/>
        </a:p>
      </dgm:t>
    </dgm:pt>
    <dgm:pt modelId="{EAC6326C-6942-4DD7-A04B-6104BFBD99CE}" type="sibTrans" cxnId="{C3280581-4C1F-42F0-8DC3-2DB7869B72DF}">
      <dgm:prSet/>
      <dgm:spPr/>
      <dgm:t>
        <a:bodyPr/>
        <a:lstStyle/>
        <a:p>
          <a:endParaRPr lang="en-US"/>
        </a:p>
      </dgm:t>
    </dgm:pt>
    <dgm:pt modelId="{4E8F3E58-3AFE-4CF4-8981-0BA5317263FD}">
      <dgm:prSet/>
      <dgm:spPr/>
      <dgm:t>
        <a:bodyPr/>
        <a:lstStyle/>
        <a:p>
          <a:r>
            <a:rPr lang="en-US"/>
            <a:t>The Final Code of LINQ Update</a:t>
          </a:r>
        </a:p>
      </dgm:t>
    </dgm:pt>
    <dgm:pt modelId="{425D84AB-95EB-45E9-8BDD-8D1F76085E1E}" type="parTrans" cxnId="{EB917FB5-80F2-4ECF-9F36-5F6132130E31}">
      <dgm:prSet/>
      <dgm:spPr/>
      <dgm:t>
        <a:bodyPr/>
        <a:lstStyle/>
        <a:p>
          <a:endParaRPr lang="en-US"/>
        </a:p>
      </dgm:t>
    </dgm:pt>
    <dgm:pt modelId="{BA12B35F-F41F-42C1-8C9A-BCAF9331FC7F}" type="sibTrans" cxnId="{EB917FB5-80F2-4ECF-9F36-5F6132130E31}">
      <dgm:prSet/>
      <dgm:spPr/>
      <dgm:t>
        <a:bodyPr/>
        <a:lstStyle/>
        <a:p>
          <a:endParaRPr lang="en-US"/>
        </a:p>
      </dgm:t>
    </dgm:pt>
    <dgm:pt modelId="{55C97DF3-9434-4A5B-9FD6-AC6D680C89B8}">
      <dgm:prSet/>
      <dgm:spPr/>
      <dgm:t>
        <a:bodyPr/>
        <a:lstStyle/>
        <a:p>
          <a:r>
            <a:rPr lang="en-US"/>
            <a:t>Step 4</a:t>
          </a:r>
        </a:p>
      </dgm:t>
    </dgm:pt>
    <dgm:pt modelId="{3874E2D7-B21C-4D13-A950-63EEE8C7315C}" type="parTrans" cxnId="{CB5F3060-FB77-4598-888E-6B16C83A6DCA}">
      <dgm:prSet/>
      <dgm:spPr/>
      <dgm:t>
        <a:bodyPr/>
        <a:lstStyle/>
        <a:p>
          <a:endParaRPr lang="en-US"/>
        </a:p>
      </dgm:t>
    </dgm:pt>
    <dgm:pt modelId="{52EFBCB3-281E-4C75-89D8-8643AE646BA4}" type="sibTrans" cxnId="{CB5F3060-FB77-4598-888E-6B16C83A6DCA}">
      <dgm:prSet/>
      <dgm:spPr/>
      <dgm:t>
        <a:bodyPr/>
        <a:lstStyle/>
        <a:p>
          <a:endParaRPr lang="en-US"/>
        </a:p>
      </dgm:t>
    </dgm:pt>
    <dgm:pt modelId="{749982DE-E807-4EE6-91A6-EBF6A23AE4B5}">
      <dgm:prSet/>
      <dgm:spPr/>
      <dgm:t>
        <a:bodyPr/>
        <a:lstStyle/>
        <a:p>
          <a:r>
            <a:rPr lang="en-US"/>
            <a:t>Delete using LINQ</a:t>
          </a:r>
        </a:p>
      </dgm:t>
    </dgm:pt>
    <dgm:pt modelId="{BAAA4EC9-F5AE-4EA5-82A0-A50D7BAC07C1}" type="parTrans" cxnId="{8FCB0220-E478-4F3C-B3BA-CA42A4A80C7F}">
      <dgm:prSet/>
      <dgm:spPr/>
      <dgm:t>
        <a:bodyPr/>
        <a:lstStyle/>
        <a:p>
          <a:endParaRPr lang="en-US"/>
        </a:p>
      </dgm:t>
    </dgm:pt>
    <dgm:pt modelId="{2CF13470-BA8B-4F26-B16E-3D292128D170}" type="sibTrans" cxnId="{8FCB0220-E478-4F3C-B3BA-CA42A4A80C7F}">
      <dgm:prSet/>
      <dgm:spPr/>
      <dgm:t>
        <a:bodyPr/>
        <a:lstStyle/>
        <a:p>
          <a:endParaRPr lang="en-US"/>
        </a:p>
      </dgm:t>
    </dgm:pt>
    <dgm:pt modelId="{8A7A2EAD-0A0C-4A86-BD03-2B8C9FAB252B}">
      <dgm:prSet/>
      <dgm:spPr/>
      <dgm:t>
        <a:bodyPr/>
        <a:lstStyle/>
        <a:p>
          <a:r>
            <a:rPr lang="en-US"/>
            <a:t>DeleteOnSubmit</a:t>
          </a:r>
        </a:p>
      </dgm:t>
    </dgm:pt>
    <dgm:pt modelId="{0C6C2F4F-ED97-46A4-92F4-C3EB47365A36}" type="parTrans" cxnId="{8CF51669-2267-42DE-B703-EA4095D21160}">
      <dgm:prSet/>
      <dgm:spPr/>
      <dgm:t>
        <a:bodyPr/>
        <a:lstStyle/>
        <a:p>
          <a:endParaRPr lang="en-US"/>
        </a:p>
      </dgm:t>
    </dgm:pt>
    <dgm:pt modelId="{A3F2B5E4-A724-4A7E-98A9-604C501463D9}" type="sibTrans" cxnId="{8CF51669-2267-42DE-B703-EA4095D21160}">
      <dgm:prSet/>
      <dgm:spPr/>
      <dgm:t>
        <a:bodyPr/>
        <a:lstStyle/>
        <a:p>
          <a:endParaRPr lang="en-US"/>
        </a:p>
      </dgm:t>
    </dgm:pt>
    <dgm:pt modelId="{D66E573D-FC7C-42FA-ACA0-41E828F03E6A}" type="pres">
      <dgm:prSet presAssocID="{2F266869-B252-4989-8FAF-8D126BAE1500}" presName="Name0" presStyleCnt="0">
        <dgm:presLayoutVars>
          <dgm:dir/>
          <dgm:animLvl val="lvl"/>
          <dgm:resizeHandles val="exact"/>
        </dgm:presLayoutVars>
      </dgm:prSet>
      <dgm:spPr/>
    </dgm:pt>
    <dgm:pt modelId="{9789D26C-16A1-4619-B217-A57CB63A9652}" type="pres">
      <dgm:prSet presAssocID="{55C97DF3-9434-4A5B-9FD6-AC6D680C89B8}" presName="boxAndChildren" presStyleCnt="0"/>
      <dgm:spPr/>
    </dgm:pt>
    <dgm:pt modelId="{EA693EE7-69F0-496C-93E1-8B49C9237F93}" type="pres">
      <dgm:prSet presAssocID="{55C97DF3-9434-4A5B-9FD6-AC6D680C89B8}" presName="parentTextBox" presStyleLbl="alignNode1" presStyleIdx="0" presStyleCnt="4"/>
      <dgm:spPr/>
    </dgm:pt>
    <dgm:pt modelId="{7CE01F8B-C1A6-40C1-BA52-9F636C5AE881}" type="pres">
      <dgm:prSet presAssocID="{55C97DF3-9434-4A5B-9FD6-AC6D680C89B8}" presName="descendantBox" presStyleLbl="bgAccFollowNode1" presStyleIdx="0" presStyleCnt="4"/>
      <dgm:spPr/>
    </dgm:pt>
    <dgm:pt modelId="{C19D7540-BF3D-4B15-8310-1CB17900D77E}" type="pres">
      <dgm:prSet presAssocID="{854F973D-2D7A-4091-BC9A-7F5C3F82F048}" presName="sp" presStyleCnt="0"/>
      <dgm:spPr/>
    </dgm:pt>
    <dgm:pt modelId="{90998598-F46B-441F-B9DA-9E9CE323F355}" type="pres">
      <dgm:prSet presAssocID="{C8C26351-0177-4C12-9EB9-A83B4BB10C65}" presName="arrowAndChildren" presStyleCnt="0"/>
      <dgm:spPr/>
    </dgm:pt>
    <dgm:pt modelId="{E3148E6C-5DBA-4ED4-AC94-0FF16F7C5526}" type="pres">
      <dgm:prSet presAssocID="{C8C26351-0177-4C12-9EB9-A83B4BB10C65}" presName="parentTextArrow" presStyleLbl="node1" presStyleIdx="0" presStyleCnt="0"/>
      <dgm:spPr/>
    </dgm:pt>
    <dgm:pt modelId="{164B3F67-C1FA-4A83-AE60-2127190610BD}" type="pres">
      <dgm:prSet presAssocID="{C8C26351-0177-4C12-9EB9-A83B4BB10C65}" presName="arrow" presStyleLbl="alignNode1" presStyleIdx="1" presStyleCnt="4"/>
      <dgm:spPr/>
    </dgm:pt>
    <dgm:pt modelId="{D77C5466-1537-4FB5-9EBB-A864022B3F48}" type="pres">
      <dgm:prSet presAssocID="{C8C26351-0177-4C12-9EB9-A83B4BB10C65}" presName="descendantArrow" presStyleLbl="bgAccFollowNode1" presStyleIdx="1" presStyleCnt="4"/>
      <dgm:spPr/>
    </dgm:pt>
    <dgm:pt modelId="{2B7DC8FB-EDEA-4B47-BEFF-748CC82EFE00}" type="pres">
      <dgm:prSet presAssocID="{DF2B85EA-2D3F-4CAC-A718-3C9FA3E9399C}" presName="sp" presStyleCnt="0"/>
      <dgm:spPr/>
    </dgm:pt>
    <dgm:pt modelId="{71ECDAC1-8EE4-497A-85B3-5AEEAE3DC6A8}" type="pres">
      <dgm:prSet presAssocID="{8CC6CAB5-A69D-4751-9AEB-4EFEB1D612FA}" presName="arrowAndChildren" presStyleCnt="0"/>
      <dgm:spPr/>
    </dgm:pt>
    <dgm:pt modelId="{6E79BBA2-E999-4BD8-8DF0-3BA8EEF8DAA9}" type="pres">
      <dgm:prSet presAssocID="{8CC6CAB5-A69D-4751-9AEB-4EFEB1D612FA}" presName="parentTextArrow" presStyleLbl="node1" presStyleIdx="0" presStyleCnt="0"/>
      <dgm:spPr/>
    </dgm:pt>
    <dgm:pt modelId="{D8198F6C-A33F-46AF-8542-22C257D13125}" type="pres">
      <dgm:prSet presAssocID="{8CC6CAB5-A69D-4751-9AEB-4EFEB1D612FA}" presName="arrow" presStyleLbl="alignNode1" presStyleIdx="2" presStyleCnt="4" custScaleY="112040"/>
      <dgm:spPr/>
    </dgm:pt>
    <dgm:pt modelId="{D8FC1500-B9F8-4D3E-BA5F-1FC80DC8C0FE}" type="pres">
      <dgm:prSet presAssocID="{8CC6CAB5-A69D-4751-9AEB-4EFEB1D612FA}" presName="descendantArrow" presStyleLbl="bgAccFollowNode1" presStyleIdx="2" presStyleCnt="4" custScaleY="128323"/>
      <dgm:spPr/>
    </dgm:pt>
    <dgm:pt modelId="{5A180BEC-9DA1-4A20-BBDB-F5CE39321097}" type="pres">
      <dgm:prSet presAssocID="{8324F157-3829-4371-9C99-28938533B3CD}" presName="sp" presStyleCnt="0"/>
      <dgm:spPr/>
    </dgm:pt>
    <dgm:pt modelId="{79AE69A0-C32A-45BD-A116-0ECC3A8BB5CC}" type="pres">
      <dgm:prSet presAssocID="{E956DF37-38FA-4CD1-8796-75B4FA9B61AD}" presName="arrowAndChildren" presStyleCnt="0"/>
      <dgm:spPr/>
    </dgm:pt>
    <dgm:pt modelId="{1B862DCD-F5B1-4B09-8BCA-048568309CD7}" type="pres">
      <dgm:prSet presAssocID="{E956DF37-38FA-4CD1-8796-75B4FA9B61AD}" presName="parentTextArrow" presStyleLbl="node1" presStyleIdx="0" presStyleCnt="0"/>
      <dgm:spPr/>
    </dgm:pt>
    <dgm:pt modelId="{77FAD415-F631-412F-8F2B-6339F985CC53}" type="pres">
      <dgm:prSet presAssocID="{E956DF37-38FA-4CD1-8796-75B4FA9B61AD}" presName="arrow" presStyleLbl="alignNode1" presStyleIdx="3" presStyleCnt="4"/>
      <dgm:spPr/>
    </dgm:pt>
    <dgm:pt modelId="{EC572724-53D5-4299-A2A8-D981E43A9D6A}" type="pres">
      <dgm:prSet presAssocID="{E956DF37-38FA-4CD1-8796-75B4FA9B61AD}" presName="descendantArrow" presStyleLbl="bgAccFollowNode1" presStyleIdx="3" presStyleCnt="4"/>
      <dgm:spPr/>
    </dgm:pt>
  </dgm:ptLst>
  <dgm:cxnLst>
    <dgm:cxn modelId="{BBA24B05-A991-4AEC-A787-65A353BF608C}" srcId="{E956DF37-38FA-4CD1-8796-75B4FA9B61AD}" destId="{9E9E0EE5-F90C-43C3-9967-18FA533DCE79}" srcOrd="0" destOrd="0" parTransId="{33C51371-CD76-40D4-9D22-05CA45CEC19B}" sibTransId="{422FD1C3-D0D2-4295-89E1-9EC53FBA98DB}"/>
    <dgm:cxn modelId="{C71FAF14-D4D9-40B0-8B64-98E488BFEBCE}" type="presOf" srcId="{E956DF37-38FA-4CD1-8796-75B4FA9B61AD}" destId="{77FAD415-F631-412F-8F2B-6339F985CC53}" srcOrd="1" destOrd="0" presId="urn:microsoft.com/office/officeart/2016/7/layout/VerticalDownArrowProcess"/>
    <dgm:cxn modelId="{8FCB0220-E478-4F3C-B3BA-CA42A4A80C7F}" srcId="{55C97DF3-9434-4A5B-9FD6-AC6D680C89B8}" destId="{749982DE-E807-4EE6-91A6-EBF6A23AE4B5}" srcOrd="0" destOrd="0" parTransId="{BAAA4EC9-F5AE-4EA5-82A0-A50D7BAC07C1}" sibTransId="{2CF13470-BA8B-4F26-B16E-3D292128D170}"/>
    <dgm:cxn modelId="{50F36521-3A0E-4F95-A9EE-28BEECF4B131}" type="presOf" srcId="{51FCDDCB-1B1E-4F87-A782-0120E19894B0}" destId="{D8FC1500-B9F8-4D3E-BA5F-1FC80DC8C0FE}" srcOrd="0" destOrd="1" presId="urn:microsoft.com/office/officeart/2016/7/layout/VerticalDownArrowProcess"/>
    <dgm:cxn modelId="{DAE76C27-38E7-4EF6-85AD-BD12671C716D}" type="presOf" srcId="{8CC6CAB5-A69D-4751-9AEB-4EFEB1D612FA}" destId="{6E79BBA2-E999-4BD8-8DF0-3BA8EEF8DAA9}" srcOrd="0" destOrd="0" presId="urn:microsoft.com/office/officeart/2016/7/layout/VerticalDownArrowProcess"/>
    <dgm:cxn modelId="{5F24FF2D-C771-4C8D-B4AE-65F1AF4598F5}" type="presOf" srcId="{44A4FC76-40AE-48A9-A1A3-F17AD773AA91}" destId="{D77C5466-1537-4FB5-9EBB-A864022B3F48}" srcOrd="0" destOrd="0" presId="urn:microsoft.com/office/officeart/2016/7/layout/VerticalDownArrowProcess"/>
    <dgm:cxn modelId="{D62C8B2F-C791-4D05-9434-64B8AAC3F62A}" type="presOf" srcId="{8CC6CAB5-A69D-4751-9AEB-4EFEB1D612FA}" destId="{D8198F6C-A33F-46AF-8542-22C257D13125}" srcOrd="1" destOrd="0" presId="urn:microsoft.com/office/officeart/2016/7/layout/VerticalDownArrowProcess"/>
    <dgm:cxn modelId="{3F928A32-36E2-42C2-B03F-D0AF62253196}" srcId="{C8C26351-0177-4C12-9EB9-A83B4BB10C65}" destId="{44A4FC76-40AE-48A9-A1A3-F17AD773AA91}" srcOrd="0" destOrd="0" parTransId="{03EB5EF3-AE02-4E4E-B3DE-BBC25F1A2E8F}" sibTransId="{80F33F65-60ED-49D7-8540-270F7C7D6F32}"/>
    <dgm:cxn modelId="{567D473A-CBCF-4D79-A657-55FFD8C593D1}" srcId="{56867165-A5AB-460D-8C44-DCF4F31B4402}" destId="{51FCDDCB-1B1E-4F87-A782-0120E19894B0}" srcOrd="0" destOrd="0" parTransId="{ADB44F4B-8364-4FE5-943A-864804FEF7EF}" sibTransId="{0D35A365-0C42-4115-80DD-3E73D54A9755}"/>
    <dgm:cxn modelId="{5E33D63C-CBC3-4CEA-BBDC-B799C25F4DF2}" type="presOf" srcId="{56867165-A5AB-460D-8C44-DCF4F31B4402}" destId="{D8FC1500-B9F8-4D3E-BA5F-1FC80DC8C0FE}" srcOrd="0" destOrd="0" presId="urn:microsoft.com/office/officeart/2016/7/layout/VerticalDownArrowProcess"/>
    <dgm:cxn modelId="{B8F5005C-289C-472D-8119-BC7474CB117B}" srcId="{2F266869-B252-4989-8FAF-8D126BAE1500}" destId="{8CC6CAB5-A69D-4751-9AEB-4EFEB1D612FA}" srcOrd="1" destOrd="0" parTransId="{57FE3E69-137A-46F8-AFF4-5A8DDEECD1C5}" sibTransId="{DF2B85EA-2D3F-4CAC-A718-3C9FA3E9399C}"/>
    <dgm:cxn modelId="{CB5F3060-FB77-4598-888E-6B16C83A6DCA}" srcId="{2F266869-B252-4989-8FAF-8D126BAE1500}" destId="{55C97DF3-9434-4A5B-9FD6-AC6D680C89B8}" srcOrd="3" destOrd="0" parTransId="{3874E2D7-B21C-4D13-A950-63EEE8C7315C}" sibTransId="{52EFBCB3-281E-4C75-89D8-8643AE646BA4}"/>
    <dgm:cxn modelId="{97002D41-6104-462E-8A1D-10E6789A0C5A}" type="presOf" srcId="{F189A11D-2841-4A5F-BF83-27972719C625}" destId="{D77C5466-1537-4FB5-9EBB-A864022B3F48}" srcOrd="0" destOrd="1" presId="urn:microsoft.com/office/officeart/2016/7/layout/VerticalDownArrowProcess"/>
    <dgm:cxn modelId="{25EF7645-1E90-4A99-A8E5-5AE8A5E1D30C}" srcId="{8CC6CAB5-A69D-4751-9AEB-4EFEB1D612FA}" destId="{56867165-A5AB-460D-8C44-DCF4F31B4402}" srcOrd="0" destOrd="0" parTransId="{725A3397-4369-4DC6-B9F6-C619FFB3D775}" sibTransId="{72BAB2BC-B750-4841-8790-067776C0E7D4}"/>
    <dgm:cxn modelId="{8CF51669-2267-42DE-B703-EA4095D21160}" srcId="{749982DE-E807-4EE6-91A6-EBF6A23AE4B5}" destId="{8A7A2EAD-0A0C-4A86-BD03-2B8C9FAB252B}" srcOrd="0" destOrd="0" parTransId="{0C6C2F4F-ED97-46A4-92F4-C3EB47365A36}" sibTransId="{A3F2B5E4-A724-4A7E-98A9-604C501463D9}"/>
    <dgm:cxn modelId="{C7ED3F69-C443-4156-9A87-72066FCF2710}" type="presOf" srcId="{6BD53F33-4A2E-4355-BEFA-05C948CC3E26}" destId="{D8FC1500-B9F8-4D3E-BA5F-1FC80DC8C0FE}" srcOrd="0" destOrd="2" presId="urn:microsoft.com/office/officeart/2016/7/layout/VerticalDownArrowProcess"/>
    <dgm:cxn modelId="{3811804A-5003-4140-8CF9-C5747596F81A}" type="presOf" srcId="{749982DE-E807-4EE6-91A6-EBF6A23AE4B5}" destId="{7CE01F8B-C1A6-40C1-BA52-9F636C5AE881}" srcOrd="0" destOrd="0" presId="urn:microsoft.com/office/officeart/2016/7/layout/VerticalDownArrowProcess"/>
    <dgm:cxn modelId="{F4CE6E6B-5890-4E52-9B62-A40B42F831BA}" type="presOf" srcId="{D8AEC388-C7DA-4615-86DF-50F29B3AEFD5}" destId="{D77C5466-1537-4FB5-9EBB-A864022B3F48}" srcOrd="0" destOrd="2" presId="urn:microsoft.com/office/officeart/2016/7/layout/VerticalDownArrowProcess"/>
    <dgm:cxn modelId="{910A7F4C-C005-452B-9945-F6A59304EA76}" type="presOf" srcId="{93B3FDDB-4441-4141-A918-19672DF474F2}" destId="{D8FC1500-B9F8-4D3E-BA5F-1FC80DC8C0FE}" srcOrd="0" destOrd="5" presId="urn:microsoft.com/office/officeart/2016/7/layout/VerticalDownArrowProcess"/>
    <dgm:cxn modelId="{5D4B8372-77FC-411B-8FBC-9D90941F7A17}" type="presOf" srcId="{2F266869-B252-4989-8FAF-8D126BAE1500}" destId="{D66E573D-FC7C-42FA-ACA0-41E828F03E6A}" srcOrd="0" destOrd="0" presId="urn:microsoft.com/office/officeart/2016/7/layout/VerticalDownArrowProcess"/>
    <dgm:cxn modelId="{DAAF5A74-58EE-47B6-B620-F96BB3F349B2}" type="presOf" srcId="{55E22A36-02F1-475C-9177-926254D9D1A2}" destId="{D8FC1500-B9F8-4D3E-BA5F-1FC80DC8C0FE}" srcOrd="0" destOrd="4" presId="urn:microsoft.com/office/officeart/2016/7/layout/VerticalDownArrowProcess"/>
    <dgm:cxn modelId="{46DEE654-A12D-49FC-9ADA-3EF286C87A77}" type="presOf" srcId="{C8C26351-0177-4C12-9EB9-A83B4BB10C65}" destId="{164B3F67-C1FA-4A83-AE60-2127190610BD}" srcOrd="1" destOrd="0" presId="urn:microsoft.com/office/officeart/2016/7/layout/VerticalDownArrowProcess"/>
    <dgm:cxn modelId="{990A7577-61BC-4F64-A46C-2EB59068393A}" srcId="{44A4FC76-40AE-48A9-A1A3-F17AD773AA91}" destId="{F189A11D-2841-4A5F-BF83-27972719C625}" srcOrd="0" destOrd="0" parTransId="{C5DA9A38-BD0E-4CC2-9DAC-7026567BFB18}" sibTransId="{5BFD02C0-5D84-4B77-AD2F-5648445AAF80}"/>
    <dgm:cxn modelId="{DBCA5E59-8739-4E29-8C03-BBB8ED71E868}" srcId="{56867165-A5AB-460D-8C44-DCF4F31B4402}" destId="{6BD53F33-4A2E-4355-BEFA-05C948CC3E26}" srcOrd="1" destOrd="0" parTransId="{1F5D48AB-BF08-48AC-A05C-929C86932028}" sibTransId="{80A1A758-D7DC-43F7-BB69-C38AE2D38DD9}"/>
    <dgm:cxn modelId="{3445D37F-DB97-42F2-A867-69BD0E87A554}" type="presOf" srcId="{E956DF37-38FA-4CD1-8796-75B4FA9B61AD}" destId="{1B862DCD-F5B1-4B09-8BCA-048568309CD7}" srcOrd="0" destOrd="0" presId="urn:microsoft.com/office/officeart/2016/7/layout/VerticalDownArrowProcess"/>
    <dgm:cxn modelId="{C3280581-4C1F-42F0-8DC3-2DB7869B72DF}" srcId="{44A4FC76-40AE-48A9-A1A3-F17AD773AA91}" destId="{774AA98E-8834-40A3-95C7-7A5B0B10C9AE}" srcOrd="2" destOrd="0" parTransId="{5A1570E7-0564-455C-9AF4-72C22C37AB75}" sibTransId="{EAC6326C-6942-4DD7-A04B-6104BFBD99CE}"/>
    <dgm:cxn modelId="{31E11392-7F25-4046-B570-F280CADFC93E}" srcId="{44A4FC76-40AE-48A9-A1A3-F17AD773AA91}" destId="{D8AEC388-C7DA-4615-86DF-50F29B3AEFD5}" srcOrd="1" destOrd="0" parTransId="{0FD35941-390D-4F56-A6A6-F5BD88A6869A}" sibTransId="{71F5B29A-43E1-4485-98BB-01E63CBE58B2}"/>
    <dgm:cxn modelId="{328C679E-AB08-4D69-B06C-8B40C62B1925}" srcId="{2F266869-B252-4989-8FAF-8D126BAE1500}" destId="{C8C26351-0177-4C12-9EB9-A83B4BB10C65}" srcOrd="2" destOrd="0" parTransId="{008DA6E3-FF7F-43A6-8312-B53D096AF2AD}" sibTransId="{854F973D-2D7A-4091-BC9A-7F5C3F82F048}"/>
    <dgm:cxn modelId="{9509D4A6-15B3-4F9F-BF7E-6DB119F31E32}" srcId="{56867165-A5AB-460D-8C44-DCF4F31B4402}" destId="{93B3FDDB-4441-4141-A918-19672DF474F2}" srcOrd="4" destOrd="0" parTransId="{9484E5B2-E09F-40B0-9ABE-1C374320BB26}" sibTransId="{6897C2F4-08C1-4471-9DA4-D093AA154653}"/>
    <dgm:cxn modelId="{EB917FB5-80F2-4ECF-9F36-5F6132130E31}" srcId="{44A4FC76-40AE-48A9-A1A3-F17AD773AA91}" destId="{4E8F3E58-3AFE-4CF4-8981-0BA5317263FD}" srcOrd="3" destOrd="0" parTransId="{425D84AB-95EB-45E9-8BDD-8D1F76085E1E}" sibTransId="{BA12B35F-F41F-42C1-8C9A-BCAF9331FC7F}"/>
    <dgm:cxn modelId="{CFC293C2-FD0F-4996-98F5-88579680BAC2}" type="presOf" srcId="{C8C26351-0177-4C12-9EB9-A83B4BB10C65}" destId="{E3148E6C-5DBA-4ED4-AC94-0FF16F7C5526}" srcOrd="0" destOrd="0" presId="urn:microsoft.com/office/officeart/2016/7/layout/VerticalDownArrowProcess"/>
    <dgm:cxn modelId="{16EB24C3-D892-4C05-A7A2-7BE5BBEC78BC}" srcId="{2F266869-B252-4989-8FAF-8D126BAE1500}" destId="{E956DF37-38FA-4CD1-8796-75B4FA9B61AD}" srcOrd="0" destOrd="0" parTransId="{91C794C4-9478-4F2A-9721-584634D5CE60}" sibTransId="{8324F157-3829-4371-9C99-28938533B3CD}"/>
    <dgm:cxn modelId="{71BE5FCC-3B6D-44FE-9A95-8A5786C83F50}" srcId="{56867165-A5AB-460D-8C44-DCF4F31B4402}" destId="{55E22A36-02F1-475C-9177-926254D9D1A2}" srcOrd="3" destOrd="0" parTransId="{BDAD59E9-377F-4F05-BEBE-B539F671588C}" sibTransId="{D24EDE5C-0A64-4EEB-A641-BE839AD8EBFF}"/>
    <dgm:cxn modelId="{ED9B9ED7-C329-4A80-A5B7-D2BF1192AB26}" type="presOf" srcId="{55C97DF3-9434-4A5B-9FD6-AC6D680C89B8}" destId="{EA693EE7-69F0-496C-93E1-8B49C9237F93}" srcOrd="0" destOrd="0" presId="urn:microsoft.com/office/officeart/2016/7/layout/VerticalDownArrowProcess"/>
    <dgm:cxn modelId="{FAA2D6D8-4789-4B5F-A030-BEBD8BD515FD}" srcId="{56867165-A5AB-460D-8C44-DCF4F31B4402}" destId="{CFA1D315-C724-43A4-AE2B-EC263050F240}" srcOrd="2" destOrd="0" parTransId="{0D8895E6-4229-4FDC-B1C9-696962D54EC5}" sibTransId="{37D67CC5-7026-4463-944A-5F82DE5D5E65}"/>
    <dgm:cxn modelId="{BEE778DD-A99B-4246-A42D-AAAC32826FEA}" type="presOf" srcId="{774AA98E-8834-40A3-95C7-7A5B0B10C9AE}" destId="{D77C5466-1537-4FB5-9EBB-A864022B3F48}" srcOrd="0" destOrd="3" presId="urn:microsoft.com/office/officeart/2016/7/layout/VerticalDownArrowProcess"/>
    <dgm:cxn modelId="{335D0FF5-AA90-41C2-BA62-91749402CA34}" type="presOf" srcId="{4E8F3E58-3AFE-4CF4-8981-0BA5317263FD}" destId="{D77C5466-1537-4FB5-9EBB-A864022B3F48}" srcOrd="0" destOrd="4" presId="urn:microsoft.com/office/officeart/2016/7/layout/VerticalDownArrowProcess"/>
    <dgm:cxn modelId="{8E86AAF6-AD0F-459A-A1C7-8EBDF4248488}" type="presOf" srcId="{CFA1D315-C724-43A4-AE2B-EC263050F240}" destId="{D8FC1500-B9F8-4D3E-BA5F-1FC80DC8C0FE}" srcOrd="0" destOrd="3" presId="urn:microsoft.com/office/officeart/2016/7/layout/VerticalDownArrowProcess"/>
    <dgm:cxn modelId="{603436F7-CF5A-432F-8B1D-C1FCA0F5FFE9}" type="presOf" srcId="{8A7A2EAD-0A0C-4A86-BD03-2B8C9FAB252B}" destId="{7CE01F8B-C1A6-40C1-BA52-9F636C5AE881}" srcOrd="0" destOrd="1" presId="urn:microsoft.com/office/officeart/2016/7/layout/VerticalDownArrowProcess"/>
    <dgm:cxn modelId="{BCCC71FB-3588-469A-983E-E6AA9C16CEEE}" type="presOf" srcId="{9E9E0EE5-F90C-43C3-9967-18FA533DCE79}" destId="{EC572724-53D5-4299-A2A8-D981E43A9D6A}" srcOrd="0" destOrd="0" presId="urn:microsoft.com/office/officeart/2016/7/layout/VerticalDownArrowProcess"/>
    <dgm:cxn modelId="{B9ABE071-B62B-4BBD-9956-C7120B156FEB}" type="presParOf" srcId="{D66E573D-FC7C-42FA-ACA0-41E828F03E6A}" destId="{9789D26C-16A1-4619-B217-A57CB63A9652}" srcOrd="0" destOrd="0" presId="urn:microsoft.com/office/officeart/2016/7/layout/VerticalDownArrowProcess"/>
    <dgm:cxn modelId="{963447AC-1F04-490B-983A-F2354D8D08FC}" type="presParOf" srcId="{9789D26C-16A1-4619-B217-A57CB63A9652}" destId="{EA693EE7-69F0-496C-93E1-8B49C9237F93}" srcOrd="0" destOrd="0" presId="urn:microsoft.com/office/officeart/2016/7/layout/VerticalDownArrowProcess"/>
    <dgm:cxn modelId="{0D6231CD-C879-424B-ABD6-D14F969D9166}" type="presParOf" srcId="{9789D26C-16A1-4619-B217-A57CB63A9652}" destId="{7CE01F8B-C1A6-40C1-BA52-9F636C5AE881}" srcOrd="1" destOrd="0" presId="urn:microsoft.com/office/officeart/2016/7/layout/VerticalDownArrowProcess"/>
    <dgm:cxn modelId="{6661F260-2A1B-4FAA-B48D-38C17F733978}" type="presParOf" srcId="{D66E573D-FC7C-42FA-ACA0-41E828F03E6A}" destId="{C19D7540-BF3D-4B15-8310-1CB17900D77E}" srcOrd="1" destOrd="0" presId="urn:microsoft.com/office/officeart/2016/7/layout/VerticalDownArrowProcess"/>
    <dgm:cxn modelId="{14AE57EA-5358-4B0B-829C-89BC0F74927D}" type="presParOf" srcId="{D66E573D-FC7C-42FA-ACA0-41E828F03E6A}" destId="{90998598-F46B-441F-B9DA-9E9CE323F355}" srcOrd="2" destOrd="0" presId="urn:microsoft.com/office/officeart/2016/7/layout/VerticalDownArrowProcess"/>
    <dgm:cxn modelId="{30711357-656F-49A6-9E47-E392B3E71BAA}" type="presParOf" srcId="{90998598-F46B-441F-B9DA-9E9CE323F355}" destId="{E3148E6C-5DBA-4ED4-AC94-0FF16F7C5526}" srcOrd="0" destOrd="0" presId="urn:microsoft.com/office/officeart/2016/7/layout/VerticalDownArrowProcess"/>
    <dgm:cxn modelId="{B797F577-627C-49EE-B23E-8B103A01533B}" type="presParOf" srcId="{90998598-F46B-441F-B9DA-9E9CE323F355}" destId="{164B3F67-C1FA-4A83-AE60-2127190610BD}" srcOrd="1" destOrd="0" presId="urn:microsoft.com/office/officeart/2016/7/layout/VerticalDownArrowProcess"/>
    <dgm:cxn modelId="{EECB574F-3FF5-4F83-B24B-BC68A1396509}" type="presParOf" srcId="{90998598-F46B-441F-B9DA-9E9CE323F355}" destId="{D77C5466-1537-4FB5-9EBB-A864022B3F48}" srcOrd="2" destOrd="0" presId="urn:microsoft.com/office/officeart/2016/7/layout/VerticalDownArrowProcess"/>
    <dgm:cxn modelId="{84B79B4C-DFF3-4290-9A34-C6A40A99430D}" type="presParOf" srcId="{D66E573D-FC7C-42FA-ACA0-41E828F03E6A}" destId="{2B7DC8FB-EDEA-4B47-BEFF-748CC82EFE00}" srcOrd="3" destOrd="0" presId="urn:microsoft.com/office/officeart/2016/7/layout/VerticalDownArrowProcess"/>
    <dgm:cxn modelId="{A2BCAE5B-1E28-4826-BCB6-573DCB884F7C}" type="presParOf" srcId="{D66E573D-FC7C-42FA-ACA0-41E828F03E6A}" destId="{71ECDAC1-8EE4-497A-85B3-5AEEAE3DC6A8}" srcOrd="4" destOrd="0" presId="urn:microsoft.com/office/officeart/2016/7/layout/VerticalDownArrowProcess"/>
    <dgm:cxn modelId="{CB706C75-0269-4242-BEF0-530FD0E88689}" type="presParOf" srcId="{71ECDAC1-8EE4-497A-85B3-5AEEAE3DC6A8}" destId="{6E79BBA2-E999-4BD8-8DF0-3BA8EEF8DAA9}" srcOrd="0" destOrd="0" presId="urn:microsoft.com/office/officeart/2016/7/layout/VerticalDownArrowProcess"/>
    <dgm:cxn modelId="{CEA9209C-D18A-4356-8FAD-EAB980833FE5}" type="presParOf" srcId="{71ECDAC1-8EE4-497A-85B3-5AEEAE3DC6A8}" destId="{D8198F6C-A33F-46AF-8542-22C257D13125}" srcOrd="1" destOrd="0" presId="urn:microsoft.com/office/officeart/2016/7/layout/VerticalDownArrowProcess"/>
    <dgm:cxn modelId="{2CA1A91B-94E7-4A77-9DBC-CA8BEFBB3886}" type="presParOf" srcId="{71ECDAC1-8EE4-497A-85B3-5AEEAE3DC6A8}" destId="{D8FC1500-B9F8-4D3E-BA5F-1FC80DC8C0FE}" srcOrd="2" destOrd="0" presId="urn:microsoft.com/office/officeart/2016/7/layout/VerticalDownArrowProcess"/>
    <dgm:cxn modelId="{FCD1EDC3-5636-46D8-B23C-C184D438E6AE}" type="presParOf" srcId="{D66E573D-FC7C-42FA-ACA0-41E828F03E6A}" destId="{5A180BEC-9DA1-4A20-BBDB-F5CE39321097}" srcOrd="5" destOrd="0" presId="urn:microsoft.com/office/officeart/2016/7/layout/VerticalDownArrowProcess"/>
    <dgm:cxn modelId="{1983E96B-F5E6-4857-BC45-CE733FA30772}" type="presParOf" srcId="{D66E573D-FC7C-42FA-ACA0-41E828F03E6A}" destId="{79AE69A0-C32A-45BD-A116-0ECC3A8BB5CC}" srcOrd="6" destOrd="0" presId="urn:microsoft.com/office/officeart/2016/7/layout/VerticalDownArrowProcess"/>
    <dgm:cxn modelId="{239D5816-9F8B-41C1-A517-6723D730C964}" type="presParOf" srcId="{79AE69A0-C32A-45BD-A116-0ECC3A8BB5CC}" destId="{1B862DCD-F5B1-4B09-8BCA-048568309CD7}" srcOrd="0" destOrd="0" presId="urn:microsoft.com/office/officeart/2016/7/layout/VerticalDownArrowProcess"/>
    <dgm:cxn modelId="{58BC45FC-F189-4FB1-BA82-5F6AA07FEB70}" type="presParOf" srcId="{79AE69A0-C32A-45BD-A116-0ECC3A8BB5CC}" destId="{77FAD415-F631-412F-8F2B-6339F985CC53}" srcOrd="1" destOrd="0" presId="urn:microsoft.com/office/officeart/2016/7/layout/VerticalDownArrowProcess"/>
    <dgm:cxn modelId="{FFA03FA0-FD2B-4075-B434-FDF57FA511CA}" type="presParOf" srcId="{79AE69A0-C32A-45BD-A116-0ECC3A8BB5CC}" destId="{EC572724-53D5-4299-A2A8-D981E43A9D6A}"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3B105D-B3A4-4E07-97FD-F066B205BF9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CB60F65-6AE1-442E-AC5D-09632CF6CAE5}">
      <dgm:prSet/>
      <dgm:spPr/>
      <dgm:t>
        <a:bodyPr/>
        <a:lstStyle/>
        <a:p>
          <a:r>
            <a:rPr lang="en-IN" b="0" i="0"/>
            <a:t>We often need to log the SQL and change tracking information for debugging purposes in EF Core.</a:t>
          </a:r>
          <a:endParaRPr lang="en-US"/>
        </a:p>
      </dgm:t>
    </dgm:pt>
    <dgm:pt modelId="{0608C941-F9E3-40DA-A314-881CEBA43345}" type="parTrans" cxnId="{D7501B2E-BF77-428B-82EA-6E4970B4EA63}">
      <dgm:prSet/>
      <dgm:spPr/>
      <dgm:t>
        <a:bodyPr/>
        <a:lstStyle/>
        <a:p>
          <a:endParaRPr lang="en-US"/>
        </a:p>
      </dgm:t>
    </dgm:pt>
    <dgm:pt modelId="{C5CFB6D6-829B-449A-8BB8-B32379CF6172}" type="sibTrans" cxnId="{D7501B2E-BF77-428B-82EA-6E4970B4EA63}">
      <dgm:prSet/>
      <dgm:spPr/>
      <dgm:t>
        <a:bodyPr/>
        <a:lstStyle/>
        <a:p>
          <a:endParaRPr lang="en-US"/>
        </a:p>
      </dgm:t>
    </dgm:pt>
    <dgm:pt modelId="{1DFD3371-4C58-4CF4-B760-C641D29D4A76}">
      <dgm:prSet/>
      <dgm:spPr/>
      <dgm:t>
        <a:bodyPr/>
        <a:lstStyle/>
        <a:p>
          <a:r>
            <a:rPr lang="en-IN" b="0" i="0"/>
            <a:t>Entity Framework Core integrates with the .NET Core logging to log SQL and change tracking information to the various output targets. First, install the NuGet package for logging provider of your choice and then tie up the DbContext to ILoggerFactory.</a:t>
          </a:r>
          <a:endParaRPr lang="en-US"/>
        </a:p>
      </dgm:t>
    </dgm:pt>
    <dgm:pt modelId="{562D9BED-298C-4469-93C6-F78590C3945B}" type="parTrans" cxnId="{CA466E81-C107-47B7-A555-D53EC2B79156}">
      <dgm:prSet/>
      <dgm:spPr/>
      <dgm:t>
        <a:bodyPr/>
        <a:lstStyle/>
        <a:p>
          <a:endParaRPr lang="en-US"/>
        </a:p>
      </dgm:t>
    </dgm:pt>
    <dgm:pt modelId="{DD257C7B-56D5-46C9-834E-FE74225CF722}" type="sibTrans" cxnId="{CA466E81-C107-47B7-A555-D53EC2B79156}">
      <dgm:prSet/>
      <dgm:spPr/>
      <dgm:t>
        <a:bodyPr/>
        <a:lstStyle/>
        <a:p>
          <a:endParaRPr lang="en-US"/>
        </a:p>
      </dgm:t>
    </dgm:pt>
    <dgm:pt modelId="{A71B9BFB-56B5-4489-BFA8-5BBD81BEDB88}">
      <dgm:prSet/>
      <dgm:spPr/>
      <dgm:t>
        <a:bodyPr/>
        <a:lstStyle/>
        <a:p>
          <a:r>
            <a:rPr lang="en-IN" b="0" i="0"/>
            <a:t>Let's install the logging provider's NuGet package. Here, we will display the logs on the console, so install the Microsoft.Extensions.Logging.Console NuGet package from the NuGet Package Manager or execute the following command in the Package Manager Console:</a:t>
          </a:r>
          <a:endParaRPr lang="en-US"/>
        </a:p>
      </dgm:t>
    </dgm:pt>
    <dgm:pt modelId="{06003E5E-A244-4E28-B9AA-5A7C65531DFD}" type="parTrans" cxnId="{0E47F5F7-2EB9-4FB3-9BE0-9E3F689CE019}">
      <dgm:prSet/>
      <dgm:spPr/>
      <dgm:t>
        <a:bodyPr/>
        <a:lstStyle/>
        <a:p>
          <a:endParaRPr lang="en-US"/>
        </a:p>
      </dgm:t>
    </dgm:pt>
    <dgm:pt modelId="{533E76EA-2EF9-4131-9530-BFDAF944FC6F}" type="sibTrans" cxnId="{0E47F5F7-2EB9-4FB3-9BE0-9E3F689CE019}">
      <dgm:prSet/>
      <dgm:spPr/>
      <dgm:t>
        <a:bodyPr/>
        <a:lstStyle/>
        <a:p>
          <a:endParaRPr lang="en-US"/>
        </a:p>
      </dgm:t>
    </dgm:pt>
    <dgm:pt modelId="{166FBFB6-B20A-4949-B99A-669D87EB67A9}">
      <dgm:prSet/>
      <dgm:spPr/>
      <dgm:t>
        <a:bodyPr/>
        <a:lstStyle/>
        <a:p>
          <a:r>
            <a:rPr lang="en-IN" b="0" i="0"/>
            <a:t>PM&gt; Install-Package Microsoft.Extensions.Logging.Console</a:t>
          </a:r>
          <a:endParaRPr lang="en-US"/>
        </a:p>
      </dgm:t>
    </dgm:pt>
    <dgm:pt modelId="{7CF694C2-B0AE-4903-9CFF-33968925AD95}" type="parTrans" cxnId="{B143C65C-DA98-4038-ABA4-A8589DB537EF}">
      <dgm:prSet/>
      <dgm:spPr/>
      <dgm:t>
        <a:bodyPr/>
        <a:lstStyle/>
        <a:p>
          <a:endParaRPr lang="en-US"/>
        </a:p>
      </dgm:t>
    </dgm:pt>
    <dgm:pt modelId="{B8BA4BE8-AF20-49D6-B4DC-6D17B0543B4E}" type="sibTrans" cxnId="{B143C65C-DA98-4038-ABA4-A8589DB537EF}">
      <dgm:prSet/>
      <dgm:spPr/>
      <dgm:t>
        <a:bodyPr/>
        <a:lstStyle/>
        <a:p>
          <a:endParaRPr lang="en-US"/>
        </a:p>
      </dgm:t>
    </dgm:pt>
    <dgm:pt modelId="{B375D429-E285-43FE-93FC-C42E43B6ADB3}" type="pres">
      <dgm:prSet presAssocID="{A73B105D-B3A4-4E07-97FD-F066B205BF9D}" presName="vert0" presStyleCnt="0">
        <dgm:presLayoutVars>
          <dgm:dir/>
          <dgm:animOne val="branch"/>
          <dgm:animLvl val="lvl"/>
        </dgm:presLayoutVars>
      </dgm:prSet>
      <dgm:spPr/>
    </dgm:pt>
    <dgm:pt modelId="{4AAA076B-8228-4109-BD73-50924F4E9E66}" type="pres">
      <dgm:prSet presAssocID="{1CB60F65-6AE1-442E-AC5D-09632CF6CAE5}" presName="thickLine" presStyleLbl="alignNode1" presStyleIdx="0" presStyleCnt="4"/>
      <dgm:spPr/>
    </dgm:pt>
    <dgm:pt modelId="{BAECD824-5827-44FD-B696-98890CA0CF0C}" type="pres">
      <dgm:prSet presAssocID="{1CB60F65-6AE1-442E-AC5D-09632CF6CAE5}" presName="horz1" presStyleCnt="0"/>
      <dgm:spPr/>
    </dgm:pt>
    <dgm:pt modelId="{D1AE4E09-2600-4406-AD92-D5082CB7839E}" type="pres">
      <dgm:prSet presAssocID="{1CB60F65-6AE1-442E-AC5D-09632CF6CAE5}" presName="tx1" presStyleLbl="revTx" presStyleIdx="0" presStyleCnt="4"/>
      <dgm:spPr/>
    </dgm:pt>
    <dgm:pt modelId="{AEA42309-BA3C-4393-AB37-9D24969327D9}" type="pres">
      <dgm:prSet presAssocID="{1CB60F65-6AE1-442E-AC5D-09632CF6CAE5}" presName="vert1" presStyleCnt="0"/>
      <dgm:spPr/>
    </dgm:pt>
    <dgm:pt modelId="{F7374E51-EF2C-4A45-AA21-2CAB0F5403BA}" type="pres">
      <dgm:prSet presAssocID="{1DFD3371-4C58-4CF4-B760-C641D29D4A76}" presName="thickLine" presStyleLbl="alignNode1" presStyleIdx="1" presStyleCnt="4"/>
      <dgm:spPr/>
    </dgm:pt>
    <dgm:pt modelId="{A71B533D-B653-4949-9AEB-4093C06F701A}" type="pres">
      <dgm:prSet presAssocID="{1DFD3371-4C58-4CF4-B760-C641D29D4A76}" presName="horz1" presStyleCnt="0"/>
      <dgm:spPr/>
    </dgm:pt>
    <dgm:pt modelId="{50DFBD3D-3809-4929-9301-FCC53BFF0444}" type="pres">
      <dgm:prSet presAssocID="{1DFD3371-4C58-4CF4-B760-C641D29D4A76}" presName="tx1" presStyleLbl="revTx" presStyleIdx="1" presStyleCnt="4"/>
      <dgm:spPr/>
    </dgm:pt>
    <dgm:pt modelId="{DA6B2197-2B96-4876-9CD3-1EE54687913F}" type="pres">
      <dgm:prSet presAssocID="{1DFD3371-4C58-4CF4-B760-C641D29D4A76}" presName="vert1" presStyleCnt="0"/>
      <dgm:spPr/>
    </dgm:pt>
    <dgm:pt modelId="{8A4380D4-A569-4943-A3A3-D6E541358A3B}" type="pres">
      <dgm:prSet presAssocID="{A71B9BFB-56B5-4489-BFA8-5BBD81BEDB88}" presName="thickLine" presStyleLbl="alignNode1" presStyleIdx="2" presStyleCnt="4"/>
      <dgm:spPr/>
    </dgm:pt>
    <dgm:pt modelId="{68A15B56-39C9-45BD-9E38-98454FEEAEC9}" type="pres">
      <dgm:prSet presAssocID="{A71B9BFB-56B5-4489-BFA8-5BBD81BEDB88}" presName="horz1" presStyleCnt="0"/>
      <dgm:spPr/>
    </dgm:pt>
    <dgm:pt modelId="{5068D8EC-38D2-4958-BCBA-8B989314CA53}" type="pres">
      <dgm:prSet presAssocID="{A71B9BFB-56B5-4489-BFA8-5BBD81BEDB88}" presName="tx1" presStyleLbl="revTx" presStyleIdx="2" presStyleCnt="4"/>
      <dgm:spPr/>
    </dgm:pt>
    <dgm:pt modelId="{1EE6CD5E-6069-485F-8F53-8C500D41400B}" type="pres">
      <dgm:prSet presAssocID="{A71B9BFB-56B5-4489-BFA8-5BBD81BEDB88}" presName="vert1" presStyleCnt="0"/>
      <dgm:spPr/>
    </dgm:pt>
    <dgm:pt modelId="{B6B45C24-2255-4F33-AABA-FB59499AB9AE}" type="pres">
      <dgm:prSet presAssocID="{166FBFB6-B20A-4949-B99A-669D87EB67A9}" presName="thickLine" presStyleLbl="alignNode1" presStyleIdx="3" presStyleCnt="4"/>
      <dgm:spPr/>
    </dgm:pt>
    <dgm:pt modelId="{64F12D1A-4850-488F-BC8D-CD865427EFC2}" type="pres">
      <dgm:prSet presAssocID="{166FBFB6-B20A-4949-B99A-669D87EB67A9}" presName="horz1" presStyleCnt="0"/>
      <dgm:spPr/>
    </dgm:pt>
    <dgm:pt modelId="{1598487F-66DC-4D5F-BEB7-08313E0A5661}" type="pres">
      <dgm:prSet presAssocID="{166FBFB6-B20A-4949-B99A-669D87EB67A9}" presName="tx1" presStyleLbl="revTx" presStyleIdx="3" presStyleCnt="4"/>
      <dgm:spPr/>
    </dgm:pt>
    <dgm:pt modelId="{35E8A49A-E321-4FEE-865A-7C2DB277E06C}" type="pres">
      <dgm:prSet presAssocID="{166FBFB6-B20A-4949-B99A-669D87EB67A9}" presName="vert1" presStyleCnt="0"/>
      <dgm:spPr/>
    </dgm:pt>
  </dgm:ptLst>
  <dgm:cxnLst>
    <dgm:cxn modelId="{6AEF370F-E0E4-44DB-863D-FD382C939732}" type="presOf" srcId="{1CB60F65-6AE1-442E-AC5D-09632CF6CAE5}" destId="{D1AE4E09-2600-4406-AD92-D5082CB7839E}" srcOrd="0" destOrd="0" presId="urn:microsoft.com/office/officeart/2008/layout/LinedList"/>
    <dgm:cxn modelId="{D7501B2E-BF77-428B-82EA-6E4970B4EA63}" srcId="{A73B105D-B3A4-4E07-97FD-F066B205BF9D}" destId="{1CB60F65-6AE1-442E-AC5D-09632CF6CAE5}" srcOrd="0" destOrd="0" parTransId="{0608C941-F9E3-40DA-A314-881CEBA43345}" sibTransId="{C5CFB6D6-829B-449A-8BB8-B32379CF6172}"/>
    <dgm:cxn modelId="{B143C65C-DA98-4038-ABA4-A8589DB537EF}" srcId="{A73B105D-B3A4-4E07-97FD-F066B205BF9D}" destId="{166FBFB6-B20A-4949-B99A-669D87EB67A9}" srcOrd="3" destOrd="0" parTransId="{7CF694C2-B0AE-4903-9CFF-33968925AD95}" sibTransId="{B8BA4BE8-AF20-49D6-B4DC-6D17B0543B4E}"/>
    <dgm:cxn modelId="{CA466E81-C107-47B7-A555-D53EC2B79156}" srcId="{A73B105D-B3A4-4E07-97FD-F066B205BF9D}" destId="{1DFD3371-4C58-4CF4-B760-C641D29D4A76}" srcOrd="1" destOrd="0" parTransId="{562D9BED-298C-4469-93C6-F78590C3945B}" sibTransId="{DD257C7B-56D5-46C9-834E-FE74225CF722}"/>
    <dgm:cxn modelId="{10B20889-9FF8-46AD-9952-098A2553588E}" type="presOf" srcId="{166FBFB6-B20A-4949-B99A-669D87EB67A9}" destId="{1598487F-66DC-4D5F-BEB7-08313E0A5661}" srcOrd="0" destOrd="0" presId="urn:microsoft.com/office/officeart/2008/layout/LinedList"/>
    <dgm:cxn modelId="{CFA403B1-BCB3-4BEC-B820-4DD4F33D30F5}" type="presOf" srcId="{A73B105D-B3A4-4E07-97FD-F066B205BF9D}" destId="{B375D429-E285-43FE-93FC-C42E43B6ADB3}" srcOrd="0" destOrd="0" presId="urn:microsoft.com/office/officeart/2008/layout/LinedList"/>
    <dgm:cxn modelId="{724853BC-FCCE-4939-814A-FE51FD8283AA}" type="presOf" srcId="{1DFD3371-4C58-4CF4-B760-C641D29D4A76}" destId="{50DFBD3D-3809-4929-9301-FCC53BFF0444}" srcOrd="0" destOrd="0" presId="urn:microsoft.com/office/officeart/2008/layout/LinedList"/>
    <dgm:cxn modelId="{8177D8C6-1281-43D4-97FC-7F6F69096B5D}" type="presOf" srcId="{A71B9BFB-56B5-4489-BFA8-5BBD81BEDB88}" destId="{5068D8EC-38D2-4958-BCBA-8B989314CA53}" srcOrd="0" destOrd="0" presId="urn:microsoft.com/office/officeart/2008/layout/LinedList"/>
    <dgm:cxn modelId="{0E47F5F7-2EB9-4FB3-9BE0-9E3F689CE019}" srcId="{A73B105D-B3A4-4E07-97FD-F066B205BF9D}" destId="{A71B9BFB-56B5-4489-BFA8-5BBD81BEDB88}" srcOrd="2" destOrd="0" parTransId="{06003E5E-A244-4E28-B9AA-5A7C65531DFD}" sibTransId="{533E76EA-2EF9-4131-9530-BFDAF944FC6F}"/>
    <dgm:cxn modelId="{8574CB9F-A445-4A88-BB66-200B1445DCF1}" type="presParOf" srcId="{B375D429-E285-43FE-93FC-C42E43B6ADB3}" destId="{4AAA076B-8228-4109-BD73-50924F4E9E66}" srcOrd="0" destOrd="0" presId="urn:microsoft.com/office/officeart/2008/layout/LinedList"/>
    <dgm:cxn modelId="{3D6DDFB9-189F-4C8C-A8CB-D43D69D0F5B9}" type="presParOf" srcId="{B375D429-E285-43FE-93FC-C42E43B6ADB3}" destId="{BAECD824-5827-44FD-B696-98890CA0CF0C}" srcOrd="1" destOrd="0" presId="urn:microsoft.com/office/officeart/2008/layout/LinedList"/>
    <dgm:cxn modelId="{F6776656-78F9-4D3F-90F3-C258ADB52EF3}" type="presParOf" srcId="{BAECD824-5827-44FD-B696-98890CA0CF0C}" destId="{D1AE4E09-2600-4406-AD92-D5082CB7839E}" srcOrd="0" destOrd="0" presId="urn:microsoft.com/office/officeart/2008/layout/LinedList"/>
    <dgm:cxn modelId="{AB00CF12-B548-4162-9F7C-BF447F1C5313}" type="presParOf" srcId="{BAECD824-5827-44FD-B696-98890CA0CF0C}" destId="{AEA42309-BA3C-4393-AB37-9D24969327D9}" srcOrd="1" destOrd="0" presId="urn:microsoft.com/office/officeart/2008/layout/LinedList"/>
    <dgm:cxn modelId="{7B791959-330B-424A-A73B-3E121D840B2A}" type="presParOf" srcId="{B375D429-E285-43FE-93FC-C42E43B6ADB3}" destId="{F7374E51-EF2C-4A45-AA21-2CAB0F5403BA}" srcOrd="2" destOrd="0" presId="urn:microsoft.com/office/officeart/2008/layout/LinedList"/>
    <dgm:cxn modelId="{CDC2A20D-7CC3-4C72-A2B6-371F59CA877C}" type="presParOf" srcId="{B375D429-E285-43FE-93FC-C42E43B6ADB3}" destId="{A71B533D-B653-4949-9AEB-4093C06F701A}" srcOrd="3" destOrd="0" presId="urn:microsoft.com/office/officeart/2008/layout/LinedList"/>
    <dgm:cxn modelId="{ACF2E70A-A7F1-4141-B1AA-D100E0A5BE71}" type="presParOf" srcId="{A71B533D-B653-4949-9AEB-4093C06F701A}" destId="{50DFBD3D-3809-4929-9301-FCC53BFF0444}" srcOrd="0" destOrd="0" presId="urn:microsoft.com/office/officeart/2008/layout/LinedList"/>
    <dgm:cxn modelId="{697877BE-354A-4AD9-B623-275BA55FFCB7}" type="presParOf" srcId="{A71B533D-B653-4949-9AEB-4093C06F701A}" destId="{DA6B2197-2B96-4876-9CD3-1EE54687913F}" srcOrd="1" destOrd="0" presId="urn:microsoft.com/office/officeart/2008/layout/LinedList"/>
    <dgm:cxn modelId="{94106018-B22D-46C5-B357-0C3217AB06D4}" type="presParOf" srcId="{B375D429-E285-43FE-93FC-C42E43B6ADB3}" destId="{8A4380D4-A569-4943-A3A3-D6E541358A3B}" srcOrd="4" destOrd="0" presId="urn:microsoft.com/office/officeart/2008/layout/LinedList"/>
    <dgm:cxn modelId="{CBB5F526-EE62-464F-BB3E-E1277222416D}" type="presParOf" srcId="{B375D429-E285-43FE-93FC-C42E43B6ADB3}" destId="{68A15B56-39C9-45BD-9E38-98454FEEAEC9}" srcOrd="5" destOrd="0" presId="urn:microsoft.com/office/officeart/2008/layout/LinedList"/>
    <dgm:cxn modelId="{F6CEBCBD-21E8-4FEC-A4AC-7CEE21270E2E}" type="presParOf" srcId="{68A15B56-39C9-45BD-9E38-98454FEEAEC9}" destId="{5068D8EC-38D2-4958-BCBA-8B989314CA53}" srcOrd="0" destOrd="0" presId="urn:microsoft.com/office/officeart/2008/layout/LinedList"/>
    <dgm:cxn modelId="{5667C84A-3A78-43E8-9EB5-AFDE215C1E80}" type="presParOf" srcId="{68A15B56-39C9-45BD-9E38-98454FEEAEC9}" destId="{1EE6CD5E-6069-485F-8F53-8C500D41400B}" srcOrd="1" destOrd="0" presId="urn:microsoft.com/office/officeart/2008/layout/LinedList"/>
    <dgm:cxn modelId="{C3848555-DB6E-4E78-B8A8-E1B3E254150B}" type="presParOf" srcId="{B375D429-E285-43FE-93FC-C42E43B6ADB3}" destId="{B6B45C24-2255-4F33-AABA-FB59499AB9AE}" srcOrd="6" destOrd="0" presId="urn:microsoft.com/office/officeart/2008/layout/LinedList"/>
    <dgm:cxn modelId="{2FAF6752-4DCF-43C3-923C-4A99CD3CB4E0}" type="presParOf" srcId="{B375D429-E285-43FE-93FC-C42E43B6ADB3}" destId="{64F12D1A-4850-488F-BC8D-CD865427EFC2}" srcOrd="7" destOrd="0" presId="urn:microsoft.com/office/officeart/2008/layout/LinedList"/>
    <dgm:cxn modelId="{C2B70CBA-1EA6-431E-8AE7-7E3AC1B75265}" type="presParOf" srcId="{64F12D1A-4850-488F-BC8D-CD865427EFC2}" destId="{1598487F-66DC-4D5F-BEB7-08313E0A5661}" srcOrd="0" destOrd="0" presId="urn:microsoft.com/office/officeart/2008/layout/LinedList"/>
    <dgm:cxn modelId="{85D3357A-06AA-4388-8B42-F8A7CE859969}" type="presParOf" srcId="{64F12D1A-4850-488F-BC8D-CD865427EFC2}" destId="{35E8A49A-E321-4FEE-865A-7C2DB277E0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0CFAC-DB9A-435B-A4CF-7A525210583A}">
      <dsp:nvSpPr>
        <dsp:cNvPr id="0" name=""/>
        <dsp:cNvSpPr/>
      </dsp:nvSpPr>
      <dsp:spPr>
        <a:xfrm>
          <a:off x="0" y="422441"/>
          <a:ext cx="5367528" cy="1471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dirty="0"/>
            <a:t>Entity Framework's Database First approach allows developers to build software applications from their existing databases. You connect to an </a:t>
          </a:r>
          <a:r>
            <a:rPr lang="en-IN" sz="1700" b="0" i="0" kern="1200" dirty="0" err="1"/>
            <a:t>exisitng</a:t>
          </a:r>
          <a:r>
            <a:rPr lang="en-IN" sz="1700" b="0" i="0" kern="1200" dirty="0"/>
            <a:t> database and Visual Studio and EF build a data object model and the complete application for you with very little code. </a:t>
          </a:r>
          <a:endParaRPr lang="en-US" sz="1700" kern="1200" dirty="0"/>
        </a:p>
      </dsp:txBody>
      <dsp:txXfrm>
        <a:off x="71850" y="494291"/>
        <a:ext cx="5223828" cy="1328160"/>
      </dsp:txXfrm>
    </dsp:sp>
    <dsp:sp modelId="{3432FCB9-D674-4B67-9E55-1464125746A8}">
      <dsp:nvSpPr>
        <dsp:cNvPr id="0" name=""/>
        <dsp:cNvSpPr/>
      </dsp:nvSpPr>
      <dsp:spPr>
        <a:xfrm>
          <a:off x="0" y="1943261"/>
          <a:ext cx="5367528" cy="14718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dirty="0"/>
            <a:t>DB first is better upgrading  when an existing application and The Database First Approach creates the entity framework from an existing database.</a:t>
          </a:r>
          <a:endParaRPr lang="en-US" sz="1700" kern="1200" dirty="0"/>
        </a:p>
      </dsp:txBody>
      <dsp:txXfrm>
        <a:off x="71850" y="2015111"/>
        <a:ext cx="5223828" cy="1328160"/>
      </dsp:txXfrm>
    </dsp:sp>
    <dsp:sp modelId="{5BD28B19-77EF-4C61-B457-86C655DFE6FE}">
      <dsp:nvSpPr>
        <dsp:cNvPr id="0" name=""/>
        <dsp:cNvSpPr/>
      </dsp:nvSpPr>
      <dsp:spPr>
        <a:xfrm>
          <a:off x="0" y="3464082"/>
          <a:ext cx="5367528" cy="14718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dirty="0"/>
            <a:t>It creates model codes (classes, properties, DbContext etc.) from the database in the project and those classes become the link between the database and controller</a:t>
          </a:r>
          <a:endParaRPr lang="en-US" sz="1700" kern="1200" dirty="0"/>
        </a:p>
      </dsp:txBody>
      <dsp:txXfrm>
        <a:off x="71850" y="3535932"/>
        <a:ext cx="5223828" cy="132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82EF6-5697-46AF-A974-A01538458456}">
      <dsp:nvSpPr>
        <dsp:cNvPr id="0" name=""/>
        <dsp:cNvSpPr/>
      </dsp:nvSpPr>
      <dsp:spPr>
        <a:xfrm>
          <a:off x="0" y="511352"/>
          <a:ext cx="6052575" cy="16217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00A94-D8B5-4CB8-9FE4-A58B7CA03DFE}">
      <dsp:nvSpPr>
        <dsp:cNvPr id="0" name=""/>
        <dsp:cNvSpPr/>
      </dsp:nvSpPr>
      <dsp:spPr>
        <a:xfrm>
          <a:off x="387753" y="969721"/>
          <a:ext cx="705005" cy="7050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CBDCE3-3FB0-46AF-9ECD-C3538E205C0C}">
      <dsp:nvSpPr>
        <dsp:cNvPr id="0" name=""/>
        <dsp:cNvSpPr/>
      </dsp:nvSpPr>
      <dsp:spPr>
        <a:xfrm>
          <a:off x="1480511" y="507230"/>
          <a:ext cx="4416035" cy="1532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93" tIns="125393" rIns="125393" bIns="125393" numCol="1" spcCol="1270" anchor="ctr" anchorCtr="0">
          <a:noAutofit/>
        </a:bodyPr>
        <a:lstStyle/>
        <a:p>
          <a:pPr marL="0" lvl="0" indent="0" algn="l" defTabSz="711200">
            <a:lnSpc>
              <a:spcPct val="100000"/>
            </a:lnSpc>
            <a:spcBef>
              <a:spcPct val="0"/>
            </a:spcBef>
            <a:spcAft>
              <a:spcPct val="35000"/>
            </a:spcAft>
            <a:buNone/>
          </a:pPr>
          <a:r>
            <a:rPr lang="en-IN" sz="1600" b="0" i="0" kern="1200" dirty="0"/>
            <a:t>In the Code-First approach, you focus on the domain of your application and start creating classes for your domain entity rather than design your database first and then create the classes which match your database design.</a:t>
          </a:r>
          <a:endParaRPr lang="en-US" sz="1600" kern="1200" dirty="0"/>
        </a:p>
      </dsp:txBody>
      <dsp:txXfrm>
        <a:off x="1480511" y="507230"/>
        <a:ext cx="4416035" cy="1532977"/>
      </dsp:txXfrm>
    </dsp:sp>
    <dsp:sp modelId="{5CDB01E1-C182-4752-91D4-D98E0C5CBE61}">
      <dsp:nvSpPr>
        <dsp:cNvPr id="0" name=""/>
        <dsp:cNvSpPr/>
      </dsp:nvSpPr>
      <dsp:spPr>
        <a:xfrm>
          <a:off x="0" y="2310727"/>
          <a:ext cx="6052575" cy="1483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804CF-4DFE-4600-9B4D-03A988CA8F7F}">
      <dsp:nvSpPr>
        <dsp:cNvPr id="0" name=""/>
        <dsp:cNvSpPr/>
      </dsp:nvSpPr>
      <dsp:spPr>
        <a:xfrm>
          <a:off x="387753" y="2901144"/>
          <a:ext cx="705005" cy="7050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7B0C6B-745A-4EDB-AA5A-B350437E4F37}">
      <dsp:nvSpPr>
        <dsp:cNvPr id="0" name=""/>
        <dsp:cNvSpPr/>
      </dsp:nvSpPr>
      <dsp:spPr>
        <a:xfrm>
          <a:off x="1480511" y="2751860"/>
          <a:ext cx="4416035" cy="906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93" tIns="125393" rIns="125393" bIns="125393" numCol="1" spcCol="1270" anchor="ctr" anchorCtr="0">
          <a:noAutofit/>
        </a:bodyPr>
        <a:lstStyle/>
        <a:p>
          <a:pPr marL="0" lvl="0" indent="0" algn="l" defTabSz="711200">
            <a:lnSpc>
              <a:spcPct val="100000"/>
            </a:lnSpc>
            <a:spcBef>
              <a:spcPct val="0"/>
            </a:spcBef>
            <a:spcAft>
              <a:spcPct val="35000"/>
            </a:spcAft>
            <a:buNone/>
          </a:pPr>
          <a:r>
            <a:rPr lang="en-IN" sz="1600" b="0" i="0" kern="1200" dirty="0"/>
            <a:t>Code first is recommended approach for new applications</a:t>
          </a:r>
          <a:endParaRPr lang="en-US" sz="1600" kern="1200" dirty="0"/>
        </a:p>
      </dsp:txBody>
      <dsp:txXfrm>
        <a:off x="1480511" y="2751860"/>
        <a:ext cx="4416035" cy="906564"/>
      </dsp:txXfrm>
    </dsp:sp>
    <dsp:sp modelId="{28FC2938-F3D0-4B1F-8B5E-3DAF1998AC18}">
      <dsp:nvSpPr>
        <dsp:cNvPr id="0" name=""/>
        <dsp:cNvSpPr/>
      </dsp:nvSpPr>
      <dsp:spPr>
        <a:xfrm>
          <a:off x="0" y="4374197"/>
          <a:ext cx="6052575" cy="12818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432AC-A260-40B7-8BE6-FD3C8207C074}">
      <dsp:nvSpPr>
        <dsp:cNvPr id="0" name=""/>
        <dsp:cNvSpPr/>
      </dsp:nvSpPr>
      <dsp:spPr>
        <a:xfrm>
          <a:off x="387753" y="4662609"/>
          <a:ext cx="705005" cy="705005"/>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5DCF2-D582-4BBE-AAA7-6BE94624B2AA}">
      <dsp:nvSpPr>
        <dsp:cNvPr id="0" name=""/>
        <dsp:cNvSpPr/>
      </dsp:nvSpPr>
      <dsp:spPr>
        <a:xfrm>
          <a:off x="1480511" y="4374197"/>
          <a:ext cx="4416035" cy="1184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93" tIns="125393" rIns="125393" bIns="125393" numCol="1" spcCol="1270" anchor="ctr" anchorCtr="0">
          <a:noAutofit/>
        </a:bodyPr>
        <a:lstStyle/>
        <a:p>
          <a:pPr marL="0" lvl="0" indent="0" algn="l" defTabSz="711200">
            <a:lnSpc>
              <a:spcPct val="100000"/>
            </a:lnSpc>
            <a:spcBef>
              <a:spcPct val="0"/>
            </a:spcBef>
            <a:spcAft>
              <a:spcPct val="35000"/>
            </a:spcAft>
            <a:buNone/>
          </a:pPr>
          <a:r>
            <a:rPr lang="en-IN" sz="1600" b="0" i="0" kern="1200" dirty="0"/>
            <a:t>Create or update the database schema using automated migration or code-based migration</a:t>
          </a:r>
          <a:endParaRPr lang="en-US" sz="1600" kern="1200" dirty="0"/>
        </a:p>
      </dsp:txBody>
      <dsp:txXfrm>
        <a:off x="1480511" y="4374197"/>
        <a:ext cx="4416035" cy="11848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5874F-4C40-4952-98BE-15060D5B50ED}">
      <dsp:nvSpPr>
        <dsp:cNvPr id="0" name=""/>
        <dsp:cNvSpPr/>
      </dsp:nvSpPr>
      <dsp:spPr>
        <a:xfrm>
          <a:off x="0" y="741"/>
          <a:ext cx="505394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8724B5-0C6B-42F8-9106-A537F0C4419F}">
      <dsp:nvSpPr>
        <dsp:cNvPr id="0" name=""/>
        <dsp:cNvSpPr/>
      </dsp:nvSpPr>
      <dsp:spPr>
        <a:xfrm>
          <a:off x="0" y="741"/>
          <a:ext cx="5053946" cy="1214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0" i="0" kern="1200" dirty="0"/>
            <a:t>Simalary, let’s add 2 more .NET Core Class Library Projects within the solution. We will call it </a:t>
          </a:r>
          <a:r>
            <a:rPr lang="en-IN" sz="1500" b="1" i="0" kern="1200" dirty="0"/>
            <a:t>DataAccess.EFCore</a:t>
          </a:r>
          <a:r>
            <a:rPr lang="en-IN" sz="1500" b="0" i="0" kern="1200" dirty="0"/>
            <a:t> and </a:t>
          </a:r>
          <a:r>
            <a:rPr lang="en-IN" sz="1500" b="1" i="0" kern="1200" dirty="0"/>
            <a:t>Domain</a:t>
          </a:r>
          <a:r>
            <a:rPr lang="en-IN" sz="1500" b="0" i="0" kern="1200" dirty="0"/>
            <a:t>. Here are the features and purposes of each project.</a:t>
          </a:r>
          <a:endParaRPr lang="en-US" sz="1500" kern="1200" dirty="0"/>
        </a:p>
      </dsp:txBody>
      <dsp:txXfrm>
        <a:off x="0" y="741"/>
        <a:ext cx="5053946" cy="1214889"/>
      </dsp:txXfrm>
    </dsp:sp>
    <dsp:sp modelId="{5194117E-80E1-4CCF-B8F4-888C2AD51D5B}">
      <dsp:nvSpPr>
        <dsp:cNvPr id="0" name=""/>
        <dsp:cNvSpPr/>
      </dsp:nvSpPr>
      <dsp:spPr>
        <a:xfrm>
          <a:off x="0" y="1215631"/>
          <a:ext cx="505394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D989CF1-83F1-41E0-AFF7-90A22E993036}">
      <dsp:nvSpPr>
        <dsp:cNvPr id="0" name=""/>
        <dsp:cNvSpPr/>
      </dsp:nvSpPr>
      <dsp:spPr>
        <a:xfrm>
          <a:off x="0" y="1215631"/>
          <a:ext cx="5053946" cy="1214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0" i="0" kern="1200"/>
            <a:t>Domain – Holds the Entities and Interfaces. It does not depend on any other project in the solution.</a:t>
          </a:r>
          <a:endParaRPr lang="en-US" sz="1500" kern="1200"/>
        </a:p>
      </dsp:txBody>
      <dsp:txXfrm>
        <a:off x="0" y="1215631"/>
        <a:ext cx="5053946" cy="1214889"/>
      </dsp:txXfrm>
    </dsp:sp>
    <dsp:sp modelId="{F41E223D-503D-48DC-A05E-AB58A7B2C553}">
      <dsp:nvSpPr>
        <dsp:cNvPr id="0" name=""/>
        <dsp:cNvSpPr/>
      </dsp:nvSpPr>
      <dsp:spPr>
        <a:xfrm>
          <a:off x="0" y="2430520"/>
          <a:ext cx="505394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7C26C43-498D-4FA3-9E95-30C9DE463AFB}">
      <dsp:nvSpPr>
        <dsp:cNvPr id="0" name=""/>
        <dsp:cNvSpPr/>
      </dsp:nvSpPr>
      <dsp:spPr>
        <a:xfrm>
          <a:off x="0" y="2430520"/>
          <a:ext cx="5053946" cy="1214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0" i="0" kern="1200" dirty="0"/>
            <a:t>DataAccess,EFCore – Since we will be using Entity Framework Core – Code First Apporach to interact with our Database, let’s build a project that solely represents everything related to EFCore. The aim is that, later down the road one can easily build another Data Access layer like</a:t>
          </a:r>
          <a:endParaRPr lang="en-US" sz="1500" kern="1200" dirty="0"/>
        </a:p>
      </dsp:txBody>
      <dsp:txXfrm>
        <a:off x="0" y="2430520"/>
        <a:ext cx="5053946" cy="1214889"/>
      </dsp:txXfrm>
    </dsp:sp>
    <dsp:sp modelId="{A5932B00-211D-455F-A4E6-A8A509FFC804}">
      <dsp:nvSpPr>
        <dsp:cNvPr id="0" name=""/>
        <dsp:cNvSpPr/>
      </dsp:nvSpPr>
      <dsp:spPr>
        <a:xfrm>
          <a:off x="0" y="3645409"/>
          <a:ext cx="505394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CAFC7FA-1790-4FBE-B07F-A4096207AB9B}">
      <dsp:nvSpPr>
        <dsp:cNvPr id="0" name=""/>
        <dsp:cNvSpPr/>
      </dsp:nvSpPr>
      <dsp:spPr>
        <a:xfrm>
          <a:off x="0" y="3645409"/>
          <a:ext cx="5053946" cy="1214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0" i="0" kern="1200" dirty="0"/>
            <a:t>DataAccess.Dapper or so. And our application would still support it. Here is where Dependency Inversion comes to play.</a:t>
          </a:r>
          <a:endParaRPr lang="en-US" sz="1500" kern="1200" dirty="0"/>
        </a:p>
      </dsp:txBody>
      <dsp:txXfrm>
        <a:off x="0" y="3645409"/>
        <a:ext cx="5053946" cy="1214889"/>
      </dsp:txXfrm>
    </dsp:sp>
    <dsp:sp modelId="{04A60B11-A4C2-48B3-B218-B5603A53A057}">
      <dsp:nvSpPr>
        <dsp:cNvPr id="0" name=""/>
        <dsp:cNvSpPr/>
      </dsp:nvSpPr>
      <dsp:spPr>
        <a:xfrm>
          <a:off x="0" y="4860298"/>
          <a:ext cx="505394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A0211CF-9CAA-4779-9791-F9296D4C0A55}">
      <dsp:nvSpPr>
        <dsp:cNvPr id="0" name=""/>
        <dsp:cNvSpPr/>
      </dsp:nvSpPr>
      <dsp:spPr>
        <a:xfrm>
          <a:off x="0" y="4860298"/>
          <a:ext cx="5053946" cy="1214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0" i="0" kern="1200" dirty="0"/>
            <a:t>WebApi – This is like the presentation layer of the entire solution. It depends on both the projects.</a:t>
          </a:r>
        </a:p>
        <a:p>
          <a:pPr marL="0" lvl="0" indent="0" algn="l" defTabSz="666750">
            <a:lnSpc>
              <a:spcPct val="90000"/>
            </a:lnSpc>
            <a:spcBef>
              <a:spcPct val="0"/>
            </a:spcBef>
            <a:spcAft>
              <a:spcPct val="35000"/>
            </a:spcAft>
            <a:buNone/>
          </a:pPr>
          <a:r>
            <a:rPr lang="en-IN" sz="2000" b="1" i="0" kern="1200" dirty="0"/>
            <a:t>Here is how our Solution would look like now.</a:t>
          </a:r>
          <a:br>
            <a:rPr lang="en-IN" sz="1500" b="0" i="0" kern="1200" dirty="0"/>
          </a:br>
          <a:endParaRPr lang="en-US" sz="1500" kern="1200" dirty="0"/>
        </a:p>
      </dsp:txBody>
      <dsp:txXfrm>
        <a:off x="0" y="4860298"/>
        <a:ext cx="5053946" cy="1214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9A3A0-3FAC-43A1-8B36-38FE0A8C0F08}">
      <dsp:nvSpPr>
        <dsp:cNvPr id="0" name=""/>
        <dsp:cNvSpPr/>
      </dsp:nvSpPr>
      <dsp:spPr>
        <a:xfrm>
          <a:off x="0" y="4467"/>
          <a:ext cx="10866119" cy="951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F3CFA7-2D29-423E-AFA8-9BD8DF822C18}">
      <dsp:nvSpPr>
        <dsp:cNvPr id="0" name=""/>
        <dsp:cNvSpPr/>
      </dsp:nvSpPr>
      <dsp:spPr>
        <a:xfrm>
          <a:off x="287847" y="218569"/>
          <a:ext cx="523359" cy="523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ABC5A-E487-449C-B639-36513247A778}">
      <dsp:nvSpPr>
        <dsp:cNvPr id="0" name=""/>
        <dsp:cNvSpPr/>
      </dsp:nvSpPr>
      <dsp:spPr>
        <a:xfrm>
          <a:off x="1099055" y="4467"/>
          <a:ext cx="9767064" cy="9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07" tIns="100707" rIns="100707" bIns="100707" numCol="1" spcCol="1270" anchor="ctr" anchorCtr="0">
          <a:noAutofit/>
        </a:bodyPr>
        <a:lstStyle/>
        <a:p>
          <a:pPr marL="0" lvl="0" indent="0" algn="l" defTabSz="711200">
            <a:lnSpc>
              <a:spcPct val="100000"/>
            </a:lnSpc>
            <a:spcBef>
              <a:spcPct val="0"/>
            </a:spcBef>
            <a:spcAft>
              <a:spcPct val="35000"/>
            </a:spcAft>
            <a:buNone/>
          </a:pPr>
          <a:r>
            <a:rPr lang="en-IN" sz="1600" b="0" i="0" kern="1200"/>
            <a:t>Now, let’s add the Required Entities to the Domain Project. Create a new Folder in the Domain Project named Entities.</a:t>
          </a:r>
          <a:endParaRPr lang="en-US" sz="1600" kern="1200"/>
        </a:p>
      </dsp:txBody>
      <dsp:txXfrm>
        <a:off x="1099055" y="4467"/>
        <a:ext cx="9767064" cy="951562"/>
      </dsp:txXfrm>
    </dsp:sp>
    <dsp:sp modelId="{052F676B-678C-41C1-99AD-B20D662AD035}">
      <dsp:nvSpPr>
        <dsp:cNvPr id="0" name=""/>
        <dsp:cNvSpPr/>
      </dsp:nvSpPr>
      <dsp:spPr>
        <a:xfrm>
          <a:off x="0" y="1009451"/>
          <a:ext cx="10866119" cy="951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3730B-EF75-43D6-9B1C-67FC946422BE}">
      <dsp:nvSpPr>
        <dsp:cNvPr id="0" name=""/>
        <dsp:cNvSpPr/>
      </dsp:nvSpPr>
      <dsp:spPr>
        <a:xfrm>
          <a:off x="287847" y="1408022"/>
          <a:ext cx="523359" cy="523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96268-6662-4A8A-996C-0B1E96614029}">
      <dsp:nvSpPr>
        <dsp:cNvPr id="0" name=""/>
        <dsp:cNvSpPr/>
      </dsp:nvSpPr>
      <dsp:spPr>
        <a:xfrm>
          <a:off x="1099055" y="1193921"/>
          <a:ext cx="9767064" cy="9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07" tIns="100707" rIns="100707" bIns="100707" numCol="1" spcCol="1270" anchor="ctr" anchorCtr="0">
          <a:noAutofit/>
        </a:bodyPr>
        <a:lstStyle/>
        <a:p>
          <a:pPr marL="0" lvl="0" indent="0" algn="l" defTabSz="711200">
            <a:lnSpc>
              <a:spcPct val="100000"/>
            </a:lnSpc>
            <a:spcBef>
              <a:spcPct val="0"/>
            </a:spcBef>
            <a:spcAft>
              <a:spcPct val="35000"/>
            </a:spcAft>
            <a:buNone/>
          </a:pPr>
          <a:r>
            <a:rPr lang="en-IN" sz="1600" b="0" i="0" kern="1200"/>
            <a:t>Create 2 very simple classes – Developer and Project under the Entities Folder.</a:t>
          </a:r>
          <a:endParaRPr lang="en-US" sz="1600" kern="1200"/>
        </a:p>
      </dsp:txBody>
      <dsp:txXfrm>
        <a:off x="1099055" y="1193921"/>
        <a:ext cx="9767064" cy="951562"/>
      </dsp:txXfrm>
    </dsp:sp>
    <dsp:sp modelId="{BCFAC0E5-6757-4547-A9F4-AEBCB9811534}">
      <dsp:nvSpPr>
        <dsp:cNvPr id="0" name=""/>
        <dsp:cNvSpPr/>
      </dsp:nvSpPr>
      <dsp:spPr>
        <a:xfrm>
          <a:off x="0" y="2160528"/>
          <a:ext cx="10866119" cy="951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AAF00-1D33-4016-B6A8-8BCBB0927E24}">
      <dsp:nvSpPr>
        <dsp:cNvPr id="0" name=""/>
        <dsp:cNvSpPr/>
      </dsp:nvSpPr>
      <dsp:spPr>
        <a:xfrm>
          <a:off x="287847" y="2597476"/>
          <a:ext cx="523359" cy="523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0F5B8-18F0-44C6-88F2-FB641791B72C}">
      <dsp:nvSpPr>
        <dsp:cNvPr id="0" name=""/>
        <dsp:cNvSpPr/>
      </dsp:nvSpPr>
      <dsp:spPr>
        <a:xfrm>
          <a:off x="1099055" y="2383374"/>
          <a:ext cx="9767064" cy="9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07" tIns="100707" rIns="100707" bIns="100707" numCol="1" spcCol="1270" anchor="ctr" anchorCtr="0">
          <a:noAutofit/>
        </a:bodyPr>
        <a:lstStyle/>
        <a:p>
          <a:pPr marL="0" lvl="0" indent="0" algn="l" defTabSz="711200">
            <a:lnSpc>
              <a:spcPct val="100000"/>
            </a:lnSpc>
            <a:spcBef>
              <a:spcPct val="0"/>
            </a:spcBef>
            <a:spcAft>
              <a:spcPct val="35000"/>
            </a:spcAft>
            <a:buNone/>
          </a:pPr>
          <a:r>
            <a:rPr lang="en-IN" sz="1600" b="0" i="0" kern="1200" dirty="0"/>
            <a:t>Next , we will setup and configure Entity Framework Core. Install these Required Packages in the DataAccess.EFCore Project. Here is where we would have our DbContect Class and the actual Implementations of the Repositories.</a:t>
          </a:r>
          <a:endParaRPr lang="en-US" sz="1600" kern="1200" dirty="0"/>
        </a:p>
      </dsp:txBody>
      <dsp:txXfrm>
        <a:off x="1099055" y="2383374"/>
        <a:ext cx="9767064" cy="951562"/>
      </dsp:txXfrm>
    </dsp:sp>
    <dsp:sp modelId="{548F6004-2B98-430E-82BB-0EEBFBD67EFD}">
      <dsp:nvSpPr>
        <dsp:cNvPr id="0" name=""/>
        <dsp:cNvSpPr/>
      </dsp:nvSpPr>
      <dsp:spPr>
        <a:xfrm>
          <a:off x="0" y="3572828"/>
          <a:ext cx="10866119" cy="951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BAC4E-76ED-49C9-8684-D51BE93D070B}">
      <dsp:nvSpPr>
        <dsp:cNvPr id="0" name=""/>
        <dsp:cNvSpPr/>
      </dsp:nvSpPr>
      <dsp:spPr>
        <a:xfrm>
          <a:off x="287847" y="3786929"/>
          <a:ext cx="523359" cy="523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87E8A7-17AC-48CE-B042-E5B74A4CAA6A}">
      <dsp:nvSpPr>
        <dsp:cNvPr id="0" name=""/>
        <dsp:cNvSpPr/>
      </dsp:nvSpPr>
      <dsp:spPr>
        <a:xfrm>
          <a:off x="1099055" y="3572828"/>
          <a:ext cx="9767064" cy="9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07" tIns="100707" rIns="100707" bIns="100707" numCol="1" spcCol="1270" anchor="ctr" anchorCtr="0">
          <a:noAutofit/>
        </a:bodyPr>
        <a:lstStyle/>
        <a:p>
          <a:pPr marL="0" lvl="0" indent="0" algn="l" defTabSz="711200">
            <a:lnSpc>
              <a:spcPct val="100000"/>
            </a:lnSpc>
            <a:spcBef>
              <a:spcPct val="0"/>
            </a:spcBef>
            <a:spcAft>
              <a:spcPct val="35000"/>
            </a:spcAft>
            <a:buNone/>
          </a:pPr>
          <a:r>
            <a:rPr lang="en-IN" sz="1600" b="0" i="0" kern="1200" dirty="0"/>
            <a:t>Add a reference to the </a:t>
          </a:r>
          <a:r>
            <a:rPr lang="en-IN" sz="1600" b="1" i="0" kern="1200" dirty="0"/>
            <a:t>Domain Project</a:t>
          </a:r>
          <a:r>
            <a:rPr lang="en-IN" sz="1600" b="0" i="0" kern="1200" dirty="0"/>
            <a:t> (where we have defined our entities) and create a new Class in the DataAccess.EFCore Project and Name it </a:t>
          </a:r>
          <a:r>
            <a:rPr lang="en-IN" sz="1600" b="1" i="0" kern="1200" dirty="0"/>
            <a:t>ApplicationContext.cs</a:t>
          </a:r>
          <a:r>
            <a:rPr lang="en-IN" sz="1600" b="0" i="0" kern="1200" dirty="0"/>
            <a:t>.</a:t>
          </a:r>
          <a:endParaRPr lang="en-US" sz="1600" kern="1200" dirty="0"/>
        </a:p>
      </dsp:txBody>
      <dsp:txXfrm>
        <a:off x="1099055" y="3572828"/>
        <a:ext cx="9767064" cy="951562"/>
      </dsp:txXfrm>
    </dsp:sp>
    <dsp:sp modelId="{A4BB6C05-ECE9-4925-BC5B-B7B44F3BCFBE}">
      <dsp:nvSpPr>
        <dsp:cNvPr id="0" name=""/>
        <dsp:cNvSpPr/>
      </dsp:nvSpPr>
      <dsp:spPr>
        <a:xfrm>
          <a:off x="0" y="4762281"/>
          <a:ext cx="10866119" cy="951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9832F2-4671-407F-A29B-288DA278661E}">
      <dsp:nvSpPr>
        <dsp:cNvPr id="0" name=""/>
        <dsp:cNvSpPr/>
      </dsp:nvSpPr>
      <dsp:spPr>
        <a:xfrm>
          <a:off x="287847" y="4976383"/>
          <a:ext cx="523359" cy="523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71B4D-FE3C-4413-A6FF-8BA2041A7D2F}">
      <dsp:nvSpPr>
        <dsp:cNvPr id="0" name=""/>
        <dsp:cNvSpPr/>
      </dsp:nvSpPr>
      <dsp:spPr>
        <a:xfrm>
          <a:off x="1099055" y="4762281"/>
          <a:ext cx="9767064" cy="95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07" tIns="100707" rIns="100707" bIns="100707" numCol="1" spcCol="1270" anchor="ctr" anchorCtr="0">
          <a:noAutofit/>
        </a:bodyPr>
        <a:lstStyle/>
        <a:p>
          <a:pPr marL="0" lvl="0" indent="0" algn="l" defTabSz="711200">
            <a:lnSpc>
              <a:spcPct val="100000"/>
            </a:lnSpc>
            <a:spcBef>
              <a:spcPct val="0"/>
            </a:spcBef>
            <a:spcAft>
              <a:spcPct val="35000"/>
            </a:spcAft>
            <a:buNone/>
          </a:pPr>
          <a:r>
            <a:rPr lang="en-IN" sz="1600" b="0" i="0" kern="1200" dirty="0"/>
            <a:t>Once our Data Access Layer is done, let’s move to the WebApi Project to register EFCore within the ASP.NET Core Application. We will also update the database in this step to accomadate the Developer and Project Table</a:t>
          </a:r>
          <a:endParaRPr lang="en-US" sz="1600" kern="1200" dirty="0"/>
        </a:p>
      </dsp:txBody>
      <dsp:txXfrm>
        <a:off x="1099055" y="4762281"/>
        <a:ext cx="9767064" cy="9515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93EE7-69F0-496C-93E1-8B49C9237F93}">
      <dsp:nvSpPr>
        <dsp:cNvPr id="0" name=""/>
        <dsp:cNvSpPr/>
      </dsp:nvSpPr>
      <dsp:spPr>
        <a:xfrm>
          <a:off x="0" y="5348662"/>
          <a:ext cx="1679608" cy="111278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454" tIns="256032" rIns="119454" bIns="256032" numCol="1" spcCol="1270" anchor="ctr" anchorCtr="0">
          <a:noAutofit/>
        </a:bodyPr>
        <a:lstStyle/>
        <a:p>
          <a:pPr marL="0" lvl="0" indent="0" algn="ctr" defTabSz="1600200">
            <a:lnSpc>
              <a:spcPct val="90000"/>
            </a:lnSpc>
            <a:spcBef>
              <a:spcPct val="0"/>
            </a:spcBef>
            <a:spcAft>
              <a:spcPct val="35000"/>
            </a:spcAft>
            <a:buNone/>
          </a:pPr>
          <a:r>
            <a:rPr lang="en-US" sz="3600" kern="1200"/>
            <a:t>Step 4</a:t>
          </a:r>
        </a:p>
      </dsp:txBody>
      <dsp:txXfrm>
        <a:off x="0" y="5348662"/>
        <a:ext cx="1679608" cy="1112787"/>
      </dsp:txXfrm>
    </dsp:sp>
    <dsp:sp modelId="{7CE01F8B-C1A6-40C1-BA52-9F636C5AE881}">
      <dsp:nvSpPr>
        <dsp:cNvPr id="0" name=""/>
        <dsp:cNvSpPr/>
      </dsp:nvSpPr>
      <dsp:spPr>
        <a:xfrm>
          <a:off x="1679608" y="5348662"/>
          <a:ext cx="5038825" cy="11127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11" tIns="152400" rIns="102211" bIns="152400" numCol="1" spcCol="1270" anchor="t" anchorCtr="0">
          <a:noAutofit/>
        </a:bodyPr>
        <a:lstStyle/>
        <a:p>
          <a:pPr marL="0" lvl="0" indent="0" algn="l" defTabSz="533400">
            <a:lnSpc>
              <a:spcPct val="90000"/>
            </a:lnSpc>
            <a:spcBef>
              <a:spcPct val="0"/>
            </a:spcBef>
            <a:spcAft>
              <a:spcPct val="35000"/>
            </a:spcAft>
            <a:buNone/>
          </a:pPr>
          <a:r>
            <a:rPr lang="en-US" sz="1200" kern="1200"/>
            <a:t>Delete using LINQ</a:t>
          </a:r>
        </a:p>
        <a:p>
          <a:pPr marL="57150" lvl="1" indent="-57150" algn="l" defTabSz="400050">
            <a:lnSpc>
              <a:spcPct val="90000"/>
            </a:lnSpc>
            <a:spcBef>
              <a:spcPct val="0"/>
            </a:spcBef>
            <a:spcAft>
              <a:spcPct val="15000"/>
            </a:spcAft>
            <a:buChar char="•"/>
          </a:pPr>
          <a:r>
            <a:rPr lang="en-US" sz="900" kern="1200"/>
            <a:t>DeleteOnSubmit</a:t>
          </a:r>
        </a:p>
      </dsp:txBody>
      <dsp:txXfrm>
        <a:off x="1679608" y="5348662"/>
        <a:ext cx="5038825" cy="1112787"/>
      </dsp:txXfrm>
    </dsp:sp>
    <dsp:sp modelId="{164B3F67-C1FA-4A83-AE60-2127190610BD}">
      <dsp:nvSpPr>
        <dsp:cNvPr id="0" name=""/>
        <dsp:cNvSpPr/>
      </dsp:nvSpPr>
      <dsp:spPr>
        <a:xfrm rot="10800000">
          <a:off x="0" y="3653887"/>
          <a:ext cx="1679608" cy="1711467"/>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454" tIns="256032" rIns="119454"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Step 3</a:t>
          </a:r>
        </a:p>
      </dsp:txBody>
      <dsp:txXfrm rot="-10800000">
        <a:off x="0" y="3653887"/>
        <a:ext cx="1679608" cy="1112453"/>
      </dsp:txXfrm>
    </dsp:sp>
    <dsp:sp modelId="{D77C5466-1537-4FB5-9EBB-A864022B3F48}">
      <dsp:nvSpPr>
        <dsp:cNvPr id="0" name=""/>
        <dsp:cNvSpPr/>
      </dsp:nvSpPr>
      <dsp:spPr>
        <a:xfrm>
          <a:off x="1679608" y="3653887"/>
          <a:ext cx="5038825" cy="111245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11" tIns="152400" rIns="102211" bIns="152400" numCol="1" spcCol="1270" anchor="t" anchorCtr="0">
          <a:noAutofit/>
        </a:bodyPr>
        <a:lstStyle/>
        <a:p>
          <a:pPr marL="0" lvl="0" indent="0" algn="l" defTabSz="533400">
            <a:lnSpc>
              <a:spcPct val="90000"/>
            </a:lnSpc>
            <a:spcBef>
              <a:spcPct val="0"/>
            </a:spcBef>
            <a:spcAft>
              <a:spcPct val="35000"/>
            </a:spcAft>
            <a:buNone/>
          </a:pPr>
          <a:r>
            <a:rPr lang="en-US" sz="1200" kern="1200" dirty="0"/>
            <a:t>Update using LINQ</a:t>
          </a:r>
        </a:p>
        <a:p>
          <a:pPr marL="57150" lvl="1" indent="-57150" algn="l" defTabSz="400050">
            <a:lnSpc>
              <a:spcPct val="90000"/>
            </a:lnSpc>
            <a:spcBef>
              <a:spcPct val="0"/>
            </a:spcBef>
            <a:spcAft>
              <a:spcPct val="15000"/>
            </a:spcAft>
            <a:buChar char="•"/>
          </a:pPr>
          <a:r>
            <a:rPr lang="en-US" sz="900" kern="1200"/>
            <a:t>Create Data Context</a:t>
          </a:r>
        </a:p>
        <a:p>
          <a:pPr marL="57150" lvl="1" indent="-57150" algn="l" defTabSz="400050">
            <a:lnSpc>
              <a:spcPct val="90000"/>
            </a:lnSpc>
            <a:spcBef>
              <a:spcPct val="0"/>
            </a:spcBef>
            <a:spcAft>
              <a:spcPct val="15000"/>
            </a:spcAft>
            <a:buChar char="•"/>
          </a:pPr>
          <a:r>
            <a:rPr lang="en-US" sz="900" kern="1200"/>
            <a:t>Select the Customer LINQ Object which we Want to Update</a:t>
          </a:r>
        </a:p>
        <a:p>
          <a:pPr marL="57150" lvl="1" indent="-57150" algn="l" defTabSz="400050">
            <a:lnSpc>
              <a:spcPct val="90000"/>
            </a:lnSpc>
            <a:spcBef>
              <a:spcPct val="0"/>
            </a:spcBef>
            <a:spcAft>
              <a:spcPct val="15000"/>
            </a:spcAft>
            <a:buChar char="•"/>
          </a:pPr>
          <a:r>
            <a:rPr lang="en-US" sz="900" kern="1200" dirty="0"/>
            <a:t>Finally Set New Values and Update Data to Physical Database</a:t>
          </a:r>
        </a:p>
        <a:p>
          <a:pPr marL="57150" lvl="1" indent="-57150" algn="l" defTabSz="400050">
            <a:lnSpc>
              <a:spcPct val="90000"/>
            </a:lnSpc>
            <a:spcBef>
              <a:spcPct val="0"/>
            </a:spcBef>
            <a:spcAft>
              <a:spcPct val="15000"/>
            </a:spcAft>
            <a:buChar char="•"/>
          </a:pPr>
          <a:r>
            <a:rPr lang="en-US" sz="900" kern="1200"/>
            <a:t>The Final Code of LINQ Update</a:t>
          </a:r>
        </a:p>
      </dsp:txBody>
      <dsp:txXfrm>
        <a:off x="1679608" y="3653887"/>
        <a:ext cx="5038825" cy="1112453"/>
      </dsp:txXfrm>
    </dsp:sp>
    <dsp:sp modelId="{D8198F6C-A33F-46AF-8542-22C257D13125}">
      <dsp:nvSpPr>
        <dsp:cNvPr id="0" name=""/>
        <dsp:cNvSpPr/>
      </dsp:nvSpPr>
      <dsp:spPr>
        <a:xfrm rot="10800000">
          <a:off x="0" y="1753051"/>
          <a:ext cx="1679608" cy="1917527"/>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454" tIns="256032" rIns="119454"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Step 2</a:t>
          </a:r>
        </a:p>
      </dsp:txBody>
      <dsp:txXfrm rot="-10800000">
        <a:off x="0" y="1753051"/>
        <a:ext cx="1679608" cy="1246392"/>
      </dsp:txXfrm>
    </dsp:sp>
    <dsp:sp modelId="{D8FC1500-B9F8-4D3E-BA5F-1FC80DC8C0FE}">
      <dsp:nvSpPr>
        <dsp:cNvPr id="0" name=""/>
        <dsp:cNvSpPr/>
      </dsp:nvSpPr>
      <dsp:spPr>
        <a:xfrm>
          <a:off x="1679608" y="1698541"/>
          <a:ext cx="5038825" cy="142753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11" tIns="152400" rIns="102211" bIns="152400" numCol="1" spcCol="1270" anchor="t" anchorCtr="0">
          <a:noAutofit/>
        </a:bodyPr>
        <a:lstStyle/>
        <a:p>
          <a:pPr marL="0" lvl="0" indent="0" algn="l" defTabSz="533400">
            <a:lnSpc>
              <a:spcPct val="90000"/>
            </a:lnSpc>
            <a:spcBef>
              <a:spcPct val="0"/>
            </a:spcBef>
            <a:spcAft>
              <a:spcPct val="35000"/>
            </a:spcAft>
            <a:buNone/>
          </a:pPr>
          <a:r>
            <a:rPr lang="en-US" sz="1200" kern="1200"/>
            <a:t>Create using LINQ</a:t>
          </a:r>
        </a:p>
        <a:p>
          <a:pPr marL="57150" lvl="1" indent="-57150" algn="l" defTabSz="400050">
            <a:lnSpc>
              <a:spcPct val="90000"/>
            </a:lnSpc>
            <a:spcBef>
              <a:spcPct val="0"/>
            </a:spcBef>
            <a:spcAft>
              <a:spcPct val="15000"/>
            </a:spcAft>
            <a:buChar char="•"/>
          </a:pPr>
          <a:r>
            <a:rPr lang="en-US" sz="900" kern="1200"/>
            <a:t>Create Data Context</a:t>
          </a:r>
        </a:p>
        <a:p>
          <a:pPr marL="57150" lvl="1" indent="-57150" algn="l" defTabSz="400050">
            <a:lnSpc>
              <a:spcPct val="90000"/>
            </a:lnSpc>
            <a:spcBef>
              <a:spcPct val="0"/>
            </a:spcBef>
            <a:spcAft>
              <a:spcPct val="15000"/>
            </a:spcAft>
            <a:buChar char="•"/>
          </a:pPr>
          <a:r>
            <a:rPr lang="en-US" sz="900" kern="1200"/>
            <a:t>Set the Data for Insert</a:t>
          </a:r>
        </a:p>
        <a:p>
          <a:pPr marL="57150" lvl="1" indent="-57150" algn="l" defTabSz="400050">
            <a:lnSpc>
              <a:spcPct val="90000"/>
            </a:lnSpc>
            <a:spcBef>
              <a:spcPct val="0"/>
            </a:spcBef>
            <a:spcAft>
              <a:spcPct val="15000"/>
            </a:spcAft>
            <a:buChar char="•"/>
          </a:pPr>
          <a:r>
            <a:rPr lang="en-US" sz="900" kern="1200"/>
            <a:t>Do an In-memory Update</a:t>
          </a:r>
        </a:p>
        <a:p>
          <a:pPr marL="57150" lvl="1" indent="-57150" algn="l" defTabSz="400050">
            <a:lnSpc>
              <a:spcPct val="90000"/>
            </a:lnSpc>
            <a:spcBef>
              <a:spcPct val="0"/>
            </a:spcBef>
            <a:spcAft>
              <a:spcPct val="15000"/>
            </a:spcAft>
            <a:buChar char="•"/>
          </a:pPr>
          <a:r>
            <a:rPr lang="en-US" sz="900" kern="1200"/>
            <a:t>Do the Final Physical Commit</a:t>
          </a:r>
        </a:p>
        <a:p>
          <a:pPr marL="57150" lvl="1" indent="-57150" algn="l" defTabSz="400050">
            <a:lnSpc>
              <a:spcPct val="90000"/>
            </a:lnSpc>
            <a:spcBef>
              <a:spcPct val="0"/>
            </a:spcBef>
            <a:spcAft>
              <a:spcPct val="15000"/>
            </a:spcAft>
            <a:buChar char="•"/>
          </a:pPr>
          <a:r>
            <a:rPr lang="en-US" sz="900" kern="1200"/>
            <a:t>The Final Create LINQ Code</a:t>
          </a:r>
        </a:p>
      </dsp:txBody>
      <dsp:txXfrm>
        <a:off x="1679608" y="1698541"/>
        <a:ext cx="5038825" cy="1427533"/>
      </dsp:txXfrm>
    </dsp:sp>
    <dsp:sp modelId="{77FAD415-F631-412F-8F2B-6339F985CC53}">
      <dsp:nvSpPr>
        <dsp:cNvPr id="0" name=""/>
        <dsp:cNvSpPr/>
      </dsp:nvSpPr>
      <dsp:spPr>
        <a:xfrm rot="10800000">
          <a:off x="0" y="3766"/>
          <a:ext cx="1679608" cy="1711467"/>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454" tIns="256032" rIns="119454" bIns="256032" numCol="1" spcCol="1270" anchor="ctr" anchorCtr="0">
          <a:noAutofit/>
        </a:bodyPr>
        <a:lstStyle/>
        <a:p>
          <a:pPr marL="0" lvl="0" indent="0" algn="ctr" defTabSz="1600200">
            <a:lnSpc>
              <a:spcPct val="90000"/>
            </a:lnSpc>
            <a:spcBef>
              <a:spcPct val="0"/>
            </a:spcBef>
            <a:spcAft>
              <a:spcPct val="35000"/>
            </a:spcAft>
            <a:buNone/>
          </a:pPr>
          <a:r>
            <a:rPr lang="en-US" sz="3600" kern="1200"/>
            <a:t>Step 1</a:t>
          </a:r>
        </a:p>
      </dsp:txBody>
      <dsp:txXfrm rot="-10800000">
        <a:off x="0" y="3766"/>
        <a:ext cx="1679608" cy="1112453"/>
      </dsp:txXfrm>
    </dsp:sp>
    <dsp:sp modelId="{EC572724-53D5-4299-A2A8-D981E43A9D6A}">
      <dsp:nvSpPr>
        <dsp:cNvPr id="0" name=""/>
        <dsp:cNvSpPr/>
      </dsp:nvSpPr>
      <dsp:spPr>
        <a:xfrm>
          <a:off x="1679608" y="3766"/>
          <a:ext cx="5038825" cy="111245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211" tIns="152400" rIns="102211" bIns="152400" numCol="1" spcCol="1270" anchor="ctr" anchorCtr="0">
          <a:noAutofit/>
        </a:bodyPr>
        <a:lstStyle/>
        <a:p>
          <a:pPr marL="0" lvl="0" indent="0" algn="l" defTabSz="533400">
            <a:lnSpc>
              <a:spcPct val="90000"/>
            </a:lnSpc>
            <a:spcBef>
              <a:spcPct val="0"/>
            </a:spcBef>
            <a:spcAft>
              <a:spcPct val="35000"/>
            </a:spcAft>
            <a:buNone/>
          </a:pPr>
          <a:r>
            <a:rPr lang="en-US" sz="1200" kern="1200" dirty="0"/>
            <a:t>Create the Entity Customer Class</a:t>
          </a:r>
        </a:p>
      </dsp:txBody>
      <dsp:txXfrm>
        <a:off x="1679608" y="3766"/>
        <a:ext cx="5038825" cy="11124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076B-8228-4109-BD73-50924F4E9E66}">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E4E09-2600-4406-AD92-D5082CB7839E}">
      <dsp:nvSpPr>
        <dsp:cNvPr id="0" name=""/>
        <dsp:cNvSpPr/>
      </dsp:nvSpPr>
      <dsp:spPr>
        <a:xfrm>
          <a:off x="0" y="0"/>
          <a:ext cx="10515600" cy="132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i="0" kern="1200"/>
            <a:t>We often need to log the SQL and change tracking information for debugging purposes in EF Core.</a:t>
          </a:r>
          <a:endParaRPr lang="en-US" sz="2100" kern="1200"/>
        </a:p>
      </dsp:txBody>
      <dsp:txXfrm>
        <a:off x="0" y="0"/>
        <a:ext cx="10515600" cy="1321904"/>
      </dsp:txXfrm>
    </dsp:sp>
    <dsp:sp modelId="{F7374E51-EF2C-4A45-AA21-2CAB0F5403BA}">
      <dsp:nvSpPr>
        <dsp:cNvPr id="0" name=""/>
        <dsp:cNvSpPr/>
      </dsp:nvSpPr>
      <dsp:spPr>
        <a:xfrm>
          <a:off x="0" y="132190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FBD3D-3809-4929-9301-FCC53BFF0444}">
      <dsp:nvSpPr>
        <dsp:cNvPr id="0" name=""/>
        <dsp:cNvSpPr/>
      </dsp:nvSpPr>
      <dsp:spPr>
        <a:xfrm>
          <a:off x="0" y="1321904"/>
          <a:ext cx="10515600" cy="132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i="0" kern="1200"/>
            <a:t>Entity Framework Core integrates with the .NET Core logging to log SQL and change tracking information to the various output targets. First, install the NuGet package for logging provider of your choice and then tie up the DbContext to ILoggerFactory.</a:t>
          </a:r>
          <a:endParaRPr lang="en-US" sz="2100" kern="1200"/>
        </a:p>
      </dsp:txBody>
      <dsp:txXfrm>
        <a:off x="0" y="1321904"/>
        <a:ext cx="10515600" cy="1321904"/>
      </dsp:txXfrm>
    </dsp:sp>
    <dsp:sp modelId="{8A4380D4-A569-4943-A3A3-D6E541358A3B}">
      <dsp:nvSpPr>
        <dsp:cNvPr id="0" name=""/>
        <dsp:cNvSpPr/>
      </dsp:nvSpPr>
      <dsp:spPr>
        <a:xfrm>
          <a:off x="0" y="264380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68D8EC-38D2-4958-BCBA-8B989314CA53}">
      <dsp:nvSpPr>
        <dsp:cNvPr id="0" name=""/>
        <dsp:cNvSpPr/>
      </dsp:nvSpPr>
      <dsp:spPr>
        <a:xfrm>
          <a:off x="0" y="2643809"/>
          <a:ext cx="10515600" cy="132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i="0" kern="1200"/>
            <a:t>Let's install the logging provider's NuGet package. Here, we will display the logs on the console, so install the Microsoft.Extensions.Logging.Console NuGet package from the NuGet Package Manager or execute the following command in the Package Manager Console:</a:t>
          </a:r>
          <a:endParaRPr lang="en-US" sz="2100" kern="1200"/>
        </a:p>
      </dsp:txBody>
      <dsp:txXfrm>
        <a:off x="0" y="2643809"/>
        <a:ext cx="10515600" cy="1321904"/>
      </dsp:txXfrm>
    </dsp:sp>
    <dsp:sp modelId="{B6B45C24-2255-4F33-AABA-FB59499AB9AE}">
      <dsp:nvSpPr>
        <dsp:cNvPr id="0" name=""/>
        <dsp:cNvSpPr/>
      </dsp:nvSpPr>
      <dsp:spPr>
        <a:xfrm>
          <a:off x="0" y="396571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8487F-66DC-4D5F-BEB7-08313E0A5661}">
      <dsp:nvSpPr>
        <dsp:cNvPr id="0" name=""/>
        <dsp:cNvSpPr/>
      </dsp:nvSpPr>
      <dsp:spPr>
        <a:xfrm>
          <a:off x="0" y="3965713"/>
          <a:ext cx="10515600" cy="132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i="0" kern="1200"/>
            <a:t>PM&gt; Install-Package Microsoft.Extensions.Logging.Console</a:t>
          </a:r>
          <a:endParaRPr lang="en-US" sz="2100" kern="1200"/>
        </a:p>
      </dsp:txBody>
      <dsp:txXfrm>
        <a:off x="0" y="3965713"/>
        <a:ext cx="10515600" cy="13219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C250-C755-4D2D-9430-B72F6BAA5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DD6071-308E-4DAA-8D3D-0D80BF66E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9EC398-A3FD-4D35-9F21-7A203309C762}"/>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5" name="Footer Placeholder 4">
            <a:extLst>
              <a:ext uri="{FF2B5EF4-FFF2-40B4-BE49-F238E27FC236}">
                <a16:creationId xmlns:a16="http://schemas.microsoft.com/office/drawing/2014/main" id="{069A2F05-89D4-4841-80AF-1FF83E8E3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65620-BE06-4042-85B8-4708F9C184A4}"/>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232728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0D63-795D-4040-8006-F53C70269E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81EC4C-4008-4DF5-830A-FFA9A76D8B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B2D557-79B1-4E35-A4F2-3FC8497EEE52}"/>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5" name="Footer Placeholder 4">
            <a:extLst>
              <a:ext uri="{FF2B5EF4-FFF2-40B4-BE49-F238E27FC236}">
                <a16:creationId xmlns:a16="http://schemas.microsoft.com/office/drawing/2014/main" id="{8784F1CB-4E07-488A-A984-D7F759B75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E081C-460A-4E59-B03E-140CB24BD91C}"/>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104285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D77B9-7927-4510-AB34-6F83C7F71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851E4-2A2F-4136-A089-E1F6698F28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0AAB2A-129E-4D75-8B55-FD11E2FE92D9}"/>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5" name="Footer Placeholder 4">
            <a:extLst>
              <a:ext uri="{FF2B5EF4-FFF2-40B4-BE49-F238E27FC236}">
                <a16:creationId xmlns:a16="http://schemas.microsoft.com/office/drawing/2014/main" id="{941CF625-8432-438C-842C-7E78EC365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CA06D-A203-4341-9891-BAA92182B78E}"/>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67849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576F-E3BB-415B-B71E-EFEBB24596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58AAE8-BD4F-4684-B9A9-C585DF3B9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ED86BA-E93D-4660-B80F-541CF64E2ABB}"/>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5" name="Footer Placeholder 4">
            <a:extLst>
              <a:ext uri="{FF2B5EF4-FFF2-40B4-BE49-F238E27FC236}">
                <a16:creationId xmlns:a16="http://schemas.microsoft.com/office/drawing/2014/main" id="{C5294FA4-C578-4879-A35E-32787C541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66D8F-D3DB-4116-8196-01CDB95F340D}"/>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358804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11A4-AC96-4DC5-A62C-81E8BBEF3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D2BA75-A801-4556-A6B6-453D04565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D0D67-FD41-4EAC-81AE-ED2DF74425DF}"/>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5" name="Footer Placeholder 4">
            <a:extLst>
              <a:ext uri="{FF2B5EF4-FFF2-40B4-BE49-F238E27FC236}">
                <a16:creationId xmlns:a16="http://schemas.microsoft.com/office/drawing/2014/main" id="{9A29ACA4-9A28-443D-AC64-7B70337F6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73518-B1C5-4AD5-A02F-29062C696508}"/>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267445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A460-D72F-43E1-A816-D70B80AF3C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D120B9-5E25-4934-9EB8-966724271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59E38B-B4D2-41D0-ACAE-4C8520F2CB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6A26CE-3734-4C53-96FB-3FEB9AE515BB}"/>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6" name="Footer Placeholder 5">
            <a:extLst>
              <a:ext uri="{FF2B5EF4-FFF2-40B4-BE49-F238E27FC236}">
                <a16:creationId xmlns:a16="http://schemas.microsoft.com/office/drawing/2014/main" id="{0E4829DD-6228-4B5D-9558-C6A407965A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EC5AC9-8F8B-4711-A504-27E65A84B02C}"/>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408931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E15F-6ECC-44D1-ACE2-83D9B3C69D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CFF2A6-01D5-4F55-8C76-D42AD7B5E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B254F9-56DB-4C95-9628-65942A0015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14409B-39B1-4004-8C0C-B1AA17934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CF3177-28E3-4B3C-BE5A-7E9E374612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54066A-1645-4511-8712-7AF471BC4613}"/>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8" name="Footer Placeholder 7">
            <a:extLst>
              <a:ext uri="{FF2B5EF4-FFF2-40B4-BE49-F238E27FC236}">
                <a16:creationId xmlns:a16="http://schemas.microsoft.com/office/drawing/2014/main" id="{23D79E80-17A7-4D4E-B07C-5ADFEDA2DE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A2B838-A1D4-4E3E-8189-561637F2A64A}"/>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280730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CF42-B5A5-46BE-BEC4-48AC4E1807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297678-42B7-4705-9E6B-661A462C2904}"/>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4" name="Footer Placeholder 3">
            <a:extLst>
              <a:ext uri="{FF2B5EF4-FFF2-40B4-BE49-F238E27FC236}">
                <a16:creationId xmlns:a16="http://schemas.microsoft.com/office/drawing/2014/main" id="{2956AB47-67A0-470F-B138-40D69FF521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AB66D1-E9E9-4C09-9780-D3E5CF160EB4}"/>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226946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70586-1CF4-4D06-A2AF-74D56A2CA9B0}"/>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3" name="Footer Placeholder 2">
            <a:extLst>
              <a:ext uri="{FF2B5EF4-FFF2-40B4-BE49-F238E27FC236}">
                <a16:creationId xmlns:a16="http://schemas.microsoft.com/office/drawing/2014/main" id="{944A286D-AFFC-4D5E-B249-762BFAF559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088ACB-7FBE-4790-BCE8-6BF8FAF62B20}"/>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346923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657A-0789-45D1-83B9-2B157CEFC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9D10B6-6BA4-4DD5-B74C-36FD1F854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59D8AC-F677-4F27-907F-BF3EE35ED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74475-212D-4961-8528-0F225CD1D1E4}"/>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6" name="Footer Placeholder 5">
            <a:extLst>
              <a:ext uri="{FF2B5EF4-FFF2-40B4-BE49-F238E27FC236}">
                <a16:creationId xmlns:a16="http://schemas.microsoft.com/office/drawing/2014/main" id="{FD771F8F-E304-42F8-B01C-2EC1FD625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29B795-7077-4F89-BC02-7ED09719F5DA}"/>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297503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DDAE-B2C6-4256-A2E5-A41C3A8E5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5A8E04-520C-4C14-9D86-15EF48FCBA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39B5D7-E581-4B68-9E51-B4C460388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F4EBF-21E0-483C-A184-9E05C010177D}"/>
              </a:ext>
            </a:extLst>
          </p:cNvPr>
          <p:cNvSpPr>
            <a:spLocks noGrp="1"/>
          </p:cNvSpPr>
          <p:nvPr>
            <p:ph type="dt" sz="half" idx="10"/>
          </p:nvPr>
        </p:nvSpPr>
        <p:spPr/>
        <p:txBody>
          <a:bodyPr/>
          <a:lstStyle/>
          <a:p>
            <a:fld id="{D4830C4F-3B57-47B2-8F77-D35A4517EE3D}" type="datetimeFigureOut">
              <a:rPr lang="en-IN" smtClean="0"/>
              <a:t>06-05-2022</a:t>
            </a:fld>
            <a:endParaRPr lang="en-IN"/>
          </a:p>
        </p:txBody>
      </p:sp>
      <p:sp>
        <p:nvSpPr>
          <p:cNvPr id="6" name="Footer Placeholder 5">
            <a:extLst>
              <a:ext uri="{FF2B5EF4-FFF2-40B4-BE49-F238E27FC236}">
                <a16:creationId xmlns:a16="http://schemas.microsoft.com/office/drawing/2014/main" id="{B0791006-EF7C-4D04-ABFE-D14C59D2EC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B4E7D-8343-458B-A5D9-A07D150C6D56}"/>
              </a:ext>
            </a:extLst>
          </p:cNvPr>
          <p:cNvSpPr>
            <a:spLocks noGrp="1"/>
          </p:cNvSpPr>
          <p:nvPr>
            <p:ph type="sldNum" sz="quarter" idx="12"/>
          </p:nvPr>
        </p:nvSpPr>
        <p:spPr/>
        <p:txBody>
          <a:bodyPr/>
          <a:lstStyle/>
          <a:p>
            <a:fld id="{3D25CCCF-375A-49A5-BEA4-C197913E85FF}" type="slidenum">
              <a:rPr lang="en-IN" smtClean="0"/>
              <a:t>‹#›</a:t>
            </a:fld>
            <a:endParaRPr lang="en-IN"/>
          </a:p>
        </p:txBody>
      </p:sp>
    </p:spTree>
    <p:extLst>
      <p:ext uri="{BB962C8B-B14F-4D97-AF65-F5344CB8AC3E}">
        <p14:creationId xmlns:p14="http://schemas.microsoft.com/office/powerpoint/2010/main" val="199972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Marker/>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B5D24-2295-457D-A2DF-A3C4E2117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774F93-78A3-4E12-A128-2E84C5D8D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4F515-86D4-435C-B143-B45961203C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30C4F-3B57-47B2-8F77-D35A4517EE3D}" type="datetimeFigureOut">
              <a:rPr lang="en-IN" smtClean="0"/>
              <a:t>06-05-2022</a:t>
            </a:fld>
            <a:endParaRPr lang="en-IN"/>
          </a:p>
        </p:txBody>
      </p:sp>
      <p:sp>
        <p:nvSpPr>
          <p:cNvPr id="5" name="Footer Placeholder 4">
            <a:extLst>
              <a:ext uri="{FF2B5EF4-FFF2-40B4-BE49-F238E27FC236}">
                <a16:creationId xmlns:a16="http://schemas.microsoft.com/office/drawing/2014/main" id="{71859C27-B481-43E3-B800-5EED7047C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65D966-D0A9-4488-B19D-B03375131D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5CCCF-375A-49A5-BEA4-C197913E85FF}" type="slidenum">
              <a:rPr lang="en-IN" smtClean="0"/>
              <a:t>‹#›</a:t>
            </a:fld>
            <a:endParaRPr lang="en-IN"/>
          </a:p>
        </p:txBody>
      </p:sp>
    </p:spTree>
    <p:extLst>
      <p:ext uri="{BB962C8B-B14F-4D97-AF65-F5344CB8AC3E}">
        <p14:creationId xmlns:p14="http://schemas.microsoft.com/office/powerpoint/2010/main" val="227540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otnet/efco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 name="Group 56">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58"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60">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62"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6" name="Freeform: Shape 6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7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A45238D-95A3-4D98-B262-23B46054026E}"/>
              </a:ext>
            </a:extLst>
          </p:cNvPr>
          <p:cNvSpPr>
            <a:spLocks noGrp="1"/>
          </p:cNvSpPr>
          <p:nvPr>
            <p:ph type="ctrTitle"/>
          </p:nvPr>
        </p:nvSpPr>
        <p:spPr>
          <a:xfrm>
            <a:off x="2983684" y="819845"/>
            <a:ext cx="6800396" cy="5195824"/>
          </a:xfr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50800" dir="5400000" algn="ctr" rotWithShape="0">
              <a:srgbClr val="000000">
                <a:alpha val="80000"/>
              </a:srgbClr>
            </a:outerShdw>
          </a:effectLst>
        </p:spPr>
        <p:txBody>
          <a:bodyPr anchor="ctr">
            <a:normAutofit/>
          </a:bodyPr>
          <a:lstStyle/>
          <a:p>
            <a:pPr algn="l"/>
            <a:r>
              <a:rPr lang="en-IN" sz="4800" dirty="0">
                <a:solidFill>
                  <a:schemeClr val="bg1"/>
                </a:solidFill>
              </a:rPr>
              <a:t>  </a:t>
            </a:r>
            <a:r>
              <a:rPr lang="en-IN" sz="4800" b="1" dirty="0">
                <a:solidFill>
                  <a:schemeClr val="bg1">
                    <a:lumMod val="75000"/>
                  </a:schemeClr>
                </a:solidFill>
              </a:rPr>
              <a:t>Entity Framework Core</a:t>
            </a:r>
          </a:p>
        </p:txBody>
      </p:sp>
    </p:spTree>
    <p:extLst>
      <p:ext uri="{BB962C8B-B14F-4D97-AF65-F5344CB8AC3E}">
        <p14:creationId xmlns:p14="http://schemas.microsoft.com/office/powerpoint/2010/main" val="28238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BAD1-6613-455F-A40B-15DCC8F1AD06}"/>
              </a:ext>
            </a:extLst>
          </p:cNvPr>
          <p:cNvSpPr>
            <a:spLocks noGrp="1"/>
          </p:cNvSpPr>
          <p:nvPr>
            <p:ph type="title"/>
          </p:nvPr>
        </p:nvSpPr>
        <p:spPr>
          <a:xfrm>
            <a:off x="838200" y="317000"/>
            <a:ext cx="10515600" cy="1079362"/>
          </a:xfrm>
        </p:spPr>
        <p:txBody>
          <a:bodyPr>
            <a:normAutofit fontScale="90000"/>
          </a:bodyPr>
          <a:lstStyle/>
          <a:p>
            <a:r>
              <a:rPr lang="en-IN" b="1" i="0" u="sng" dirty="0">
                <a:effectLst/>
              </a:rPr>
              <a:t>Setting up the Entities and EFCore</a:t>
            </a:r>
            <a:br>
              <a:rPr lang="en-IN" b="1" i="0" dirty="0">
                <a:effectLst/>
                <a:latin typeface="var(--global-heading-font-family)"/>
              </a:rPr>
            </a:br>
            <a:endParaRPr lang="en-IN" dirty="0"/>
          </a:p>
        </p:txBody>
      </p:sp>
      <p:graphicFrame>
        <p:nvGraphicFramePr>
          <p:cNvPr id="6" name="Content Placeholder 2">
            <a:extLst>
              <a:ext uri="{FF2B5EF4-FFF2-40B4-BE49-F238E27FC236}">
                <a16:creationId xmlns:a16="http://schemas.microsoft.com/office/drawing/2014/main" id="{7934CD15-ECD7-3210-C136-5C0F13675FAD}"/>
              </a:ext>
            </a:extLst>
          </p:cNvPr>
          <p:cNvGraphicFramePr>
            <a:graphicFrameLocks noGrp="1"/>
          </p:cNvGraphicFramePr>
          <p:nvPr>
            <p:ph idx="1"/>
            <p:extLst>
              <p:ext uri="{D42A27DB-BD31-4B8C-83A1-F6EECF244321}">
                <p14:modId xmlns:p14="http://schemas.microsoft.com/office/powerpoint/2010/main" val="2692854734"/>
              </p:ext>
            </p:extLst>
          </p:nvPr>
        </p:nvGraphicFramePr>
        <p:xfrm>
          <a:off x="838200" y="1139688"/>
          <a:ext cx="10866120" cy="571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1">
            <a:extLst>
              <a:ext uri="{FF2B5EF4-FFF2-40B4-BE49-F238E27FC236}">
                <a16:creationId xmlns:a16="http://schemas.microsoft.com/office/drawing/2014/main" id="{B72380BF-7469-4868-8958-303439E4E90F}"/>
              </a:ext>
            </a:extLst>
          </p:cNvPr>
          <p:cNvSpPr>
            <a:spLocks noChangeArrowheads="1"/>
          </p:cNvSpPr>
          <p:nvPr/>
        </p:nvSpPr>
        <p:spPr bwMode="auto">
          <a:xfrm>
            <a:off x="3156999" y="4251777"/>
            <a:ext cx="6546575" cy="415498"/>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53535"/>
                </a:solidFill>
                <a:effectLst/>
                <a:latin typeface="Courier 10 Pitch"/>
              </a:rPr>
              <a:t>Install-Package Microsoft.EntityFrameworkCore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53535"/>
                </a:solidFill>
                <a:effectLst/>
                <a:latin typeface="Courier 10 Pitch"/>
              </a:rPr>
              <a:t>Install-Package Microsoft.EntityFrameworkCore.SqlServer</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709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F39944F-73FB-4D85-8FC6-612447438570}"/>
              </a:ext>
            </a:extLst>
          </p:cNvPr>
          <p:cNvSpPr>
            <a:spLocks noGrp="1"/>
          </p:cNvSpPr>
          <p:nvPr>
            <p:ph idx="1"/>
          </p:nvPr>
        </p:nvSpPr>
        <p:spPr>
          <a:xfrm>
            <a:off x="4810259" y="649480"/>
            <a:ext cx="6555347" cy="5546047"/>
          </a:xfrm>
        </p:spPr>
        <p:txBody>
          <a:bodyPr anchor="ctr">
            <a:normAutofit/>
          </a:bodyPr>
          <a:lstStyle/>
          <a:p>
            <a:r>
              <a:rPr lang="en-IN" sz="2000" b="0" i="0" dirty="0">
                <a:effectLst/>
                <a:latin typeface="+mj-lt"/>
              </a:rPr>
              <a:t>Firstly, Install this package on the WebApi Project. This allows you to run EF Core commands on the CLI.</a:t>
            </a:r>
          </a:p>
          <a:p>
            <a:endParaRPr lang="en-IN" sz="2000" dirty="0">
              <a:latin typeface="+mj-lt"/>
            </a:endParaRPr>
          </a:p>
          <a:p>
            <a:r>
              <a:rPr lang="en-IN" sz="2000" b="0" i="0" dirty="0">
                <a:effectLst/>
                <a:latin typeface="+mj-lt"/>
              </a:rPr>
              <a:t>Next, Navigate to Startup.cs or(</a:t>
            </a:r>
            <a:r>
              <a:rPr lang="en-IN" sz="2000" b="0" i="0" dirty="0" err="1">
                <a:effectLst/>
                <a:latin typeface="+mj-lt"/>
              </a:rPr>
              <a:t>program.cs</a:t>
            </a:r>
            <a:r>
              <a:rPr lang="en-IN" sz="2000" b="0" i="0" dirty="0">
                <a:effectLst/>
                <a:latin typeface="+mj-lt"/>
              </a:rPr>
              <a:t>) and add this line to Register the ApplicationContext class that we created. Note that you will have to add a refernce of the DataAccess.EFCore Project to the WebApi Project.</a:t>
            </a:r>
          </a:p>
          <a:p>
            <a:endParaRPr lang="en-IN" sz="2000" dirty="0">
              <a:latin typeface="+mj-lt"/>
            </a:endParaRPr>
          </a:p>
          <a:p>
            <a:endParaRPr lang="en-IN" sz="2000" b="0" i="0" dirty="0">
              <a:effectLst/>
              <a:latin typeface="+mj-lt"/>
            </a:endParaRPr>
          </a:p>
          <a:p>
            <a:endParaRPr lang="en-IN" sz="2000" dirty="0">
              <a:latin typeface="+mj-lt"/>
            </a:endParaRPr>
          </a:p>
          <a:p>
            <a:r>
              <a:rPr lang="en-IN" sz="2000" b="0" i="0" dirty="0">
                <a:effectLst/>
                <a:latin typeface="+mj-lt"/>
              </a:rPr>
              <a:t>After that, open up the appsettings.json file in the API Project and add the connection string</a:t>
            </a:r>
            <a:endParaRPr lang="en-IN" sz="2000" dirty="0">
              <a:latin typeface="+mj-lt"/>
            </a:endParaRPr>
          </a:p>
          <a:p>
            <a:pPr marL="0" indent="0">
              <a:buNone/>
            </a:pPr>
            <a:endParaRPr lang="en-IN" sz="2000" dirty="0">
              <a:latin typeface="+mj-lt"/>
            </a:endParaRPr>
          </a:p>
          <a:p>
            <a:r>
              <a:rPr lang="en-IN" sz="2000" b="0" i="0" dirty="0">
                <a:effectLst/>
                <a:latin typeface="+mj-lt"/>
              </a:rPr>
              <a:t>Finally, Let’s update the database. Open your Package Manager Console on Visual Studio and run the following commands.</a:t>
            </a:r>
            <a:endParaRPr lang="en-IN" sz="2000" dirty="0">
              <a:latin typeface="+mj-lt"/>
            </a:endParaRPr>
          </a:p>
          <a:p>
            <a:pPr marL="0" indent="0">
              <a:buNone/>
            </a:pPr>
            <a:endParaRPr lang="en-IN" sz="2000" dirty="0">
              <a:latin typeface="+mj-lt"/>
            </a:endParaRPr>
          </a:p>
          <a:p>
            <a:pPr marL="0" indent="0">
              <a:buNone/>
            </a:pPr>
            <a:endParaRPr lang="en-IN" sz="2000" dirty="0">
              <a:latin typeface="+mj-lt"/>
            </a:endParaRPr>
          </a:p>
          <a:p>
            <a:pPr marL="0" indent="0">
              <a:buNone/>
            </a:pPr>
            <a:endParaRPr lang="en-IN" sz="2000" dirty="0">
              <a:latin typeface="+mj-lt"/>
            </a:endParaRPr>
          </a:p>
        </p:txBody>
      </p:sp>
      <p:sp>
        <p:nvSpPr>
          <p:cNvPr id="8" name="Rectangle 1">
            <a:extLst>
              <a:ext uri="{FF2B5EF4-FFF2-40B4-BE49-F238E27FC236}">
                <a16:creationId xmlns:a16="http://schemas.microsoft.com/office/drawing/2014/main" id="{6C43617B-42D2-4E5F-9DFF-1728489EB56F}"/>
              </a:ext>
            </a:extLst>
          </p:cNvPr>
          <p:cNvSpPr>
            <a:spLocks noChangeArrowheads="1"/>
          </p:cNvSpPr>
          <p:nvPr/>
        </p:nvSpPr>
        <p:spPr bwMode="auto">
          <a:xfrm>
            <a:off x="3188433" y="848139"/>
            <a:ext cx="5942316" cy="267593"/>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353535"/>
                </a:solidFill>
                <a:effectLst/>
                <a:latin typeface="Courier 10 Pitch"/>
              </a:rPr>
              <a:t>Install-Package Microsoft.EntityFrameworkCore.Tools</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9F83A1B-AAB6-4519-88BD-7FAEDE9A7B67}"/>
              </a:ext>
            </a:extLst>
          </p:cNvPr>
          <p:cNvSpPr>
            <a:spLocks noChangeArrowheads="1"/>
          </p:cNvSpPr>
          <p:nvPr/>
        </p:nvSpPr>
        <p:spPr bwMode="auto">
          <a:xfrm>
            <a:off x="3188432" y="2317984"/>
            <a:ext cx="7333794" cy="954107"/>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353535"/>
                </a:solidFill>
                <a:effectLst/>
                <a:latin typeface="Courier 10 Pitch"/>
              </a:rPr>
              <a:t>services.AddDbContext&lt;ApplicationContext&gt;(options =&gt; </a:t>
            </a:r>
          </a:p>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353535"/>
                </a:solidFill>
                <a:effectLst/>
                <a:latin typeface="Courier 10 Pitch"/>
              </a:rPr>
              <a:t>options.UseSqlServer(</a:t>
            </a:r>
          </a:p>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353535"/>
                </a:solidFill>
                <a:effectLst/>
                <a:latin typeface="Courier 10 Pitch"/>
              </a:rPr>
              <a:t> Configuration.GetConnectionString("DefaultConnection"),</a:t>
            </a:r>
          </a:p>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353535"/>
                </a:solidFill>
                <a:effectLst/>
                <a:latin typeface="Courier 10 Pitch"/>
              </a:rPr>
              <a:t> b =&gt; b.MigrationsAssembly(typeof(ApplicationContext).Assembly.FullName)));</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E0B5821-7676-443F-94EC-B475985372EE}"/>
              </a:ext>
            </a:extLst>
          </p:cNvPr>
          <p:cNvSpPr>
            <a:spLocks noChangeArrowheads="1"/>
          </p:cNvSpPr>
          <p:nvPr/>
        </p:nvSpPr>
        <p:spPr bwMode="auto">
          <a:xfrm>
            <a:off x="3188433" y="4239835"/>
            <a:ext cx="7333794" cy="261610"/>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353535"/>
                </a:solidFill>
                <a:effectLst/>
                <a:latin typeface="Courier 10 Pitch"/>
              </a:rPr>
              <a:t>"ConnectionStrings": { "DefaultConnection": "&lt;your connection string&gt;",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2B92D06A-B123-4B7F-ACEC-339595EE82B8}"/>
              </a:ext>
            </a:extLst>
          </p:cNvPr>
          <p:cNvSpPr>
            <a:spLocks noChangeArrowheads="1"/>
          </p:cNvSpPr>
          <p:nvPr/>
        </p:nvSpPr>
        <p:spPr bwMode="auto">
          <a:xfrm>
            <a:off x="3188432" y="5548169"/>
            <a:ext cx="5611011" cy="261610"/>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rgbClr val="353535"/>
                </a:solidFill>
                <a:effectLst/>
                <a:latin typeface="Courier 10 Pitch"/>
              </a:rPr>
              <a:t>add-migration Initial update-database</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32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BFDD148-0C62-4896-BC23-570D0745D565}"/>
              </a:ext>
            </a:extLst>
          </p:cNvPr>
          <p:cNvSpPr>
            <a:spLocks noGrp="1"/>
          </p:cNvSpPr>
          <p:nvPr>
            <p:ph type="title"/>
          </p:nvPr>
        </p:nvSpPr>
        <p:spPr>
          <a:xfrm>
            <a:off x="786385" y="841248"/>
            <a:ext cx="3515244" cy="5340097"/>
          </a:xfrm>
        </p:spPr>
        <p:txBody>
          <a:bodyPr anchor="ctr">
            <a:normAutofit/>
          </a:bodyPr>
          <a:lstStyle/>
          <a:p>
            <a:r>
              <a:rPr lang="en-IN" sz="4800" u="sng" dirty="0">
                <a:solidFill>
                  <a:schemeClr val="bg1"/>
                </a:solidFill>
              </a:rPr>
              <a:t>Using LINQ to Entities to perform CRUD operations</a:t>
            </a:r>
          </a:p>
        </p:txBody>
      </p:sp>
      <p:graphicFrame>
        <p:nvGraphicFramePr>
          <p:cNvPr id="5" name="Content Placeholder 2">
            <a:extLst>
              <a:ext uri="{FF2B5EF4-FFF2-40B4-BE49-F238E27FC236}">
                <a16:creationId xmlns:a16="http://schemas.microsoft.com/office/drawing/2014/main" id="{52DE2053-D83E-D897-58C7-8BABEF82142D}"/>
              </a:ext>
            </a:extLst>
          </p:cNvPr>
          <p:cNvGraphicFramePr>
            <a:graphicFrameLocks noGrp="1"/>
          </p:cNvGraphicFramePr>
          <p:nvPr>
            <p:ph idx="1"/>
            <p:extLst>
              <p:ext uri="{D42A27DB-BD31-4B8C-83A1-F6EECF244321}">
                <p14:modId xmlns:p14="http://schemas.microsoft.com/office/powerpoint/2010/main" val="1156501018"/>
              </p:ext>
            </p:extLst>
          </p:nvPr>
        </p:nvGraphicFramePr>
        <p:xfrm>
          <a:off x="4985886" y="231006"/>
          <a:ext cx="6718434" cy="6465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99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0106-8F87-4AE1-A5E2-1F07FC58DC26}"/>
              </a:ext>
            </a:extLst>
          </p:cNvPr>
          <p:cNvSpPr>
            <a:spLocks noGrp="1"/>
          </p:cNvSpPr>
          <p:nvPr>
            <p:ph type="title"/>
          </p:nvPr>
        </p:nvSpPr>
        <p:spPr>
          <a:xfrm>
            <a:off x="838200" y="106017"/>
            <a:ext cx="10515600" cy="967409"/>
          </a:xfrm>
        </p:spPr>
        <p:txBody>
          <a:bodyPr>
            <a:normAutofit/>
          </a:bodyPr>
          <a:lstStyle/>
          <a:p>
            <a:r>
              <a:rPr lang="en-IN" sz="3600" b="1" u="sng" dirty="0"/>
              <a:t>SQL Query Logging</a:t>
            </a:r>
          </a:p>
        </p:txBody>
      </p:sp>
      <p:graphicFrame>
        <p:nvGraphicFramePr>
          <p:cNvPr id="5" name="Content Placeholder 2">
            <a:extLst>
              <a:ext uri="{FF2B5EF4-FFF2-40B4-BE49-F238E27FC236}">
                <a16:creationId xmlns:a16="http://schemas.microsoft.com/office/drawing/2014/main" id="{C82611F4-6083-C2BA-7B34-4FB5DB4231E0}"/>
              </a:ext>
            </a:extLst>
          </p:cNvPr>
          <p:cNvGraphicFramePr>
            <a:graphicFrameLocks noGrp="1"/>
          </p:cNvGraphicFramePr>
          <p:nvPr>
            <p:ph idx="1"/>
          </p:nvPr>
        </p:nvGraphicFramePr>
        <p:xfrm>
          <a:off x="838200" y="1166191"/>
          <a:ext cx="10515600" cy="5287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6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9D8F-ED92-48A0-9AEB-8D9D7B1AB4F3}"/>
              </a:ext>
            </a:extLst>
          </p:cNvPr>
          <p:cNvSpPr>
            <a:spLocks noGrp="1"/>
          </p:cNvSpPr>
          <p:nvPr>
            <p:ph type="title"/>
          </p:nvPr>
        </p:nvSpPr>
        <p:spPr>
          <a:xfrm>
            <a:off x="838200" y="225288"/>
            <a:ext cx="10515600" cy="901148"/>
          </a:xfrm>
        </p:spPr>
        <p:txBody>
          <a:bodyPr>
            <a:normAutofit/>
          </a:bodyPr>
          <a:lstStyle/>
          <a:p>
            <a:r>
              <a:rPr lang="en-IN" sz="3600" b="1" u="sng" dirty="0"/>
              <a:t>Migration &amp; Database Update</a:t>
            </a:r>
          </a:p>
        </p:txBody>
      </p:sp>
      <p:sp>
        <p:nvSpPr>
          <p:cNvPr id="3" name="Content Placeholder 2">
            <a:extLst>
              <a:ext uri="{FF2B5EF4-FFF2-40B4-BE49-F238E27FC236}">
                <a16:creationId xmlns:a16="http://schemas.microsoft.com/office/drawing/2014/main" id="{3A01B1AD-A60C-4FEE-BADA-ABF42975F436}"/>
              </a:ext>
            </a:extLst>
          </p:cNvPr>
          <p:cNvSpPr>
            <a:spLocks noGrp="1"/>
          </p:cNvSpPr>
          <p:nvPr>
            <p:ph idx="1"/>
          </p:nvPr>
        </p:nvSpPr>
        <p:spPr>
          <a:xfrm>
            <a:off x="838200" y="993913"/>
            <a:ext cx="10515600" cy="5864087"/>
          </a:xfrm>
        </p:spPr>
        <p:txBody>
          <a:bodyPr>
            <a:normAutofit/>
          </a:bodyPr>
          <a:lstStyle/>
          <a:p>
            <a:r>
              <a:rPr lang="en-IN" sz="2400" b="0" i="0" dirty="0">
                <a:solidFill>
                  <a:schemeClr val="tx1">
                    <a:lumMod val="85000"/>
                    <a:lumOff val="15000"/>
                  </a:schemeClr>
                </a:solidFill>
                <a:effectLst/>
                <a:latin typeface="+mj-lt"/>
              </a:rPr>
              <a:t>Migration is a way to keep the database schema in sync with the EF Core model by preserving data.</a:t>
            </a:r>
            <a:endParaRPr lang="en-IN" sz="2400" dirty="0">
              <a:solidFill>
                <a:schemeClr val="tx1">
                  <a:lumMod val="85000"/>
                  <a:lumOff val="15000"/>
                </a:schemeClr>
              </a:solidFill>
              <a:latin typeface="+mj-lt"/>
            </a:endParaRPr>
          </a:p>
        </p:txBody>
      </p:sp>
      <p:pic>
        <p:nvPicPr>
          <p:cNvPr id="3074" name="Picture 2">
            <a:extLst>
              <a:ext uri="{FF2B5EF4-FFF2-40B4-BE49-F238E27FC236}">
                <a16:creationId xmlns:a16="http://schemas.microsoft.com/office/drawing/2014/main" id="{DFEC0B5E-66B1-4DC9-BBEA-8ACB05BDC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4" y="1384071"/>
            <a:ext cx="6470479" cy="9565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42396B5-AB1E-4A3E-9405-40E8593099A9}"/>
              </a:ext>
            </a:extLst>
          </p:cNvPr>
          <p:cNvGraphicFramePr>
            <a:graphicFrameLocks noGrp="1"/>
          </p:cNvGraphicFramePr>
          <p:nvPr>
            <p:extLst>
              <p:ext uri="{D42A27DB-BD31-4B8C-83A1-F6EECF244321}">
                <p14:modId xmlns:p14="http://schemas.microsoft.com/office/powerpoint/2010/main" val="1908239272"/>
              </p:ext>
            </p:extLst>
          </p:nvPr>
        </p:nvGraphicFramePr>
        <p:xfrm>
          <a:off x="3228974" y="2722549"/>
          <a:ext cx="7386018" cy="4146821"/>
        </p:xfrm>
        <a:graphic>
          <a:graphicData uri="http://schemas.openxmlformats.org/drawingml/2006/table">
            <a:tbl>
              <a:tblPr/>
              <a:tblGrid>
                <a:gridCol w="2462006">
                  <a:extLst>
                    <a:ext uri="{9D8B030D-6E8A-4147-A177-3AD203B41FA5}">
                      <a16:colId xmlns:a16="http://schemas.microsoft.com/office/drawing/2014/main" val="162224851"/>
                    </a:ext>
                  </a:extLst>
                </a:gridCol>
                <a:gridCol w="2462006">
                  <a:extLst>
                    <a:ext uri="{9D8B030D-6E8A-4147-A177-3AD203B41FA5}">
                      <a16:colId xmlns:a16="http://schemas.microsoft.com/office/drawing/2014/main" val="2807383033"/>
                    </a:ext>
                  </a:extLst>
                </a:gridCol>
                <a:gridCol w="2462006">
                  <a:extLst>
                    <a:ext uri="{9D8B030D-6E8A-4147-A177-3AD203B41FA5}">
                      <a16:colId xmlns:a16="http://schemas.microsoft.com/office/drawing/2014/main" val="1441430860"/>
                    </a:ext>
                  </a:extLst>
                </a:gridCol>
              </a:tblGrid>
              <a:tr h="362173">
                <a:tc>
                  <a:txBody>
                    <a:bodyPr/>
                    <a:lstStyle/>
                    <a:p>
                      <a:pPr latinLnBrk="0"/>
                      <a:r>
                        <a:rPr lang="en-IN" sz="2000">
                          <a:effectLst/>
                        </a:rPr>
                        <a:t>PMC Command</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a:effectLst/>
                        </a:rPr>
                        <a:t>dotnet CLI command</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a:effectLst/>
                        </a:rPr>
                        <a:t>Usage</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94936871"/>
                  </a:ext>
                </a:extLst>
              </a:tr>
              <a:tr h="885213">
                <a:tc>
                  <a:txBody>
                    <a:bodyPr/>
                    <a:lstStyle/>
                    <a:p>
                      <a:pPr latinLnBrk="0"/>
                      <a:r>
                        <a:rPr lang="en-IN" sz="2000" dirty="0">
                          <a:effectLst/>
                        </a:rPr>
                        <a:t>add-migration &lt;migration name&gt;</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dirty="0">
                          <a:effectLst/>
                        </a:rPr>
                        <a:t>Add &lt;migration name&gt;</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dirty="0">
                          <a:effectLst/>
                        </a:rPr>
                        <a:t>Creates a migration by adding a migration snapshot.</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31978163"/>
                  </a:ext>
                </a:extLst>
              </a:tr>
              <a:tr h="607185">
                <a:tc>
                  <a:txBody>
                    <a:bodyPr/>
                    <a:lstStyle/>
                    <a:p>
                      <a:pPr latinLnBrk="0"/>
                      <a:r>
                        <a:rPr lang="en-IN" sz="2000">
                          <a:effectLst/>
                        </a:rPr>
                        <a:t>Remove-migration</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a:effectLst/>
                        </a:rPr>
                        <a:t>Remove</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a:effectLst/>
                        </a:rPr>
                        <a:t>Removes the last migration snapshot.</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97407599"/>
                  </a:ext>
                </a:extLst>
              </a:tr>
              <a:tr h="1170379">
                <a:tc>
                  <a:txBody>
                    <a:bodyPr/>
                    <a:lstStyle/>
                    <a:p>
                      <a:pPr latinLnBrk="0"/>
                      <a:r>
                        <a:rPr lang="en-IN" sz="2000">
                          <a:effectLst/>
                        </a:rPr>
                        <a:t>Update-database</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dirty="0">
                          <a:effectLst/>
                        </a:rPr>
                        <a:t>Update</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a:effectLst/>
                        </a:rPr>
                        <a:t>Updates the database schema based on the last migration snapshot.</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34427102"/>
                  </a:ext>
                </a:extLst>
              </a:tr>
              <a:tr h="885213">
                <a:tc>
                  <a:txBody>
                    <a:bodyPr/>
                    <a:lstStyle/>
                    <a:p>
                      <a:pPr latinLnBrk="0"/>
                      <a:r>
                        <a:rPr lang="en-IN" sz="2000">
                          <a:effectLst/>
                        </a:rPr>
                        <a:t>Script-migration</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dirty="0">
                          <a:effectLst/>
                        </a:rPr>
                        <a:t>Script</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tc>
                  <a:txBody>
                    <a:bodyPr/>
                    <a:lstStyle/>
                    <a:p>
                      <a:pPr latinLnBrk="0"/>
                      <a:r>
                        <a:rPr lang="en-IN" sz="2000" dirty="0">
                          <a:effectLst/>
                        </a:rPr>
                        <a:t>Generates a SQL script using all the migration snapshots.</a:t>
                      </a:r>
                    </a:p>
                  </a:txBody>
                  <a:tcPr marL="31762" marR="31762" marT="15881" marB="15881" anchor="ctr">
                    <a:lnL w="12700" cap="flat" cmpd="sng" algn="ctr">
                      <a:solidFill>
                        <a:srgbClr val="616161"/>
                      </a:solidFill>
                      <a:prstDash val="solid"/>
                      <a:round/>
                      <a:headEnd type="none" w="med" len="med"/>
                      <a:tailEnd type="none" w="med" len="med"/>
                    </a:lnL>
                    <a:lnR w="12700" cap="flat" cmpd="sng" algn="ctr">
                      <a:solidFill>
                        <a:srgbClr val="616161"/>
                      </a:solidFill>
                      <a:prstDash val="solid"/>
                      <a:round/>
                      <a:headEnd type="none" w="med" len="med"/>
                      <a:tailEnd type="none" w="med" len="med"/>
                    </a:lnR>
                    <a:lnT w="12700" cap="flat" cmpd="sng" algn="ctr">
                      <a:solidFill>
                        <a:srgbClr val="616161"/>
                      </a:solidFill>
                      <a:prstDash val="solid"/>
                      <a:round/>
                      <a:headEnd type="none" w="med" len="med"/>
                      <a:tailEnd type="none" w="med" len="med"/>
                    </a:lnT>
                    <a:lnB w="12700" cap="flat" cmpd="sng" algn="ctr">
                      <a:solidFill>
                        <a:srgbClr val="61616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69724561"/>
                  </a:ext>
                </a:extLst>
              </a:tr>
            </a:tbl>
          </a:graphicData>
        </a:graphic>
      </p:graphicFrame>
      <p:sp>
        <p:nvSpPr>
          <p:cNvPr id="5" name="Rectangle 3">
            <a:extLst>
              <a:ext uri="{FF2B5EF4-FFF2-40B4-BE49-F238E27FC236}">
                <a16:creationId xmlns:a16="http://schemas.microsoft.com/office/drawing/2014/main" id="{95B824C7-9F0C-43A5-9DB9-6680B3052497}"/>
              </a:ext>
            </a:extLst>
          </p:cNvPr>
          <p:cNvSpPr>
            <a:spLocks noChangeArrowheads="1"/>
          </p:cNvSpPr>
          <p:nvPr/>
        </p:nvSpPr>
        <p:spPr bwMode="auto">
          <a:xfrm>
            <a:off x="838200" y="2260899"/>
            <a:ext cx="66685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lumMod val="85000"/>
                    <a:lumOff val="15000"/>
                  </a:schemeClr>
                </a:solidFill>
                <a:effectLst/>
                <a:latin typeface="+mj-lt"/>
                <a:cs typeface="Segoe UI" panose="020B0502040204020203" pitchFamily="34" charset="0"/>
              </a:rPr>
              <a:t>The following Table lists important migration commands in EF Core.</a:t>
            </a:r>
            <a:endParaRPr kumimoji="0" lang="en-US" altLang="en-US" b="1" i="0" u="none" strike="noStrike" cap="none" normalizeH="0" baseline="0" dirty="0">
              <a:ln>
                <a:noFill/>
              </a:ln>
              <a:solidFill>
                <a:schemeClr val="tx1">
                  <a:lumMod val="85000"/>
                  <a:lumOff val="1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lumMod val="85000"/>
                  <a:lumOff val="15000"/>
                </a:schemeClr>
              </a:solidFill>
              <a:effectLst/>
              <a:latin typeface="+mj-lt"/>
            </a:endParaRPr>
          </a:p>
        </p:txBody>
      </p:sp>
    </p:spTree>
    <p:extLst>
      <p:ext uri="{BB962C8B-B14F-4D97-AF65-F5344CB8AC3E}">
        <p14:creationId xmlns:p14="http://schemas.microsoft.com/office/powerpoint/2010/main" val="648974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497FB2-4CD5-4B71-B917-CF16EB7EDD53}"/>
              </a:ext>
            </a:extLst>
          </p:cNvPr>
          <p:cNvSpPr>
            <a:spLocks noGrp="1"/>
          </p:cNvSpPr>
          <p:nvPr>
            <p:ph type="title"/>
          </p:nvPr>
        </p:nvSpPr>
        <p:spPr>
          <a:xfrm>
            <a:off x="643468" y="621792"/>
            <a:ext cx="4989890" cy="5413248"/>
          </a:xfrm>
        </p:spPr>
        <p:txBody>
          <a:bodyPr>
            <a:normAutofit/>
          </a:bodyPr>
          <a:lstStyle/>
          <a:p>
            <a:r>
              <a:rPr lang="en-IN" sz="3600" b="1" u="sng" dirty="0"/>
              <a:t>Eager Loading Vs Explicit Loading Vs Lazy Loading</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4F22DEE-FE9C-43B3-82C7-B53BA838ACAB}"/>
              </a:ext>
            </a:extLst>
          </p:cNvPr>
          <p:cNvSpPr>
            <a:spLocks noGrp="1"/>
          </p:cNvSpPr>
          <p:nvPr>
            <p:ph idx="1"/>
          </p:nvPr>
        </p:nvSpPr>
        <p:spPr>
          <a:xfrm>
            <a:off x="5730957" y="393895"/>
            <a:ext cx="5817575" cy="6035039"/>
          </a:xfrm>
          <a:noFill/>
        </p:spPr>
        <p:txBody>
          <a:bodyPr anchor="ctr">
            <a:normAutofit/>
          </a:bodyPr>
          <a:lstStyle/>
          <a:p>
            <a:r>
              <a:rPr lang="en-IN" sz="2000" b="1" i="0" dirty="0">
                <a:effectLst/>
                <a:latin typeface="+mj-lt"/>
              </a:rPr>
              <a:t>Lazy Loading:-</a:t>
            </a:r>
            <a:r>
              <a:rPr lang="en-IN" sz="2000" b="0" i="0" dirty="0">
                <a:effectLst/>
                <a:latin typeface="+mj-lt"/>
              </a:rPr>
              <a:t> By Default Linq support lazy loading. in this techniq the </a:t>
            </a:r>
            <a:r>
              <a:rPr lang="en-IN" sz="2000" b="1" i="0" dirty="0">
                <a:effectLst/>
                <a:latin typeface="+mj-lt"/>
              </a:rPr>
              <a:t>Child objects</a:t>
            </a:r>
            <a:r>
              <a:rPr lang="en-IN" sz="2000" b="0" i="0" dirty="0">
                <a:effectLst/>
                <a:latin typeface="+mj-lt"/>
              </a:rPr>
              <a:t> are not loaded automatically with </a:t>
            </a:r>
            <a:r>
              <a:rPr lang="en-IN" sz="2000" b="1" i="0" dirty="0">
                <a:effectLst/>
                <a:latin typeface="+mj-lt"/>
              </a:rPr>
              <a:t>Parent object</a:t>
            </a:r>
            <a:r>
              <a:rPr lang="en-IN" sz="2000" b="0" i="0" dirty="0">
                <a:effectLst/>
                <a:latin typeface="+mj-lt"/>
              </a:rPr>
              <a:t>. until they are requested.</a:t>
            </a:r>
            <a:br>
              <a:rPr lang="en-IN" sz="2000" b="0" i="0" dirty="0">
                <a:effectLst/>
                <a:latin typeface="+mj-lt"/>
              </a:rPr>
            </a:br>
            <a:r>
              <a:rPr lang="en-IN" sz="2000" b="0" i="0" u="sng" dirty="0">
                <a:effectLst/>
                <a:latin typeface="+mj-lt"/>
              </a:rPr>
              <a:t>var query = context.Employees.Take (4); // Lazy loading</a:t>
            </a:r>
          </a:p>
          <a:p>
            <a:r>
              <a:rPr lang="en-IN" sz="2000" b="1" i="0" dirty="0">
                <a:effectLst/>
                <a:latin typeface="+mj-lt"/>
              </a:rPr>
              <a:t>Eager Loading:-</a:t>
            </a:r>
            <a:r>
              <a:rPr lang="en-IN" sz="2000" b="0" i="0" dirty="0">
                <a:effectLst/>
                <a:latin typeface="+mj-lt"/>
              </a:rPr>
              <a:t> in case of eager loading the child objects are loaded automatically with parent object.</a:t>
            </a:r>
            <a:br>
              <a:rPr lang="en-IN" sz="2000" b="0" i="0" dirty="0">
                <a:effectLst/>
                <a:latin typeface="+mj-lt"/>
              </a:rPr>
            </a:br>
            <a:r>
              <a:rPr lang="en-IN" sz="2000" b="0" i="0" dirty="0">
                <a:effectLst/>
                <a:latin typeface="+mj-lt"/>
              </a:rPr>
              <a:t>if we want to use eager loading then we need to use </a:t>
            </a:r>
            <a:r>
              <a:rPr lang="en-IN" sz="2000" b="1" i="0" dirty="0">
                <a:effectLst/>
                <a:latin typeface="+mj-lt"/>
              </a:rPr>
              <a:t>Include</a:t>
            </a:r>
            <a:r>
              <a:rPr lang="en-IN" sz="2000" b="0" i="0" dirty="0">
                <a:effectLst/>
                <a:latin typeface="+mj-lt"/>
              </a:rPr>
              <a:t> method.</a:t>
            </a:r>
            <a:br>
              <a:rPr lang="en-IN" sz="2000" b="0" i="0" dirty="0">
                <a:effectLst/>
                <a:latin typeface="+mj-lt"/>
              </a:rPr>
            </a:br>
            <a:r>
              <a:rPr lang="en-IN" sz="2000" b="0" i="0" u="sng" dirty="0">
                <a:effectLst/>
                <a:latin typeface="+mj-lt"/>
              </a:rPr>
              <a:t>var query = context.Employees.Include(“Products”).Take(4); // Eager loading</a:t>
            </a:r>
          </a:p>
          <a:p>
            <a:r>
              <a:rPr lang="en-IN" sz="2000" b="1" i="0" dirty="0">
                <a:effectLst/>
                <a:latin typeface="+mj-lt"/>
              </a:rPr>
              <a:t>Explicit Loading:-</a:t>
            </a:r>
            <a:r>
              <a:rPr lang="en-IN" sz="2000" b="0" i="0" dirty="0">
                <a:effectLst/>
                <a:latin typeface="+mj-lt"/>
              </a:rPr>
              <a:t> when lazy loading is turn off. we can also load related entites by explicit calling by </a:t>
            </a:r>
            <a:r>
              <a:rPr lang="en-IN" sz="2000" b="1" i="0" dirty="0">
                <a:effectLst/>
                <a:latin typeface="+mj-lt"/>
              </a:rPr>
              <a:t>load</a:t>
            </a:r>
            <a:r>
              <a:rPr lang="en-IN" sz="2000" b="0" i="0" dirty="0">
                <a:effectLst/>
                <a:latin typeface="+mj-lt"/>
              </a:rPr>
              <a:t> </a:t>
            </a:r>
            <a:r>
              <a:rPr lang="en-IN" sz="2000" b="1" i="0" dirty="0">
                <a:effectLst/>
                <a:latin typeface="+mj-lt"/>
              </a:rPr>
              <a:t>method</a:t>
            </a:r>
            <a:r>
              <a:rPr lang="en-IN" sz="2000" b="0" i="0" dirty="0">
                <a:effectLst/>
                <a:latin typeface="+mj-lt"/>
              </a:rPr>
              <a:t>.</a:t>
            </a:r>
            <a:br>
              <a:rPr lang="en-IN" sz="2000" b="0" i="0" dirty="0">
                <a:effectLst/>
                <a:latin typeface="+mj-lt"/>
              </a:rPr>
            </a:br>
            <a:r>
              <a:rPr lang="en-IN" sz="2000" b="0" i="0" u="sng" dirty="0">
                <a:effectLst/>
                <a:latin typeface="+mj-lt"/>
              </a:rPr>
              <a:t>dbContext.Entry(usr).Reference(usr =&gt; usr.UserDetails).Load();</a:t>
            </a:r>
          </a:p>
          <a:p>
            <a:endParaRPr lang="en-IN" sz="2000" dirty="0">
              <a:latin typeface="+mj-lt"/>
            </a:endParaRPr>
          </a:p>
        </p:txBody>
      </p:sp>
    </p:spTree>
    <p:extLst>
      <p:ext uri="{BB962C8B-B14F-4D97-AF65-F5344CB8AC3E}">
        <p14:creationId xmlns:p14="http://schemas.microsoft.com/office/powerpoint/2010/main" val="274438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3944-A333-47FE-905A-C153105F8231}"/>
              </a:ext>
            </a:extLst>
          </p:cNvPr>
          <p:cNvSpPr>
            <a:spLocks noGrp="1"/>
          </p:cNvSpPr>
          <p:nvPr>
            <p:ph type="title"/>
          </p:nvPr>
        </p:nvSpPr>
        <p:spPr>
          <a:xfrm>
            <a:off x="-357809" y="126609"/>
            <a:ext cx="11711609" cy="920313"/>
          </a:xfrm>
        </p:spPr>
        <p:txBody>
          <a:bodyPr>
            <a:normAutofit/>
          </a:bodyPr>
          <a:lstStyle/>
          <a:p>
            <a:r>
              <a:rPr lang="en-IN" sz="3600" dirty="0"/>
              <a:t>	</a:t>
            </a:r>
            <a:r>
              <a:rPr lang="en-IN" sz="3600" b="1" u="sng" dirty="0"/>
              <a:t>Raw SQL And Stored Procedures</a:t>
            </a:r>
          </a:p>
        </p:txBody>
      </p:sp>
      <p:sp>
        <p:nvSpPr>
          <p:cNvPr id="3" name="Content Placeholder 2">
            <a:extLst>
              <a:ext uri="{FF2B5EF4-FFF2-40B4-BE49-F238E27FC236}">
                <a16:creationId xmlns:a16="http://schemas.microsoft.com/office/drawing/2014/main" id="{BC1AFA61-464D-4400-B431-6251E4137F16}"/>
              </a:ext>
            </a:extLst>
          </p:cNvPr>
          <p:cNvSpPr>
            <a:spLocks noGrp="1"/>
          </p:cNvSpPr>
          <p:nvPr>
            <p:ph idx="1"/>
          </p:nvPr>
        </p:nvSpPr>
        <p:spPr>
          <a:xfrm>
            <a:off x="361122" y="1050948"/>
            <a:ext cx="10515600" cy="5578452"/>
          </a:xfrm>
        </p:spPr>
        <p:txBody>
          <a:bodyPr>
            <a:normAutofit/>
          </a:bodyPr>
          <a:lstStyle/>
          <a:p>
            <a:r>
              <a:rPr lang="en-IN" sz="2400" b="0" i="0" dirty="0">
                <a:solidFill>
                  <a:schemeClr val="tx1">
                    <a:lumMod val="75000"/>
                    <a:lumOff val="25000"/>
                  </a:schemeClr>
                </a:solidFill>
                <a:effectLst/>
                <a:latin typeface="+mj-lt"/>
              </a:rPr>
              <a:t>Entity Framework Core provides the</a:t>
            </a:r>
          </a:p>
          <a:p>
            <a:pPr marL="0" indent="0">
              <a:buNone/>
            </a:pPr>
            <a:r>
              <a:rPr lang="en-IN" sz="2400" dirty="0">
                <a:solidFill>
                  <a:schemeClr val="tx1">
                    <a:lumMod val="75000"/>
                    <a:lumOff val="25000"/>
                  </a:schemeClr>
                </a:solidFill>
                <a:latin typeface="+mj-lt"/>
              </a:rPr>
              <a:t>   </a:t>
            </a:r>
            <a:r>
              <a:rPr lang="en-IN" sz="2400" b="0" i="0" dirty="0">
                <a:solidFill>
                  <a:schemeClr val="tx1">
                    <a:lumMod val="75000"/>
                    <a:lumOff val="25000"/>
                  </a:schemeClr>
                </a:solidFill>
                <a:effectLst/>
                <a:latin typeface="+mj-lt"/>
              </a:rPr>
              <a:t>method to execute raw SQL queries for the underlying database and get the           results as entity objects.</a:t>
            </a:r>
          </a:p>
          <a:p>
            <a:r>
              <a:rPr lang="en-IN" sz="2400" b="0" i="0" dirty="0">
                <a:solidFill>
                  <a:schemeClr val="tx1">
                    <a:lumMod val="75000"/>
                    <a:lumOff val="25000"/>
                  </a:schemeClr>
                </a:solidFill>
                <a:effectLst/>
                <a:latin typeface="+mj-lt"/>
              </a:rPr>
              <a:t>The following example demonstrates executing a raw SQL query to MS SQL Server database.</a:t>
            </a:r>
          </a:p>
          <a:p>
            <a:endParaRPr lang="en-IN" sz="2400" dirty="0">
              <a:solidFill>
                <a:schemeClr val="tx1">
                  <a:lumMod val="75000"/>
                  <a:lumOff val="25000"/>
                </a:schemeClr>
              </a:solidFill>
              <a:latin typeface="+mj-lt"/>
            </a:endParaRPr>
          </a:p>
          <a:p>
            <a:pPr algn="l"/>
            <a:r>
              <a:rPr lang="en-IN" sz="2400" b="0" i="0" dirty="0">
                <a:solidFill>
                  <a:schemeClr val="tx1">
                    <a:lumMod val="85000"/>
                    <a:lumOff val="15000"/>
                  </a:schemeClr>
                </a:solidFill>
                <a:effectLst/>
                <a:latin typeface="+mj-lt"/>
              </a:rPr>
              <a:t>Here, you will learn how to execute the database stored procedure in Entity Framework Core.</a:t>
            </a:r>
          </a:p>
          <a:p>
            <a:pPr algn="l"/>
            <a:r>
              <a:rPr lang="en-IN" sz="2400" b="0" i="0" dirty="0">
                <a:solidFill>
                  <a:schemeClr val="tx1">
                    <a:lumMod val="85000"/>
                    <a:lumOff val="15000"/>
                  </a:schemeClr>
                </a:solidFill>
                <a:effectLst/>
                <a:latin typeface="+mj-lt"/>
              </a:rPr>
              <a:t>EF Core provides the following methods to execute a stored procedure:</a:t>
            </a:r>
          </a:p>
          <a:p>
            <a:endParaRPr lang="en-IN" sz="2400" b="0" i="0" dirty="0">
              <a:solidFill>
                <a:schemeClr val="tx1">
                  <a:lumMod val="75000"/>
                  <a:lumOff val="25000"/>
                </a:schemeClr>
              </a:solidFill>
              <a:effectLst/>
              <a:latin typeface="+mj-lt"/>
            </a:endParaRPr>
          </a:p>
        </p:txBody>
      </p:sp>
      <p:sp>
        <p:nvSpPr>
          <p:cNvPr id="5" name="Rectangle: Rounded Corners 4">
            <a:extLst>
              <a:ext uri="{FF2B5EF4-FFF2-40B4-BE49-F238E27FC236}">
                <a16:creationId xmlns:a16="http://schemas.microsoft.com/office/drawing/2014/main" id="{3A4F31D9-2BE2-460A-B7B4-CC4B981E482D}"/>
              </a:ext>
            </a:extLst>
          </p:cNvPr>
          <p:cNvSpPr/>
          <p:nvPr/>
        </p:nvSpPr>
        <p:spPr>
          <a:xfrm>
            <a:off x="5327374" y="1046922"/>
            <a:ext cx="2769704" cy="4373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0" i="0" dirty="0">
                <a:solidFill>
                  <a:schemeClr val="tx1">
                    <a:lumMod val="75000"/>
                    <a:lumOff val="25000"/>
                  </a:schemeClr>
                </a:solidFill>
                <a:effectLst/>
                <a:latin typeface="Consolas" panose="020B0609020204030204" pitchFamily="49" charset="0"/>
              </a:rPr>
              <a:t>DbSet.FromSql()</a:t>
            </a:r>
            <a:endParaRPr lang="en-IN" sz="2800" dirty="0">
              <a:solidFill>
                <a:schemeClr val="tx1">
                  <a:lumMod val="75000"/>
                  <a:lumOff val="25000"/>
                </a:schemeClr>
              </a:solidFill>
              <a:latin typeface="+mj-lt"/>
            </a:endParaRPr>
          </a:p>
        </p:txBody>
      </p:sp>
      <p:sp>
        <p:nvSpPr>
          <p:cNvPr id="9" name="Rectangle 3">
            <a:extLst>
              <a:ext uri="{FF2B5EF4-FFF2-40B4-BE49-F238E27FC236}">
                <a16:creationId xmlns:a16="http://schemas.microsoft.com/office/drawing/2014/main" id="{3A676048-025D-45B9-9FE0-9EA7A7E534F6}"/>
              </a:ext>
            </a:extLst>
          </p:cNvPr>
          <p:cNvSpPr>
            <a:spLocks noChangeArrowheads="1"/>
          </p:cNvSpPr>
          <p:nvPr/>
        </p:nvSpPr>
        <p:spPr bwMode="auto">
          <a:xfrm>
            <a:off x="622852" y="3012481"/>
            <a:ext cx="10515600" cy="437321"/>
          </a:xfrm>
          <a:prstGeom prst="rect">
            <a:avLst/>
          </a:prstGeom>
          <a:solidFill>
            <a:schemeClr val="bg1">
              <a:lumMod val="7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lumMod val="85000"/>
                    <a:lumOff val="15000"/>
                  </a:schemeClr>
                </a:solidFill>
                <a:effectLst/>
                <a:latin typeface="Consolas" panose="020B0609020204030204" pitchFamily="49" charset="0"/>
              </a:rPr>
              <a:t>var context = new SchoolContext(); var students = context.Students .FromSql("Select * from Students where Name = 'Bill’”)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lumMod val="85000"/>
                    <a:lumOff val="15000"/>
                  </a:schemeClr>
                </a:solidFill>
                <a:effectLst/>
                <a:latin typeface="Consolas" panose="020B0609020204030204" pitchFamily="49" charset="0"/>
              </a:rPr>
              <a:t>.ToList();</a:t>
            </a:r>
            <a:r>
              <a:rPr kumimoji="0" lang="en-US" altLang="en-US" sz="1100" b="0" i="0" u="none" strike="noStrike" cap="none" normalizeH="0" baseline="0" dirty="0">
                <a:ln>
                  <a:noFill/>
                </a:ln>
                <a:solidFill>
                  <a:schemeClr val="tx1">
                    <a:lumMod val="85000"/>
                    <a:lumOff val="15000"/>
                  </a:schemeClr>
                </a:solidFill>
                <a:effectLst/>
              </a:rPr>
              <a:t> </a:t>
            </a:r>
            <a:endPar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
        <p:nvSpPr>
          <p:cNvPr id="11" name="Rectangle: Rounded Corners 10">
            <a:extLst>
              <a:ext uri="{FF2B5EF4-FFF2-40B4-BE49-F238E27FC236}">
                <a16:creationId xmlns:a16="http://schemas.microsoft.com/office/drawing/2014/main" id="{08AA91FE-4561-4D6D-9622-75FD3281C0F8}"/>
              </a:ext>
            </a:extLst>
          </p:cNvPr>
          <p:cNvSpPr/>
          <p:nvPr/>
        </p:nvSpPr>
        <p:spPr>
          <a:xfrm>
            <a:off x="2849217" y="4982817"/>
            <a:ext cx="5102087" cy="1007166"/>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0" i="0">
                <a:solidFill>
                  <a:schemeClr val="tx1">
                    <a:lumMod val="75000"/>
                    <a:lumOff val="25000"/>
                  </a:schemeClr>
                </a:solidFill>
                <a:effectLst/>
                <a:latin typeface="+mj-lt"/>
              </a:rPr>
              <a:t>DbSet&lt;TEntity&gt;.FromSql()</a:t>
            </a:r>
          </a:p>
          <a:p>
            <a:r>
              <a:rPr lang="en-IN" sz="1800" b="0" i="0">
                <a:solidFill>
                  <a:schemeClr val="tx1">
                    <a:lumMod val="75000"/>
                    <a:lumOff val="25000"/>
                  </a:schemeClr>
                </a:solidFill>
                <a:effectLst/>
                <a:latin typeface="+mj-lt"/>
              </a:rPr>
              <a:t>DbContext.Database.ExecuteSqlCommand()</a:t>
            </a:r>
            <a:endParaRPr lang="en-IN" sz="1800" b="0" i="0"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312171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82D1C9-7847-4932-A754-2EAD3B810BC7}"/>
              </a:ext>
            </a:extLst>
          </p:cNvPr>
          <p:cNvSpPr>
            <a:spLocks noGrp="1"/>
          </p:cNvSpPr>
          <p:nvPr>
            <p:ph idx="1"/>
          </p:nvPr>
        </p:nvSpPr>
        <p:spPr>
          <a:xfrm>
            <a:off x="804671" y="172734"/>
            <a:ext cx="6271377" cy="6512534"/>
          </a:xfrm>
        </p:spPr>
        <p:txBody>
          <a:bodyPr anchor="ctr">
            <a:normAutofit/>
          </a:bodyPr>
          <a:lstStyle/>
          <a:p>
            <a:pPr marL="0" marR="0" lvl="0" indent="0" defTabSz="914400" rtl="0" eaLnBrk="1" fontAlgn="auto" latinLnBrk="0" hangingPunct="1">
              <a:spcBef>
                <a:spcPts val="1000"/>
              </a:spcBef>
              <a:spcAft>
                <a:spcPts val="0"/>
              </a:spcAft>
              <a:buClrTx/>
              <a:buSzTx/>
              <a:buNone/>
              <a:tabLst/>
              <a:defRPr/>
            </a:pPr>
            <a:r>
              <a:rPr kumimoji="0" lang="en-IN" sz="1800" b="1" i="0" u="none" strike="noStrike" kern="1200" cap="none" spc="0" normalizeH="0" baseline="0" noProof="0" dirty="0">
                <a:ln>
                  <a:noFill/>
                </a:ln>
                <a:solidFill>
                  <a:schemeClr val="tx2"/>
                </a:solidFill>
                <a:effectLst/>
                <a:uLnTx/>
                <a:uFillTx/>
                <a:latin typeface="Calibri" panose="020F0502020204030204"/>
                <a:ea typeface="+mn-ea"/>
                <a:cs typeface="+mn-cs"/>
              </a:rPr>
              <a:t>               </a:t>
            </a:r>
            <a:r>
              <a:rPr kumimoji="0" lang="en-IN" sz="4400" b="1" i="0" u="none" strike="noStrike" kern="1200" cap="none" spc="0" normalizeH="0" baseline="0" noProof="0" dirty="0">
                <a:ln>
                  <a:noFill/>
                </a:ln>
                <a:solidFill>
                  <a:schemeClr val="tx2"/>
                </a:solidFill>
                <a:effectLst/>
                <a:uLnTx/>
                <a:uFillTx/>
                <a:latin typeface="Calibri" panose="020F0502020204030204"/>
                <a:ea typeface="+mn-ea"/>
                <a:cs typeface="+mn-cs"/>
              </a:rPr>
              <a:t>Thank you</a:t>
            </a:r>
          </a:p>
          <a:p>
            <a:endParaRPr lang="en-IN" sz="1800" b="1" dirty="0">
              <a:solidFill>
                <a:schemeClr val="tx2"/>
              </a:solidFill>
            </a:endParaRPr>
          </a:p>
        </p:txBody>
      </p:sp>
      <p:grpSp>
        <p:nvGrpSpPr>
          <p:cNvPr id="22"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3"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Graphic 6" descr="Handshake">
            <a:extLst>
              <a:ext uri="{FF2B5EF4-FFF2-40B4-BE49-F238E27FC236}">
                <a16:creationId xmlns:a16="http://schemas.microsoft.com/office/drawing/2014/main" id="{0391512C-19CB-545F-8424-FEA99306F8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6140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79BD-86DE-C54C-1782-DFA5549822E5}"/>
              </a:ext>
            </a:extLst>
          </p:cNvPr>
          <p:cNvSpPr>
            <a:spLocks noGrp="1"/>
          </p:cNvSpPr>
          <p:nvPr>
            <p:ph type="title"/>
          </p:nvPr>
        </p:nvSpPr>
        <p:spPr/>
        <p:txBody>
          <a:bodyPr/>
          <a:lstStyle/>
          <a:p>
            <a:r>
              <a:rPr lang="en-US" b="1" u="sng" dirty="0"/>
              <a:t>WHAT IS ENTITY FRAMEWORK CORE</a:t>
            </a:r>
            <a:endParaRPr lang="en-IN" b="1" u="sng" dirty="0"/>
          </a:p>
        </p:txBody>
      </p:sp>
      <p:sp>
        <p:nvSpPr>
          <p:cNvPr id="3" name="Content Placeholder 2">
            <a:extLst>
              <a:ext uri="{FF2B5EF4-FFF2-40B4-BE49-F238E27FC236}">
                <a16:creationId xmlns:a16="http://schemas.microsoft.com/office/drawing/2014/main" id="{4871C911-2CB2-107E-F964-218D3FB461C0}"/>
              </a:ext>
            </a:extLst>
          </p:cNvPr>
          <p:cNvSpPr>
            <a:spLocks noGrp="1"/>
          </p:cNvSpPr>
          <p:nvPr>
            <p:ph idx="1"/>
          </p:nvPr>
        </p:nvSpPr>
        <p:spPr/>
        <p:txBody>
          <a:bodyPr/>
          <a:lstStyle/>
          <a:p>
            <a:r>
              <a:rPr lang="en-IN" dirty="0">
                <a:latin typeface="+mj-lt"/>
              </a:rPr>
              <a:t>EF is an ORM tool that helps us to perform DB Operations</a:t>
            </a:r>
            <a:endParaRPr lang="en-IN" b="0" i="0" dirty="0">
              <a:effectLst/>
              <a:latin typeface="+mj-lt"/>
            </a:endParaRPr>
          </a:p>
          <a:p>
            <a:pPr algn="l"/>
            <a:r>
              <a:rPr lang="en-IN" b="0" i="0" dirty="0">
                <a:effectLst/>
                <a:latin typeface="+mj-lt"/>
              </a:rPr>
              <a:t>Entity Framework (EF) Core is a lightweight,extensible, </a:t>
            </a:r>
            <a:r>
              <a:rPr lang="en-IN" b="0" i="0" u="none" strike="noStrike" dirty="0">
                <a:effectLst/>
                <a:latin typeface="+mj-lt"/>
                <a:hlinkClick r:id="rId2">
                  <a:extLst>
                    <a:ext uri="{A12FA001-AC4F-418D-AE19-62706E023703}">
                      <ahyp:hlinkClr xmlns:ahyp="http://schemas.microsoft.com/office/drawing/2018/hyperlinkcolor" val="tx"/>
                    </a:ext>
                  </a:extLst>
                </a:hlinkClick>
              </a:rPr>
              <a:t>open source</a:t>
            </a:r>
            <a:r>
              <a:rPr lang="en-IN" b="0" i="0" dirty="0">
                <a:effectLst/>
                <a:latin typeface="+mj-lt"/>
              </a:rPr>
              <a:t> and cross-platform version of the popular Entity Framework data access technology.</a:t>
            </a:r>
          </a:p>
          <a:p>
            <a:pPr marL="0" indent="0" algn="l">
              <a:buNone/>
            </a:pPr>
            <a:endParaRPr lang="en-IN" dirty="0">
              <a:latin typeface="+mj-lt"/>
            </a:endParaRPr>
          </a:p>
          <a:p>
            <a:endParaRPr lang="en-IN" dirty="0"/>
          </a:p>
        </p:txBody>
      </p:sp>
    </p:spTree>
    <p:extLst>
      <p:ext uri="{BB962C8B-B14F-4D97-AF65-F5344CB8AC3E}">
        <p14:creationId xmlns:p14="http://schemas.microsoft.com/office/powerpoint/2010/main" val="392203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8EE1C-30BA-460F-B95F-BF78BF85FF46}"/>
              </a:ext>
            </a:extLst>
          </p:cNvPr>
          <p:cNvSpPr>
            <a:spLocks noGrp="1"/>
          </p:cNvSpPr>
          <p:nvPr>
            <p:ph type="title"/>
          </p:nvPr>
        </p:nvSpPr>
        <p:spPr>
          <a:xfrm>
            <a:off x="686834" y="1153572"/>
            <a:ext cx="3200400" cy="4461163"/>
          </a:xfrm>
        </p:spPr>
        <p:txBody>
          <a:bodyPr>
            <a:normAutofit/>
          </a:bodyPr>
          <a:lstStyle/>
          <a:p>
            <a:r>
              <a:rPr lang="en-IN" b="1" u="sng" dirty="0">
                <a:solidFill>
                  <a:srgbClr val="FFFFFF"/>
                </a:solidFill>
              </a:rPr>
              <a:t>Overview of ORM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7502A2-3948-4D0A-A205-4B27EE7AF095}"/>
              </a:ext>
            </a:extLst>
          </p:cNvPr>
          <p:cNvSpPr>
            <a:spLocks noGrp="1"/>
          </p:cNvSpPr>
          <p:nvPr>
            <p:ph idx="1"/>
          </p:nvPr>
        </p:nvSpPr>
        <p:spPr>
          <a:xfrm>
            <a:off x="4434056" y="293618"/>
            <a:ext cx="6906491" cy="5656607"/>
          </a:xfrm>
        </p:spPr>
        <p:txBody>
          <a:bodyPr anchor="ctr">
            <a:normAutofit/>
          </a:bodyPr>
          <a:lstStyle/>
          <a:p>
            <a:endParaRPr lang="en-IN" sz="2400" b="0" i="0" dirty="0">
              <a:solidFill>
                <a:srgbClr val="2C3E50"/>
              </a:solidFill>
              <a:effectLst/>
              <a:latin typeface="+mj-lt"/>
            </a:endParaRPr>
          </a:p>
          <a:p>
            <a:pPr marL="0" indent="0">
              <a:buNone/>
            </a:pPr>
            <a:endParaRPr lang="en-IN" sz="2400" dirty="0">
              <a:solidFill>
                <a:srgbClr val="2C3E50"/>
              </a:solidFill>
              <a:latin typeface="+mj-lt"/>
            </a:endParaRPr>
          </a:p>
          <a:p>
            <a:endParaRPr lang="en-IN" sz="2400" b="0" i="0" dirty="0">
              <a:solidFill>
                <a:srgbClr val="2C3E50"/>
              </a:solidFill>
              <a:effectLst/>
              <a:latin typeface="+mj-lt"/>
            </a:endParaRPr>
          </a:p>
          <a:p>
            <a:r>
              <a:rPr lang="en-IN" sz="2400" b="0" i="0" dirty="0">
                <a:solidFill>
                  <a:srgbClr val="2C3E50"/>
                </a:solidFill>
                <a:effectLst/>
                <a:latin typeface="+mj-lt"/>
              </a:rPr>
              <a:t>Most ORMs lets you define the table structure in code and you can map a class so that it corresponds to a table. The columns are simply properties on the class. Depending on the ORM several approaches are possible</a:t>
            </a:r>
          </a:p>
          <a:p>
            <a:r>
              <a:rPr lang="en-IN" sz="2400" b="0" i="0" dirty="0">
                <a:solidFill>
                  <a:srgbClr val="2C3E50"/>
                </a:solidFill>
                <a:effectLst/>
                <a:latin typeface="+mj-lt"/>
              </a:rPr>
              <a:t>Using an ORM is about beeing faster, more productive and about knowing exactly what goes into a database.</a:t>
            </a:r>
          </a:p>
          <a:p>
            <a:pPr marL="0" indent="0">
              <a:buNone/>
            </a:pPr>
            <a:endParaRPr lang="en-IN" sz="2400" dirty="0">
              <a:latin typeface="+mj-lt"/>
            </a:endParaRPr>
          </a:p>
        </p:txBody>
      </p:sp>
    </p:spTree>
    <p:extLst>
      <p:ext uri="{BB962C8B-B14F-4D97-AF65-F5344CB8AC3E}">
        <p14:creationId xmlns:p14="http://schemas.microsoft.com/office/powerpoint/2010/main" val="177242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FB2E7-16EF-4AA9-B91B-DFD0C2EE4990}"/>
              </a:ext>
            </a:extLst>
          </p:cNvPr>
          <p:cNvSpPr>
            <a:spLocks noGrp="1"/>
          </p:cNvSpPr>
          <p:nvPr>
            <p:ph type="title"/>
          </p:nvPr>
        </p:nvSpPr>
        <p:spPr>
          <a:xfrm>
            <a:off x="1016805" y="1345958"/>
            <a:ext cx="4193196" cy="4166085"/>
          </a:xfrm>
        </p:spPr>
        <p:txBody>
          <a:bodyPr>
            <a:normAutofit/>
          </a:bodyPr>
          <a:lstStyle/>
          <a:p>
            <a:r>
              <a:rPr lang="en-IN" sz="7200" b="1" u="sng" dirty="0"/>
              <a:t>Database Approach</a:t>
            </a:r>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4" name="Content Placeholder 2">
            <a:extLst>
              <a:ext uri="{FF2B5EF4-FFF2-40B4-BE49-F238E27FC236}">
                <a16:creationId xmlns:a16="http://schemas.microsoft.com/office/drawing/2014/main" id="{7AFB220C-EEEB-D7ED-45B0-B0305DDF101C}"/>
              </a:ext>
            </a:extLst>
          </p:cNvPr>
          <p:cNvGraphicFramePr>
            <a:graphicFrameLocks noGrp="1"/>
          </p:cNvGraphicFramePr>
          <p:nvPr>
            <p:ph idx="1"/>
            <p:extLst>
              <p:ext uri="{D42A27DB-BD31-4B8C-83A1-F6EECF244321}">
                <p14:modId xmlns:p14="http://schemas.microsoft.com/office/powerpoint/2010/main" val="2491893166"/>
              </p:ext>
            </p:extLst>
          </p:nvPr>
        </p:nvGraphicFramePr>
        <p:xfrm>
          <a:off x="5984351" y="749808"/>
          <a:ext cx="5367528" cy="53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40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348AEE7-607A-478E-824F-C057D4C6C5CF}"/>
              </a:ext>
            </a:extLst>
          </p:cNvPr>
          <p:cNvSpPr>
            <a:spLocks noGrp="1"/>
          </p:cNvSpPr>
          <p:nvPr>
            <p:ph type="title"/>
          </p:nvPr>
        </p:nvSpPr>
        <p:spPr>
          <a:xfrm>
            <a:off x="1256522" y="591829"/>
            <a:ext cx="3939688" cy="5583126"/>
          </a:xfrm>
        </p:spPr>
        <p:txBody>
          <a:bodyPr>
            <a:normAutofit/>
          </a:bodyPr>
          <a:lstStyle/>
          <a:p>
            <a:r>
              <a:rPr lang="en-IN" sz="7400" b="1" u="sng" dirty="0"/>
              <a:t>Code First Approach</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F4D2E6EF-8AC9-6E60-BA33-CB8C4A2FFD28}"/>
              </a:ext>
            </a:extLst>
          </p:cNvPr>
          <p:cNvGraphicFramePr>
            <a:graphicFrameLocks noGrp="1"/>
          </p:cNvGraphicFramePr>
          <p:nvPr>
            <p:ph idx="1"/>
            <p:extLst>
              <p:ext uri="{D42A27DB-BD31-4B8C-83A1-F6EECF244321}">
                <p14:modId xmlns:p14="http://schemas.microsoft.com/office/powerpoint/2010/main" val="346564703"/>
              </p:ext>
            </p:extLst>
          </p:nvPr>
        </p:nvGraphicFramePr>
        <p:xfrm>
          <a:off x="5492709" y="356812"/>
          <a:ext cx="6052575" cy="6163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39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36CDC6C-B8E1-4091-A743-3FFF3CE6DD32}"/>
              </a:ext>
            </a:extLst>
          </p:cNvPr>
          <p:cNvSpPr>
            <a:spLocks noGrp="1"/>
          </p:cNvSpPr>
          <p:nvPr>
            <p:ph type="title"/>
          </p:nvPr>
        </p:nvSpPr>
        <p:spPr>
          <a:xfrm>
            <a:off x="786384" y="576072"/>
            <a:ext cx="10377484" cy="1546533"/>
          </a:xfrm>
        </p:spPr>
        <p:txBody>
          <a:bodyPr anchor="t">
            <a:normAutofit/>
          </a:bodyPr>
          <a:lstStyle/>
          <a:p>
            <a:r>
              <a:rPr lang="en-IN" sz="4800" b="1" u="sng" dirty="0">
                <a:solidFill>
                  <a:schemeClr val="bg1"/>
                </a:solidFill>
              </a:rPr>
              <a:t>Introduction of Repository Pattern</a:t>
            </a:r>
          </a:p>
        </p:txBody>
      </p:sp>
      <p:sp>
        <p:nvSpPr>
          <p:cNvPr id="3" name="Content Placeholder 2">
            <a:extLst>
              <a:ext uri="{FF2B5EF4-FFF2-40B4-BE49-F238E27FC236}">
                <a16:creationId xmlns:a16="http://schemas.microsoft.com/office/drawing/2014/main" id="{83D47010-BC11-457A-81F4-1B9E446B2BE0}"/>
              </a:ext>
            </a:extLst>
          </p:cNvPr>
          <p:cNvSpPr>
            <a:spLocks noGrp="1"/>
          </p:cNvSpPr>
          <p:nvPr>
            <p:ph idx="1"/>
          </p:nvPr>
        </p:nvSpPr>
        <p:spPr>
          <a:xfrm>
            <a:off x="784860" y="-336884"/>
            <a:ext cx="10303443" cy="6437434"/>
          </a:xfrm>
        </p:spPr>
        <p:txBody>
          <a:bodyPr anchor="ctr">
            <a:normAutofit/>
          </a:bodyPr>
          <a:lstStyle/>
          <a:p>
            <a:r>
              <a:rPr lang="en-IN" sz="1800" b="0" i="0" dirty="0">
                <a:solidFill>
                  <a:schemeClr val="bg1"/>
                </a:solidFill>
                <a:effectLst/>
                <a:latin typeface="+mj-lt"/>
              </a:rPr>
              <a:t>A Repository pattern is a design pattern that mediates data from and to the Domain and Data Access Layers ( like Entity Framework Core / Dapper). </a:t>
            </a:r>
          </a:p>
          <a:p>
            <a:r>
              <a:rPr lang="en-IN" sz="1800" b="0" i="0" dirty="0">
                <a:solidFill>
                  <a:schemeClr val="bg1"/>
                </a:solidFill>
                <a:effectLst/>
                <a:latin typeface="+mj-lt"/>
              </a:rPr>
              <a:t>Repositories are classes that hide the logics required to store or retreive data</a:t>
            </a:r>
          </a:p>
          <a:p>
            <a:r>
              <a:rPr lang="en-IN" sz="1800" b="0" i="0" dirty="0">
                <a:solidFill>
                  <a:schemeClr val="bg1"/>
                </a:solidFill>
                <a:effectLst/>
                <a:latin typeface="+mj-lt"/>
              </a:rPr>
              <a:t>Thus, our application will not care about what kind of ORM we are using, as everything related to the ORM is handled within a repository layer.</a:t>
            </a:r>
            <a:endParaRPr lang="en-IN" sz="1800" dirty="0">
              <a:solidFill>
                <a:schemeClr val="bg1"/>
              </a:solidFill>
              <a:latin typeface="+mj-lt"/>
            </a:endParaRPr>
          </a:p>
          <a:p>
            <a:r>
              <a:rPr lang="en-IN" sz="1800" b="0" i="0" dirty="0">
                <a:solidFill>
                  <a:schemeClr val="bg1"/>
                </a:solidFill>
                <a:effectLst/>
                <a:latin typeface="+mj-lt"/>
              </a:rPr>
              <a:t>This allows you to have a cleaner seperation of concerns.</a:t>
            </a:r>
          </a:p>
          <a:p>
            <a:r>
              <a:rPr lang="en-IN" sz="1800" b="0" i="0" dirty="0">
                <a:solidFill>
                  <a:schemeClr val="bg1"/>
                </a:solidFill>
                <a:effectLst/>
                <a:latin typeface="+mj-lt"/>
              </a:rPr>
              <a:t> Repository pattern is one of the heavily used Design Patterns to build cleaner solutions.</a:t>
            </a:r>
            <a:endParaRPr lang="en-IN" sz="1800" dirty="0">
              <a:solidFill>
                <a:schemeClr val="bg1"/>
              </a:solidFill>
              <a:latin typeface="+mj-lt"/>
            </a:endParaRPr>
          </a:p>
        </p:txBody>
      </p:sp>
    </p:spTree>
    <p:extLst>
      <p:ext uri="{BB962C8B-B14F-4D97-AF65-F5344CB8AC3E}">
        <p14:creationId xmlns:p14="http://schemas.microsoft.com/office/powerpoint/2010/main" val="34081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775C-7A0C-4D4D-9FAE-C8E9F5DCBAF7}"/>
              </a:ext>
            </a:extLst>
          </p:cNvPr>
          <p:cNvSpPr>
            <a:spLocks noGrp="1"/>
          </p:cNvSpPr>
          <p:nvPr>
            <p:ph type="title"/>
          </p:nvPr>
        </p:nvSpPr>
        <p:spPr>
          <a:xfrm>
            <a:off x="1653363" y="365760"/>
            <a:ext cx="9367203" cy="1188720"/>
          </a:xfrm>
        </p:spPr>
        <p:txBody>
          <a:bodyPr>
            <a:normAutofit/>
          </a:bodyPr>
          <a:lstStyle/>
          <a:p>
            <a:r>
              <a:rPr lang="en-IN" sz="3700" b="1" i="0" u="sng" dirty="0">
                <a:effectLst/>
                <a:latin typeface="var(--global-heading-font-family)"/>
              </a:rPr>
              <a:t>Benefits of Repository Pattern</a:t>
            </a:r>
            <a:br>
              <a:rPr lang="en-IN" sz="3700" b="1" i="0" dirty="0">
                <a:effectLst/>
                <a:latin typeface="var(--global-heading-font-family)"/>
              </a:rPr>
            </a:br>
            <a:endParaRPr lang="en-IN"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C9E2F40-9663-46B7-A305-E03F5C44DF3D}"/>
              </a:ext>
            </a:extLst>
          </p:cNvPr>
          <p:cNvSpPr>
            <a:spLocks noGrp="1"/>
          </p:cNvSpPr>
          <p:nvPr>
            <p:ph idx="1"/>
          </p:nvPr>
        </p:nvSpPr>
        <p:spPr>
          <a:xfrm>
            <a:off x="1653363" y="2176272"/>
            <a:ext cx="9367204" cy="4041648"/>
          </a:xfrm>
        </p:spPr>
        <p:txBody>
          <a:bodyPr anchor="t">
            <a:normAutofit/>
          </a:bodyPr>
          <a:lstStyle/>
          <a:p>
            <a:r>
              <a:rPr lang="en-IN" sz="2200" dirty="0"/>
              <a:t>Reduce Dupliacate Queries</a:t>
            </a:r>
            <a:r>
              <a:rPr lang="en-IN" sz="2200" dirty="0">
                <a:latin typeface="+mj-lt"/>
              </a:rPr>
              <a:t>: i</a:t>
            </a:r>
            <a:r>
              <a:rPr lang="en-IN" sz="2200" b="0" i="0" dirty="0">
                <a:effectLst/>
                <a:latin typeface="+mj-lt"/>
              </a:rPr>
              <a:t>magine having to write lines of code to just fetch some data from your datastore. Now what if this set of queries are going to be used in multiple places in the application. Not very ideal to write this code over and over again, right? Here is the added advantage of Repository Classes. You could write your data access code within the Repository and call it from multiple Controllers / Libraries.</a:t>
            </a:r>
          </a:p>
          <a:p>
            <a:r>
              <a:rPr lang="en-IN" sz="2200" b="1" i="0" dirty="0">
                <a:effectLst/>
                <a:latin typeface="+mj-lt"/>
              </a:rPr>
              <a:t>De-couples the application from the Data Access Layer</a:t>
            </a:r>
            <a:r>
              <a:rPr lang="en-IN" sz="2200" i="0" dirty="0">
                <a:effectLst/>
                <a:latin typeface="+mj-lt"/>
              </a:rPr>
              <a:t>: </a:t>
            </a:r>
            <a:r>
              <a:rPr lang="en-IN" sz="2200" b="0" i="0" dirty="0">
                <a:effectLst/>
                <a:latin typeface="+mj-lt"/>
              </a:rPr>
              <a:t>There are quite a lot of ORMs available for ASP.NET Core. Currently the most popular one is Entity Framework Core. But that change in the upcoming years. To keep in pace with the evolving technologies and to keep our Solutions upto date, it is highly crucial to build applications that can switch over to a new DataAccessTechnology with minimal impact on our application’s code base</a:t>
            </a:r>
            <a:endParaRPr lang="en-IN" sz="2200" i="0" dirty="0">
              <a:effectLst/>
              <a:latin typeface="+mj-lt"/>
            </a:endParaRPr>
          </a:p>
          <a:p>
            <a:endParaRPr lang="en-IN" sz="2200" dirty="0"/>
          </a:p>
        </p:txBody>
      </p:sp>
    </p:spTree>
    <p:extLst>
      <p:ext uri="{BB962C8B-B14F-4D97-AF65-F5344CB8AC3E}">
        <p14:creationId xmlns:p14="http://schemas.microsoft.com/office/powerpoint/2010/main" val="59414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4B62E7-0696-4D7B-9726-3FBA2784FE23}"/>
              </a:ext>
            </a:extLst>
          </p:cNvPr>
          <p:cNvSpPr>
            <a:spLocks noGrp="1"/>
          </p:cNvSpPr>
          <p:nvPr>
            <p:ph type="title"/>
          </p:nvPr>
        </p:nvSpPr>
        <p:spPr>
          <a:xfrm>
            <a:off x="643467" y="321734"/>
            <a:ext cx="10905066" cy="1135737"/>
          </a:xfrm>
        </p:spPr>
        <p:txBody>
          <a:bodyPr>
            <a:normAutofit/>
          </a:bodyPr>
          <a:lstStyle/>
          <a:p>
            <a:r>
              <a:rPr lang="en-IN" sz="3600" b="1" i="0" u="sng" dirty="0">
                <a:effectLst/>
                <a:latin typeface="var(--global-heading-font-family)"/>
              </a:rPr>
              <a:t>Implementing Repository Pattern </a:t>
            </a:r>
            <a:br>
              <a:rPr lang="en-IN" sz="3600" b="1" i="0" dirty="0">
                <a:effectLst/>
                <a:latin typeface="var(--global-heading-font-family)"/>
              </a:rPr>
            </a:br>
            <a:endParaRPr lang="en-IN" sz="3600" dirty="0"/>
          </a:p>
        </p:txBody>
      </p:sp>
      <p:sp>
        <p:nvSpPr>
          <p:cNvPr id="3" name="Content Placeholder 2">
            <a:extLst>
              <a:ext uri="{FF2B5EF4-FFF2-40B4-BE49-F238E27FC236}">
                <a16:creationId xmlns:a16="http://schemas.microsoft.com/office/drawing/2014/main" id="{E514CB73-4827-4787-9C46-F634FDCD1B11}"/>
              </a:ext>
            </a:extLst>
          </p:cNvPr>
          <p:cNvSpPr>
            <a:spLocks noGrp="1"/>
          </p:cNvSpPr>
          <p:nvPr>
            <p:ph idx="1"/>
          </p:nvPr>
        </p:nvSpPr>
        <p:spPr>
          <a:xfrm>
            <a:off x="653191" y="1378051"/>
            <a:ext cx="4008384" cy="4393982"/>
          </a:xfrm>
        </p:spPr>
        <p:txBody>
          <a:bodyPr>
            <a:noAutofit/>
          </a:bodyPr>
          <a:lstStyle/>
          <a:p>
            <a:r>
              <a:rPr lang="en-IN" sz="2000" b="0" i="0" dirty="0">
                <a:effectLst/>
                <a:latin typeface="+mj-lt"/>
              </a:rPr>
              <a:t>Let’s implement Repository Pattern in an ASP.NET Core WebApi Project. What seperates this guide from the others is that we will also be working with a Clean Architecture in mind to demonstrate the real-life implementation.</a:t>
            </a:r>
          </a:p>
          <a:p>
            <a:r>
              <a:rPr lang="en-IN" sz="2000" b="0" i="0" dirty="0">
                <a:effectLst/>
                <a:latin typeface="+mj-lt"/>
              </a:rPr>
              <a:t>Let’s start by creating a new Solution. Here I am naming my Solution as </a:t>
            </a:r>
            <a:r>
              <a:rPr lang="en-IN" sz="2000" b="1" i="0" dirty="0">
                <a:effectLst/>
                <a:latin typeface="+mj-lt"/>
              </a:rPr>
              <a:t>Repository Pattern. </a:t>
            </a:r>
            <a:r>
              <a:rPr lang="en-IN" sz="2000" b="1" i="0" dirty="0" err="1">
                <a:effectLst/>
                <a:latin typeface="+mj-lt"/>
              </a:rPr>
              <a:t>WebApi</a:t>
            </a:r>
            <a:r>
              <a:rPr lang="en-IN" sz="2000" b="0" i="0" dirty="0">
                <a:effectLst/>
                <a:latin typeface="+mj-lt"/>
              </a:rPr>
              <a:t> and the first project as </a:t>
            </a:r>
            <a:r>
              <a:rPr lang="en-IN" sz="2000" b="1" i="0" dirty="0">
                <a:effectLst/>
                <a:latin typeface="+mj-lt"/>
              </a:rPr>
              <a:t>WebApi</a:t>
            </a:r>
            <a:r>
              <a:rPr lang="en-IN" sz="2000" b="0" i="0" dirty="0">
                <a:effectLst/>
                <a:latin typeface="+mj-lt"/>
              </a:rPr>
              <a:t> (ASP.NET Core).</a:t>
            </a:r>
          </a:p>
          <a:p>
            <a:pPr marL="0" indent="0">
              <a:buNone/>
            </a:pPr>
            <a:br>
              <a:rPr lang="en-IN" sz="2000" dirty="0">
                <a:latin typeface="+mj-lt"/>
              </a:rPr>
            </a:br>
            <a:endParaRPr lang="en-IN" sz="2000" dirty="0">
              <a:latin typeface="+mj-lt"/>
            </a:endParaRPr>
          </a:p>
          <a:p>
            <a:pPr marL="0" indent="0">
              <a:buNone/>
            </a:pPr>
            <a:r>
              <a:rPr lang="en-IN" sz="2000" dirty="0">
                <a:latin typeface="+mj-lt"/>
              </a:rPr>
              <a:t>                                           </a:t>
            </a:r>
          </a:p>
        </p:txBody>
      </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05E793A-641B-482A-9F88-AB1354C6A249}"/>
              </a:ext>
            </a:extLst>
          </p:cNvPr>
          <p:cNvPicPr>
            <a:picLocks noChangeAspect="1"/>
          </p:cNvPicPr>
          <p:nvPr/>
        </p:nvPicPr>
        <p:blipFill>
          <a:blip r:embed="rId2"/>
          <a:stretch>
            <a:fillRect/>
          </a:stretch>
        </p:blipFill>
        <p:spPr>
          <a:xfrm>
            <a:off x="5314766" y="2430335"/>
            <a:ext cx="6253212" cy="3814458"/>
          </a:xfrm>
          <a:prstGeom prst="rect">
            <a:avLst/>
          </a:prstGeom>
        </p:spPr>
      </p:pic>
      <p:grpSp>
        <p:nvGrpSpPr>
          <p:cNvPr id="22" name="Group 2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7876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70A2608-1B9F-4866-B205-4B45F942F27D}"/>
              </a:ext>
            </a:extLst>
          </p:cNvPr>
          <p:cNvPicPr>
            <a:picLocks noChangeAspect="1"/>
          </p:cNvPicPr>
          <p:nvPr/>
        </p:nvPicPr>
        <p:blipFill>
          <a:blip r:embed="rId2"/>
          <a:stretch>
            <a:fillRect/>
          </a:stretch>
        </p:blipFill>
        <p:spPr>
          <a:xfrm>
            <a:off x="5838092" y="2299299"/>
            <a:ext cx="5710440" cy="3329256"/>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ontent Placeholder 2">
            <a:extLst>
              <a:ext uri="{FF2B5EF4-FFF2-40B4-BE49-F238E27FC236}">
                <a16:creationId xmlns:a16="http://schemas.microsoft.com/office/drawing/2014/main" id="{C752113E-38F7-B95D-541E-71A036C01D70}"/>
              </a:ext>
            </a:extLst>
          </p:cNvPr>
          <p:cNvGraphicFramePr>
            <a:graphicFrameLocks noGrp="1"/>
          </p:cNvGraphicFramePr>
          <p:nvPr>
            <p:ph idx="1"/>
            <p:extLst>
              <p:ext uri="{D42A27DB-BD31-4B8C-83A1-F6EECF244321}">
                <p14:modId xmlns:p14="http://schemas.microsoft.com/office/powerpoint/2010/main" val="146180565"/>
              </p:ext>
            </p:extLst>
          </p:nvPr>
        </p:nvGraphicFramePr>
        <p:xfrm>
          <a:off x="643469" y="543147"/>
          <a:ext cx="5053946" cy="6075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212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DA7EBFBFAB014DABC84F0E8AFC8AF9" ma:contentTypeVersion="7" ma:contentTypeDescription="Create a new document." ma:contentTypeScope="" ma:versionID="52ce568e164b7aae4d685a873f4b30b4">
  <xsd:schema xmlns:xsd="http://www.w3.org/2001/XMLSchema" xmlns:xs="http://www.w3.org/2001/XMLSchema" xmlns:p="http://schemas.microsoft.com/office/2006/metadata/properties" xmlns:ns3="9ab81ac3-287a-46be-8077-c9082af0a520" xmlns:ns4="10511a4b-6031-48dc-899a-a37395418ef1" targetNamespace="http://schemas.microsoft.com/office/2006/metadata/properties" ma:root="true" ma:fieldsID="143269379bd557217746a817e9917c8f" ns3:_="" ns4:_="">
    <xsd:import namespace="9ab81ac3-287a-46be-8077-c9082af0a520"/>
    <xsd:import namespace="10511a4b-6031-48dc-899a-a37395418ef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b81ac3-287a-46be-8077-c9082af0a5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511a4b-6031-48dc-899a-a37395418ef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6BBBD-84A7-4384-A98B-D35175382D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b81ac3-287a-46be-8077-c9082af0a520"/>
    <ds:schemaRef ds:uri="10511a4b-6031-48dc-899a-a37395418e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C681A6-659A-40B7-AD61-3DCC522A1378}">
  <ds:schemaRefs>
    <ds:schemaRef ds:uri="9ab81ac3-287a-46be-8077-c9082af0a520"/>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documentManagement/types"/>
    <ds:schemaRef ds:uri="10511a4b-6031-48dc-899a-a37395418ef1"/>
    <ds:schemaRef ds:uri="http://schemas.microsoft.com/office/2006/metadata/properties"/>
    <ds:schemaRef ds:uri="http://purl.org/dc/elements/1.1/"/>
    <ds:schemaRef ds:uri="http://purl.org/dc/dcmitype/"/>
  </ds:schemaRefs>
</ds:datastoreItem>
</file>

<file path=customXml/itemProps3.xml><?xml version="1.0" encoding="utf-8"?>
<ds:datastoreItem xmlns:ds="http://schemas.openxmlformats.org/officeDocument/2006/customXml" ds:itemID="{1259EA4F-BD4A-4194-AEB9-CAC3CB842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178</TotalTime>
  <Words>1666</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Courier 10 Pitch</vt:lpstr>
      <vt:lpstr>var(--global-heading-font-family)</vt:lpstr>
      <vt:lpstr>Office Theme</vt:lpstr>
      <vt:lpstr>  Entity Framework Core</vt:lpstr>
      <vt:lpstr>WHAT IS ENTITY FRAMEWORK CORE</vt:lpstr>
      <vt:lpstr>Overview of ORM</vt:lpstr>
      <vt:lpstr>Database Approach</vt:lpstr>
      <vt:lpstr>Code First Approach</vt:lpstr>
      <vt:lpstr>Introduction of Repository Pattern</vt:lpstr>
      <vt:lpstr>Benefits of Repository Pattern </vt:lpstr>
      <vt:lpstr>Implementing Repository Pattern  </vt:lpstr>
      <vt:lpstr>PowerPoint Presentation</vt:lpstr>
      <vt:lpstr>Setting up the Entities and EFCore </vt:lpstr>
      <vt:lpstr>PowerPoint Presentation</vt:lpstr>
      <vt:lpstr>Using LINQ to Entities to perform CRUD operations</vt:lpstr>
      <vt:lpstr>SQL Query Logging</vt:lpstr>
      <vt:lpstr>Migration &amp; Database Update</vt:lpstr>
      <vt:lpstr>Eager Loading Vs Explicit Loading Vs Lazy Loading</vt:lpstr>
      <vt:lpstr> Raw SQL And Stored Procedures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 Core</dc:title>
  <dc:creator>Sumanth, Popuri</dc:creator>
  <cp:lastModifiedBy>bk37398@outlook.com</cp:lastModifiedBy>
  <cp:revision>20</cp:revision>
  <dcterms:created xsi:type="dcterms:W3CDTF">2022-05-04T04:03:15Z</dcterms:created>
  <dcterms:modified xsi:type="dcterms:W3CDTF">2022-05-06T03:37:29Z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0x010100EADA7EBFBFAB014DABC84F0E8AFC8AF9</vt:lpwstr>
  </property>
</Properties>
</file>