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A52714-FA0F-4DB4-A884-A919DBF43ED9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A9BA2A-EDE5-4678-8A59-22A03F5D395E}">
      <dgm:prSet/>
      <dgm:spPr/>
      <dgm:t>
        <a:bodyPr/>
        <a:lstStyle/>
        <a:p>
          <a:r>
            <a:rPr lang="en-US"/>
            <a:t>GET</a:t>
          </a:r>
        </a:p>
      </dgm:t>
    </dgm:pt>
    <dgm:pt modelId="{D9358E85-B07E-44D3-A4AD-3EEDF4DB05FB}" type="parTrans" cxnId="{55ABED26-7A91-4DD9-B8A5-DD70B62A1758}">
      <dgm:prSet/>
      <dgm:spPr/>
      <dgm:t>
        <a:bodyPr/>
        <a:lstStyle/>
        <a:p>
          <a:endParaRPr lang="en-US"/>
        </a:p>
      </dgm:t>
    </dgm:pt>
    <dgm:pt modelId="{12AC48AA-E67C-4D4D-9FD5-A670AE0CCDA8}" type="sibTrans" cxnId="{55ABED26-7A91-4DD9-B8A5-DD70B62A1758}">
      <dgm:prSet/>
      <dgm:spPr/>
      <dgm:t>
        <a:bodyPr/>
        <a:lstStyle/>
        <a:p>
          <a:endParaRPr lang="en-US"/>
        </a:p>
      </dgm:t>
    </dgm:pt>
    <dgm:pt modelId="{C7060B50-187B-4BFB-88FA-E6E387E26050}">
      <dgm:prSet/>
      <dgm:spPr/>
      <dgm:t>
        <a:bodyPr/>
        <a:lstStyle/>
        <a:p>
          <a:r>
            <a:rPr lang="en-US"/>
            <a:t>GET http://localhost:5000/api/Products -&gt; ProductController/GetProducts()</a:t>
          </a:r>
        </a:p>
      </dgm:t>
    </dgm:pt>
    <dgm:pt modelId="{6B79C7F3-C2E1-43D0-8B4E-01A0354B77CF}" type="parTrans" cxnId="{A657A70B-DEAA-4943-A5DE-AFDEEF754A86}">
      <dgm:prSet/>
      <dgm:spPr/>
      <dgm:t>
        <a:bodyPr/>
        <a:lstStyle/>
        <a:p>
          <a:endParaRPr lang="en-US"/>
        </a:p>
      </dgm:t>
    </dgm:pt>
    <dgm:pt modelId="{45B97F9B-C8C7-40D6-A30B-FD32CCBD60ED}" type="sibTrans" cxnId="{A657A70B-DEAA-4943-A5DE-AFDEEF754A86}">
      <dgm:prSet/>
      <dgm:spPr/>
      <dgm:t>
        <a:bodyPr/>
        <a:lstStyle/>
        <a:p>
          <a:endParaRPr lang="en-US"/>
        </a:p>
      </dgm:t>
    </dgm:pt>
    <dgm:pt modelId="{76E4FF1C-3876-486F-B924-ABD8FFD70166}">
      <dgm:prSet/>
      <dgm:spPr/>
      <dgm:t>
        <a:bodyPr/>
        <a:lstStyle/>
        <a:p>
          <a:r>
            <a:rPr lang="en-US"/>
            <a:t>Read all products</a:t>
          </a:r>
        </a:p>
      </dgm:t>
    </dgm:pt>
    <dgm:pt modelId="{C4C1D129-AB3F-49CE-AC63-C1CBEBCEB812}" type="parTrans" cxnId="{531F2B8A-2CA4-4C38-8D5B-245314758911}">
      <dgm:prSet/>
      <dgm:spPr/>
      <dgm:t>
        <a:bodyPr/>
        <a:lstStyle/>
        <a:p>
          <a:endParaRPr lang="en-US"/>
        </a:p>
      </dgm:t>
    </dgm:pt>
    <dgm:pt modelId="{551341E7-2A7D-446D-A49F-E110158983FB}" type="sibTrans" cxnId="{531F2B8A-2CA4-4C38-8D5B-245314758911}">
      <dgm:prSet/>
      <dgm:spPr/>
      <dgm:t>
        <a:bodyPr/>
        <a:lstStyle/>
        <a:p>
          <a:endParaRPr lang="en-US"/>
        </a:p>
      </dgm:t>
    </dgm:pt>
    <dgm:pt modelId="{AEC7A470-F962-4DFD-A7C7-CD9969BC7FB1}">
      <dgm:prSet/>
      <dgm:spPr/>
      <dgm:t>
        <a:bodyPr/>
        <a:lstStyle/>
        <a:p>
          <a:r>
            <a:rPr lang="en-US"/>
            <a:t>POST</a:t>
          </a:r>
        </a:p>
      </dgm:t>
    </dgm:pt>
    <dgm:pt modelId="{E6B8F799-B2A0-40FD-B2AA-2EFF04110C13}" type="parTrans" cxnId="{5C40A8D3-A985-4F7C-A3E3-FEAD54873022}">
      <dgm:prSet/>
      <dgm:spPr/>
      <dgm:t>
        <a:bodyPr/>
        <a:lstStyle/>
        <a:p>
          <a:endParaRPr lang="en-US"/>
        </a:p>
      </dgm:t>
    </dgm:pt>
    <dgm:pt modelId="{FBBD8415-7791-423F-B9D0-A1CB63B93603}" type="sibTrans" cxnId="{5C40A8D3-A985-4F7C-A3E3-FEAD54873022}">
      <dgm:prSet/>
      <dgm:spPr/>
      <dgm:t>
        <a:bodyPr/>
        <a:lstStyle/>
        <a:p>
          <a:endParaRPr lang="en-US"/>
        </a:p>
      </dgm:t>
    </dgm:pt>
    <dgm:pt modelId="{EAE48DEA-F101-4ADF-BA77-BB17AB6AD45B}">
      <dgm:prSet/>
      <dgm:spPr/>
      <dgm:t>
        <a:bodyPr/>
        <a:lstStyle/>
        <a:p>
          <a:r>
            <a:rPr lang="en-US"/>
            <a:t>POST http://localhost:5000/api/Products -&gt; ProductController/AddProduct()</a:t>
          </a:r>
        </a:p>
      </dgm:t>
    </dgm:pt>
    <dgm:pt modelId="{074A0C1C-5158-4DED-BEE9-85C88ADE6F7A}" type="parTrans" cxnId="{88DAC078-22C3-4660-8F44-91A1D90007AC}">
      <dgm:prSet/>
      <dgm:spPr/>
      <dgm:t>
        <a:bodyPr/>
        <a:lstStyle/>
        <a:p>
          <a:endParaRPr lang="en-US"/>
        </a:p>
      </dgm:t>
    </dgm:pt>
    <dgm:pt modelId="{6246D8E3-1519-4D9E-9EF2-8A7734EDA5D2}" type="sibTrans" cxnId="{88DAC078-22C3-4660-8F44-91A1D90007AC}">
      <dgm:prSet/>
      <dgm:spPr/>
      <dgm:t>
        <a:bodyPr/>
        <a:lstStyle/>
        <a:p>
          <a:endParaRPr lang="en-US"/>
        </a:p>
      </dgm:t>
    </dgm:pt>
    <dgm:pt modelId="{53374282-5E03-43E7-8F55-4D39831A491A}">
      <dgm:prSet/>
      <dgm:spPr/>
      <dgm:t>
        <a:bodyPr/>
        <a:lstStyle/>
        <a:p>
          <a:r>
            <a:rPr lang="en-US"/>
            <a:t>Add a new product to stock</a:t>
          </a:r>
        </a:p>
      </dgm:t>
    </dgm:pt>
    <dgm:pt modelId="{6D88CBA7-D370-492D-B99E-AECA73F9F2FA}" type="parTrans" cxnId="{434C15CA-17BF-4708-9306-72F4850CD8EA}">
      <dgm:prSet/>
      <dgm:spPr/>
      <dgm:t>
        <a:bodyPr/>
        <a:lstStyle/>
        <a:p>
          <a:endParaRPr lang="en-US"/>
        </a:p>
      </dgm:t>
    </dgm:pt>
    <dgm:pt modelId="{5820C1B2-2B4E-4FA4-9750-762AC456B41C}" type="sibTrans" cxnId="{434C15CA-17BF-4708-9306-72F4850CD8EA}">
      <dgm:prSet/>
      <dgm:spPr/>
      <dgm:t>
        <a:bodyPr/>
        <a:lstStyle/>
        <a:p>
          <a:endParaRPr lang="en-US"/>
        </a:p>
      </dgm:t>
    </dgm:pt>
    <dgm:pt modelId="{26D486D8-60A5-4BB4-9151-4413C5A39EDB}">
      <dgm:prSet/>
      <dgm:spPr/>
      <dgm:t>
        <a:bodyPr/>
        <a:lstStyle/>
        <a:p>
          <a:r>
            <a:rPr lang="en-US"/>
            <a:t>GET</a:t>
          </a:r>
        </a:p>
      </dgm:t>
    </dgm:pt>
    <dgm:pt modelId="{B9DE1D94-F9FB-4F8E-9930-1E873C89A3C9}" type="parTrans" cxnId="{3CAD28F2-A820-4F3E-9E75-FB652ABC292D}">
      <dgm:prSet/>
      <dgm:spPr/>
      <dgm:t>
        <a:bodyPr/>
        <a:lstStyle/>
        <a:p>
          <a:endParaRPr lang="en-US"/>
        </a:p>
      </dgm:t>
    </dgm:pt>
    <dgm:pt modelId="{368C008F-2935-4F4B-BDF5-D802786DE50F}" type="sibTrans" cxnId="{3CAD28F2-A820-4F3E-9E75-FB652ABC292D}">
      <dgm:prSet/>
      <dgm:spPr/>
      <dgm:t>
        <a:bodyPr/>
        <a:lstStyle/>
        <a:p>
          <a:endParaRPr lang="en-US"/>
        </a:p>
      </dgm:t>
    </dgm:pt>
    <dgm:pt modelId="{5B56B3EB-576A-4FC3-B5F9-DE7002472F8B}">
      <dgm:prSet/>
      <dgm:spPr/>
      <dgm:t>
        <a:bodyPr/>
        <a:lstStyle/>
        <a:p>
          <a:r>
            <a:rPr lang="en-US"/>
            <a:t>GET http://localhost:5000/api/Products/10 -&gt; ProductController/GetProduct(int id)</a:t>
          </a:r>
        </a:p>
      </dgm:t>
    </dgm:pt>
    <dgm:pt modelId="{A4D5EA0E-5860-4D19-AE10-724CF3DC2350}" type="parTrans" cxnId="{E1F4449D-6500-419B-8C8E-3B55DDAB3B1C}">
      <dgm:prSet/>
      <dgm:spPr/>
      <dgm:t>
        <a:bodyPr/>
        <a:lstStyle/>
        <a:p>
          <a:endParaRPr lang="en-US"/>
        </a:p>
      </dgm:t>
    </dgm:pt>
    <dgm:pt modelId="{6A224A09-0325-48CA-8CBD-7F04D9C3DA90}" type="sibTrans" cxnId="{E1F4449D-6500-419B-8C8E-3B55DDAB3B1C}">
      <dgm:prSet/>
      <dgm:spPr/>
      <dgm:t>
        <a:bodyPr/>
        <a:lstStyle/>
        <a:p>
          <a:endParaRPr lang="en-US"/>
        </a:p>
      </dgm:t>
    </dgm:pt>
    <dgm:pt modelId="{1B81E20D-B440-48E7-BD05-A84047EAA0D4}">
      <dgm:prSet/>
      <dgm:spPr/>
      <dgm:t>
        <a:bodyPr/>
        <a:lstStyle/>
        <a:p>
          <a:r>
            <a:rPr lang="en-US"/>
            <a:t>Read a single product from server with id 10</a:t>
          </a:r>
        </a:p>
      </dgm:t>
    </dgm:pt>
    <dgm:pt modelId="{67320746-19C4-4B5F-8117-0CDAF17A87DE}" type="parTrans" cxnId="{E2364FE5-9CEB-4893-8205-BAC6396AA18F}">
      <dgm:prSet/>
      <dgm:spPr/>
      <dgm:t>
        <a:bodyPr/>
        <a:lstStyle/>
        <a:p>
          <a:endParaRPr lang="en-US"/>
        </a:p>
      </dgm:t>
    </dgm:pt>
    <dgm:pt modelId="{42AB106E-65D6-4579-9F20-0F3E01226E3C}" type="sibTrans" cxnId="{E2364FE5-9CEB-4893-8205-BAC6396AA18F}">
      <dgm:prSet/>
      <dgm:spPr/>
      <dgm:t>
        <a:bodyPr/>
        <a:lstStyle/>
        <a:p>
          <a:endParaRPr lang="en-US"/>
        </a:p>
      </dgm:t>
    </dgm:pt>
    <dgm:pt modelId="{423B690A-4F1C-49EC-B9E5-7B2696153E7D}">
      <dgm:prSet/>
      <dgm:spPr/>
      <dgm:t>
        <a:bodyPr/>
        <a:lstStyle/>
        <a:p>
          <a:r>
            <a:rPr lang="en-US"/>
            <a:t>PUT</a:t>
          </a:r>
        </a:p>
      </dgm:t>
    </dgm:pt>
    <dgm:pt modelId="{D07F4047-E0EC-4893-99E4-58E7189ED429}" type="parTrans" cxnId="{5F71E0AC-28F0-4FD3-9E79-131097A10E2F}">
      <dgm:prSet/>
      <dgm:spPr/>
      <dgm:t>
        <a:bodyPr/>
        <a:lstStyle/>
        <a:p>
          <a:endParaRPr lang="en-US"/>
        </a:p>
      </dgm:t>
    </dgm:pt>
    <dgm:pt modelId="{718A8829-13FB-4066-9E9D-141F96C2A62C}" type="sibTrans" cxnId="{5F71E0AC-28F0-4FD3-9E79-131097A10E2F}">
      <dgm:prSet/>
      <dgm:spPr/>
      <dgm:t>
        <a:bodyPr/>
        <a:lstStyle/>
        <a:p>
          <a:endParaRPr lang="en-US"/>
        </a:p>
      </dgm:t>
    </dgm:pt>
    <dgm:pt modelId="{3813E809-B9C7-41AE-B755-070AE49BD019}">
      <dgm:prSet/>
      <dgm:spPr/>
      <dgm:t>
        <a:bodyPr/>
        <a:lstStyle/>
        <a:p>
          <a:r>
            <a:rPr lang="en-US"/>
            <a:t>PUT http://localhost:5000/api/Products/10 -&gt; ProductController/UpdateProduct(int id)</a:t>
          </a:r>
        </a:p>
      </dgm:t>
    </dgm:pt>
    <dgm:pt modelId="{E0691408-F943-44F3-8712-7A468D754FF1}" type="parTrans" cxnId="{B09BF6AD-EBB5-43C7-8AAC-E3D9C36A94E1}">
      <dgm:prSet/>
      <dgm:spPr/>
      <dgm:t>
        <a:bodyPr/>
        <a:lstStyle/>
        <a:p>
          <a:endParaRPr lang="en-US"/>
        </a:p>
      </dgm:t>
    </dgm:pt>
    <dgm:pt modelId="{D022C9A8-70DF-4F30-8B55-AB8553CB67D0}" type="sibTrans" cxnId="{B09BF6AD-EBB5-43C7-8AAC-E3D9C36A94E1}">
      <dgm:prSet/>
      <dgm:spPr/>
      <dgm:t>
        <a:bodyPr/>
        <a:lstStyle/>
        <a:p>
          <a:endParaRPr lang="en-US"/>
        </a:p>
      </dgm:t>
    </dgm:pt>
    <dgm:pt modelId="{C59A7647-6061-4DCE-AEAA-BFB013D7FDCA}">
      <dgm:prSet/>
      <dgm:spPr/>
      <dgm:t>
        <a:bodyPr/>
        <a:lstStyle/>
        <a:p>
          <a:r>
            <a:rPr lang="en-US"/>
            <a:t>Updates an exiting record with Id 10</a:t>
          </a:r>
        </a:p>
      </dgm:t>
    </dgm:pt>
    <dgm:pt modelId="{FE4D4FC2-3FA9-446C-9787-271BBA86B6FD}" type="parTrans" cxnId="{3CF60203-F1A2-414E-8C40-69E0A73B8FD3}">
      <dgm:prSet/>
      <dgm:spPr/>
      <dgm:t>
        <a:bodyPr/>
        <a:lstStyle/>
        <a:p>
          <a:endParaRPr lang="en-US"/>
        </a:p>
      </dgm:t>
    </dgm:pt>
    <dgm:pt modelId="{D7F77AF8-2A39-48D2-8C8E-7AC42F97358B}" type="sibTrans" cxnId="{3CF60203-F1A2-414E-8C40-69E0A73B8FD3}">
      <dgm:prSet/>
      <dgm:spPr/>
      <dgm:t>
        <a:bodyPr/>
        <a:lstStyle/>
        <a:p>
          <a:endParaRPr lang="en-US"/>
        </a:p>
      </dgm:t>
    </dgm:pt>
    <dgm:pt modelId="{2B9F794F-ABF5-4341-8762-597768761DB0}">
      <dgm:prSet/>
      <dgm:spPr/>
      <dgm:t>
        <a:bodyPr/>
        <a:lstStyle/>
        <a:p>
          <a:r>
            <a:rPr lang="en-US"/>
            <a:t>DELETE</a:t>
          </a:r>
        </a:p>
      </dgm:t>
    </dgm:pt>
    <dgm:pt modelId="{79675AA2-54A8-44A5-A1E7-31B036B63344}" type="parTrans" cxnId="{7314AF9B-514E-43F9-BC21-1C7F41E5FD2B}">
      <dgm:prSet/>
      <dgm:spPr/>
      <dgm:t>
        <a:bodyPr/>
        <a:lstStyle/>
        <a:p>
          <a:endParaRPr lang="en-US"/>
        </a:p>
      </dgm:t>
    </dgm:pt>
    <dgm:pt modelId="{6FEB43BA-D648-49B6-837B-E97DA2AECFA3}" type="sibTrans" cxnId="{7314AF9B-514E-43F9-BC21-1C7F41E5FD2B}">
      <dgm:prSet/>
      <dgm:spPr/>
      <dgm:t>
        <a:bodyPr/>
        <a:lstStyle/>
        <a:p>
          <a:endParaRPr lang="en-US"/>
        </a:p>
      </dgm:t>
    </dgm:pt>
    <dgm:pt modelId="{67EC6E71-95F1-4F03-8DB9-41E06B2CE259}">
      <dgm:prSet/>
      <dgm:spPr/>
      <dgm:t>
        <a:bodyPr/>
        <a:lstStyle/>
        <a:p>
          <a:r>
            <a:rPr lang="en-US"/>
            <a:t>DELETE http://localhost:5000/api/Products/10 -&gt; ProductController/DeleteProduct(int id)</a:t>
          </a:r>
        </a:p>
      </dgm:t>
    </dgm:pt>
    <dgm:pt modelId="{C0A3E1DF-FCDD-4E00-B9A6-49B5632E9A5A}" type="parTrans" cxnId="{DCFDF1F2-5167-447B-BF94-D79E74101C8E}">
      <dgm:prSet/>
      <dgm:spPr/>
      <dgm:t>
        <a:bodyPr/>
        <a:lstStyle/>
        <a:p>
          <a:endParaRPr lang="en-US"/>
        </a:p>
      </dgm:t>
    </dgm:pt>
    <dgm:pt modelId="{067E9F98-4380-4265-A786-D878680FF43F}" type="sibTrans" cxnId="{DCFDF1F2-5167-447B-BF94-D79E74101C8E}">
      <dgm:prSet/>
      <dgm:spPr/>
      <dgm:t>
        <a:bodyPr/>
        <a:lstStyle/>
        <a:p>
          <a:endParaRPr lang="en-US"/>
        </a:p>
      </dgm:t>
    </dgm:pt>
    <dgm:pt modelId="{4B8706CF-9F83-41D6-9782-6AB28DE87EB4}">
      <dgm:prSet/>
      <dgm:spPr/>
      <dgm:t>
        <a:bodyPr/>
        <a:lstStyle/>
        <a:p>
          <a:r>
            <a:rPr lang="en-US"/>
            <a:t>Deleting a single product with id 10</a:t>
          </a:r>
        </a:p>
      </dgm:t>
    </dgm:pt>
    <dgm:pt modelId="{6B589430-01CD-43CA-B9F2-E531133AD739}" type="parTrans" cxnId="{BD56D000-B9B2-4524-979A-656A1781E84F}">
      <dgm:prSet/>
      <dgm:spPr/>
      <dgm:t>
        <a:bodyPr/>
        <a:lstStyle/>
        <a:p>
          <a:endParaRPr lang="en-US"/>
        </a:p>
      </dgm:t>
    </dgm:pt>
    <dgm:pt modelId="{20670125-6F3A-490A-9C34-4CFCF1C43C13}" type="sibTrans" cxnId="{BD56D000-B9B2-4524-979A-656A1781E84F}">
      <dgm:prSet/>
      <dgm:spPr/>
      <dgm:t>
        <a:bodyPr/>
        <a:lstStyle/>
        <a:p>
          <a:endParaRPr lang="en-US"/>
        </a:p>
      </dgm:t>
    </dgm:pt>
    <dgm:pt modelId="{DA425A81-0504-4748-9EA9-83CCB33D965B}">
      <dgm:prSet/>
      <dgm:spPr/>
      <dgm:t>
        <a:bodyPr/>
        <a:lstStyle/>
        <a:p>
          <a:r>
            <a:rPr lang="en-US"/>
            <a:t>GET</a:t>
          </a:r>
        </a:p>
      </dgm:t>
    </dgm:pt>
    <dgm:pt modelId="{5C5CFB29-8BAC-45CD-941F-B94431D72B8A}" type="parTrans" cxnId="{F232F8C8-5399-448D-B50D-F5B90C0143BD}">
      <dgm:prSet/>
      <dgm:spPr/>
      <dgm:t>
        <a:bodyPr/>
        <a:lstStyle/>
        <a:p>
          <a:endParaRPr lang="en-US"/>
        </a:p>
      </dgm:t>
    </dgm:pt>
    <dgm:pt modelId="{3BA31FA1-557C-43A9-8895-6CACD07241ED}" type="sibTrans" cxnId="{F232F8C8-5399-448D-B50D-F5B90C0143BD}">
      <dgm:prSet/>
      <dgm:spPr/>
      <dgm:t>
        <a:bodyPr/>
        <a:lstStyle/>
        <a:p>
          <a:endParaRPr lang="en-US"/>
        </a:p>
      </dgm:t>
    </dgm:pt>
    <dgm:pt modelId="{AC9E4547-D46E-4494-BD4F-E462A9BF63FA}">
      <dgm:prSet/>
      <dgm:spPr/>
      <dgm:t>
        <a:bodyPr/>
        <a:lstStyle/>
        <a:p>
          <a:r>
            <a:rPr lang="en-US"/>
            <a:t>GET http://localhost:5000/api/Products/brand/samsung -&gt; ProductController/Search(string brand)</a:t>
          </a:r>
        </a:p>
      </dgm:t>
    </dgm:pt>
    <dgm:pt modelId="{B5DAAC06-F03F-406F-97EF-944E0E2E9531}" type="parTrans" cxnId="{40FCB746-35F1-447D-AA64-C0EF674B8D37}">
      <dgm:prSet/>
      <dgm:spPr/>
      <dgm:t>
        <a:bodyPr/>
        <a:lstStyle/>
        <a:p>
          <a:endParaRPr lang="en-US"/>
        </a:p>
      </dgm:t>
    </dgm:pt>
    <dgm:pt modelId="{777F2B6C-9064-48F2-8A7C-AE911650E706}" type="sibTrans" cxnId="{40FCB746-35F1-447D-AA64-C0EF674B8D37}">
      <dgm:prSet/>
      <dgm:spPr/>
      <dgm:t>
        <a:bodyPr/>
        <a:lstStyle/>
        <a:p>
          <a:endParaRPr lang="en-US"/>
        </a:p>
      </dgm:t>
    </dgm:pt>
    <dgm:pt modelId="{8C91B3CC-0290-4077-BA74-1513DF1A1F1C}">
      <dgm:prSet/>
      <dgm:spPr/>
      <dgm:t>
        <a:bodyPr/>
        <a:lstStyle/>
        <a:p>
          <a:r>
            <a:rPr lang="en-US"/>
            <a:t>Search products by brand name</a:t>
          </a:r>
        </a:p>
      </dgm:t>
    </dgm:pt>
    <dgm:pt modelId="{798CDB48-E85F-4C94-997B-AFFCD2C7B1C3}" type="parTrans" cxnId="{6CB2B0A5-C444-4FDB-992C-10782F495CAB}">
      <dgm:prSet/>
      <dgm:spPr/>
      <dgm:t>
        <a:bodyPr/>
        <a:lstStyle/>
        <a:p>
          <a:endParaRPr lang="en-US"/>
        </a:p>
      </dgm:t>
    </dgm:pt>
    <dgm:pt modelId="{1AC458F6-32CA-4515-B8EE-181B29F45602}" type="sibTrans" cxnId="{6CB2B0A5-C444-4FDB-992C-10782F495CAB}">
      <dgm:prSet/>
      <dgm:spPr/>
      <dgm:t>
        <a:bodyPr/>
        <a:lstStyle/>
        <a:p>
          <a:endParaRPr lang="en-US"/>
        </a:p>
      </dgm:t>
    </dgm:pt>
    <dgm:pt modelId="{7217CBDF-0F44-4B9B-9851-9BA7241A5BE6}" type="pres">
      <dgm:prSet presAssocID="{E1A52714-FA0F-4DB4-A884-A919DBF43ED9}" presName="Name0" presStyleCnt="0">
        <dgm:presLayoutVars>
          <dgm:dir/>
          <dgm:animLvl val="lvl"/>
          <dgm:resizeHandles val="exact"/>
        </dgm:presLayoutVars>
      </dgm:prSet>
      <dgm:spPr/>
    </dgm:pt>
    <dgm:pt modelId="{A1C84754-7C7E-40A2-AC17-48AC9481E405}" type="pres">
      <dgm:prSet presAssocID="{ABA9BA2A-EDE5-4678-8A59-22A03F5D395E}" presName="linNode" presStyleCnt="0"/>
      <dgm:spPr/>
    </dgm:pt>
    <dgm:pt modelId="{D0D31E59-5C3D-41A1-A12A-CDFB17B82A6B}" type="pres">
      <dgm:prSet presAssocID="{ABA9BA2A-EDE5-4678-8A59-22A03F5D395E}" presName="parentText" presStyleLbl="alignNode1" presStyleIdx="0" presStyleCnt="6">
        <dgm:presLayoutVars>
          <dgm:chMax val="1"/>
          <dgm:bulletEnabled/>
        </dgm:presLayoutVars>
      </dgm:prSet>
      <dgm:spPr/>
    </dgm:pt>
    <dgm:pt modelId="{9BB74694-A3AC-4D76-9B84-2784DBB140E2}" type="pres">
      <dgm:prSet presAssocID="{ABA9BA2A-EDE5-4678-8A59-22A03F5D395E}" presName="descendantText" presStyleLbl="alignAccFollowNode1" presStyleIdx="0" presStyleCnt="6">
        <dgm:presLayoutVars>
          <dgm:bulletEnabled/>
        </dgm:presLayoutVars>
      </dgm:prSet>
      <dgm:spPr/>
    </dgm:pt>
    <dgm:pt modelId="{67865BDE-66D2-4A39-9CAB-B266E87CD71E}" type="pres">
      <dgm:prSet presAssocID="{12AC48AA-E67C-4D4D-9FD5-A670AE0CCDA8}" presName="sp" presStyleCnt="0"/>
      <dgm:spPr/>
    </dgm:pt>
    <dgm:pt modelId="{5F2A83A4-0C16-4F6C-9357-5B60BE43E070}" type="pres">
      <dgm:prSet presAssocID="{AEC7A470-F962-4DFD-A7C7-CD9969BC7FB1}" presName="linNode" presStyleCnt="0"/>
      <dgm:spPr/>
    </dgm:pt>
    <dgm:pt modelId="{EC4D3074-B696-4A89-B994-5A5D93A6D576}" type="pres">
      <dgm:prSet presAssocID="{AEC7A470-F962-4DFD-A7C7-CD9969BC7FB1}" presName="parentText" presStyleLbl="alignNode1" presStyleIdx="1" presStyleCnt="6">
        <dgm:presLayoutVars>
          <dgm:chMax val="1"/>
          <dgm:bulletEnabled/>
        </dgm:presLayoutVars>
      </dgm:prSet>
      <dgm:spPr/>
    </dgm:pt>
    <dgm:pt modelId="{DD92FD5E-7556-46ED-923D-EC790A89CFE0}" type="pres">
      <dgm:prSet presAssocID="{AEC7A470-F962-4DFD-A7C7-CD9969BC7FB1}" presName="descendantText" presStyleLbl="alignAccFollowNode1" presStyleIdx="1" presStyleCnt="6">
        <dgm:presLayoutVars>
          <dgm:bulletEnabled/>
        </dgm:presLayoutVars>
      </dgm:prSet>
      <dgm:spPr/>
    </dgm:pt>
    <dgm:pt modelId="{8F8E8947-104A-49F3-A11A-345461623CBD}" type="pres">
      <dgm:prSet presAssocID="{FBBD8415-7791-423F-B9D0-A1CB63B93603}" presName="sp" presStyleCnt="0"/>
      <dgm:spPr/>
    </dgm:pt>
    <dgm:pt modelId="{E2C961AD-A12E-4EB2-8A01-FA71802A4EEC}" type="pres">
      <dgm:prSet presAssocID="{26D486D8-60A5-4BB4-9151-4413C5A39EDB}" presName="linNode" presStyleCnt="0"/>
      <dgm:spPr/>
    </dgm:pt>
    <dgm:pt modelId="{DB8A9E11-915C-42B1-87B4-BD7D8B6F4015}" type="pres">
      <dgm:prSet presAssocID="{26D486D8-60A5-4BB4-9151-4413C5A39EDB}" presName="parentText" presStyleLbl="alignNode1" presStyleIdx="2" presStyleCnt="6">
        <dgm:presLayoutVars>
          <dgm:chMax val="1"/>
          <dgm:bulletEnabled/>
        </dgm:presLayoutVars>
      </dgm:prSet>
      <dgm:spPr/>
    </dgm:pt>
    <dgm:pt modelId="{579558F6-2D74-4B3E-A428-481B0085708D}" type="pres">
      <dgm:prSet presAssocID="{26D486D8-60A5-4BB4-9151-4413C5A39EDB}" presName="descendantText" presStyleLbl="alignAccFollowNode1" presStyleIdx="2" presStyleCnt="6">
        <dgm:presLayoutVars>
          <dgm:bulletEnabled/>
        </dgm:presLayoutVars>
      </dgm:prSet>
      <dgm:spPr/>
    </dgm:pt>
    <dgm:pt modelId="{E131C871-2BB5-427D-BBDB-875E09CDC139}" type="pres">
      <dgm:prSet presAssocID="{368C008F-2935-4F4B-BDF5-D802786DE50F}" presName="sp" presStyleCnt="0"/>
      <dgm:spPr/>
    </dgm:pt>
    <dgm:pt modelId="{D1657279-242D-4ED4-BE8E-D45B7BBB6E2A}" type="pres">
      <dgm:prSet presAssocID="{423B690A-4F1C-49EC-B9E5-7B2696153E7D}" presName="linNode" presStyleCnt="0"/>
      <dgm:spPr/>
    </dgm:pt>
    <dgm:pt modelId="{26E6E72C-E353-43A3-9A70-C92EE3676392}" type="pres">
      <dgm:prSet presAssocID="{423B690A-4F1C-49EC-B9E5-7B2696153E7D}" presName="parentText" presStyleLbl="alignNode1" presStyleIdx="3" presStyleCnt="6">
        <dgm:presLayoutVars>
          <dgm:chMax val="1"/>
          <dgm:bulletEnabled/>
        </dgm:presLayoutVars>
      </dgm:prSet>
      <dgm:spPr/>
    </dgm:pt>
    <dgm:pt modelId="{FD9EF620-0E14-4C8F-B4CC-ECCD3436A370}" type="pres">
      <dgm:prSet presAssocID="{423B690A-4F1C-49EC-B9E5-7B2696153E7D}" presName="descendantText" presStyleLbl="alignAccFollowNode1" presStyleIdx="3" presStyleCnt="6">
        <dgm:presLayoutVars>
          <dgm:bulletEnabled/>
        </dgm:presLayoutVars>
      </dgm:prSet>
      <dgm:spPr/>
    </dgm:pt>
    <dgm:pt modelId="{01DF6EC9-F5F8-496E-BE33-AA2641316277}" type="pres">
      <dgm:prSet presAssocID="{718A8829-13FB-4066-9E9D-141F96C2A62C}" presName="sp" presStyleCnt="0"/>
      <dgm:spPr/>
    </dgm:pt>
    <dgm:pt modelId="{3D952B22-85D4-4D4C-AAE0-0E3009E2FABB}" type="pres">
      <dgm:prSet presAssocID="{2B9F794F-ABF5-4341-8762-597768761DB0}" presName="linNode" presStyleCnt="0"/>
      <dgm:spPr/>
    </dgm:pt>
    <dgm:pt modelId="{943EF294-F67F-4767-9F82-6E86BA9CAE29}" type="pres">
      <dgm:prSet presAssocID="{2B9F794F-ABF5-4341-8762-597768761DB0}" presName="parentText" presStyleLbl="alignNode1" presStyleIdx="4" presStyleCnt="6">
        <dgm:presLayoutVars>
          <dgm:chMax val="1"/>
          <dgm:bulletEnabled/>
        </dgm:presLayoutVars>
      </dgm:prSet>
      <dgm:spPr/>
    </dgm:pt>
    <dgm:pt modelId="{8FA0C84A-1801-4B4E-8AEE-8BA59050180A}" type="pres">
      <dgm:prSet presAssocID="{2B9F794F-ABF5-4341-8762-597768761DB0}" presName="descendantText" presStyleLbl="alignAccFollowNode1" presStyleIdx="4" presStyleCnt="6">
        <dgm:presLayoutVars>
          <dgm:bulletEnabled/>
        </dgm:presLayoutVars>
      </dgm:prSet>
      <dgm:spPr/>
    </dgm:pt>
    <dgm:pt modelId="{7DFEE67A-C867-4652-AA22-B5C47B2334DB}" type="pres">
      <dgm:prSet presAssocID="{6FEB43BA-D648-49B6-837B-E97DA2AECFA3}" presName="sp" presStyleCnt="0"/>
      <dgm:spPr/>
    </dgm:pt>
    <dgm:pt modelId="{7EE72DFB-A485-494B-B11F-170DD65D6E17}" type="pres">
      <dgm:prSet presAssocID="{DA425A81-0504-4748-9EA9-83CCB33D965B}" presName="linNode" presStyleCnt="0"/>
      <dgm:spPr/>
    </dgm:pt>
    <dgm:pt modelId="{C7263510-9964-4619-BB80-CC22C39D5E8C}" type="pres">
      <dgm:prSet presAssocID="{DA425A81-0504-4748-9EA9-83CCB33D965B}" presName="parentText" presStyleLbl="alignNode1" presStyleIdx="5" presStyleCnt="6">
        <dgm:presLayoutVars>
          <dgm:chMax val="1"/>
          <dgm:bulletEnabled/>
        </dgm:presLayoutVars>
      </dgm:prSet>
      <dgm:spPr/>
    </dgm:pt>
    <dgm:pt modelId="{F078E5C5-C926-4F9B-BBF7-ACA61605B891}" type="pres">
      <dgm:prSet presAssocID="{DA425A81-0504-4748-9EA9-83CCB33D965B}" presName="descendantText" presStyleLbl="alignAccFollowNode1" presStyleIdx="5" presStyleCnt="6">
        <dgm:presLayoutVars>
          <dgm:bulletEnabled/>
        </dgm:presLayoutVars>
      </dgm:prSet>
      <dgm:spPr/>
    </dgm:pt>
  </dgm:ptLst>
  <dgm:cxnLst>
    <dgm:cxn modelId="{BD56D000-B9B2-4524-979A-656A1781E84F}" srcId="{67EC6E71-95F1-4F03-8DB9-41E06B2CE259}" destId="{4B8706CF-9F83-41D6-9782-6AB28DE87EB4}" srcOrd="0" destOrd="0" parTransId="{6B589430-01CD-43CA-B9F2-E531133AD739}" sibTransId="{20670125-6F3A-490A-9C34-4CFCF1C43C13}"/>
    <dgm:cxn modelId="{3CF60203-F1A2-414E-8C40-69E0A73B8FD3}" srcId="{3813E809-B9C7-41AE-B755-070AE49BD019}" destId="{C59A7647-6061-4DCE-AEAA-BFB013D7FDCA}" srcOrd="0" destOrd="0" parTransId="{FE4D4FC2-3FA9-446C-9787-271BBA86B6FD}" sibTransId="{D7F77AF8-2A39-48D2-8C8E-7AC42F97358B}"/>
    <dgm:cxn modelId="{23603603-ECBB-4B77-9923-321D6CD87750}" type="presOf" srcId="{DA425A81-0504-4748-9EA9-83CCB33D965B}" destId="{C7263510-9964-4619-BB80-CC22C39D5E8C}" srcOrd="0" destOrd="0" presId="urn:microsoft.com/office/officeart/2016/7/layout/VerticalSolidActionList"/>
    <dgm:cxn modelId="{77D62A0B-39E9-4C2C-B78B-FCB805B938B2}" type="presOf" srcId="{4B8706CF-9F83-41D6-9782-6AB28DE87EB4}" destId="{8FA0C84A-1801-4B4E-8AEE-8BA59050180A}" srcOrd="0" destOrd="1" presId="urn:microsoft.com/office/officeart/2016/7/layout/VerticalSolidActionList"/>
    <dgm:cxn modelId="{A657A70B-DEAA-4943-A5DE-AFDEEF754A86}" srcId="{ABA9BA2A-EDE5-4678-8A59-22A03F5D395E}" destId="{C7060B50-187B-4BFB-88FA-E6E387E26050}" srcOrd="0" destOrd="0" parTransId="{6B79C7F3-C2E1-43D0-8B4E-01A0354B77CF}" sibTransId="{45B97F9B-C8C7-40D6-A30B-FD32CCBD60ED}"/>
    <dgm:cxn modelId="{068ECC0F-173C-41C4-B27B-10C182D6954D}" type="presOf" srcId="{AEC7A470-F962-4DFD-A7C7-CD9969BC7FB1}" destId="{EC4D3074-B696-4A89-B994-5A5D93A6D576}" srcOrd="0" destOrd="0" presId="urn:microsoft.com/office/officeart/2016/7/layout/VerticalSolidActionList"/>
    <dgm:cxn modelId="{72809113-260E-4DBE-9401-682E7EE9B250}" type="presOf" srcId="{EAE48DEA-F101-4ADF-BA77-BB17AB6AD45B}" destId="{DD92FD5E-7556-46ED-923D-EC790A89CFE0}" srcOrd="0" destOrd="0" presId="urn:microsoft.com/office/officeart/2016/7/layout/VerticalSolidActionList"/>
    <dgm:cxn modelId="{D3359919-C195-49F0-A4DD-FA3F746BA2CC}" type="presOf" srcId="{C59A7647-6061-4DCE-AEAA-BFB013D7FDCA}" destId="{FD9EF620-0E14-4C8F-B4CC-ECCD3436A370}" srcOrd="0" destOrd="1" presId="urn:microsoft.com/office/officeart/2016/7/layout/VerticalSolidActionList"/>
    <dgm:cxn modelId="{55ABED26-7A91-4DD9-B8A5-DD70B62A1758}" srcId="{E1A52714-FA0F-4DB4-A884-A919DBF43ED9}" destId="{ABA9BA2A-EDE5-4678-8A59-22A03F5D395E}" srcOrd="0" destOrd="0" parTransId="{D9358E85-B07E-44D3-A4AD-3EEDF4DB05FB}" sibTransId="{12AC48AA-E67C-4D4D-9FD5-A670AE0CCDA8}"/>
    <dgm:cxn modelId="{D99B6B32-8CCD-4FA6-A760-BA364A0115C4}" type="presOf" srcId="{5B56B3EB-576A-4FC3-B5F9-DE7002472F8B}" destId="{579558F6-2D74-4B3E-A428-481B0085708D}" srcOrd="0" destOrd="0" presId="urn:microsoft.com/office/officeart/2016/7/layout/VerticalSolidActionList"/>
    <dgm:cxn modelId="{BAFC3D41-C6DA-43F3-8A7B-EE6817C5FB20}" type="presOf" srcId="{423B690A-4F1C-49EC-B9E5-7B2696153E7D}" destId="{26E6E72C-E353-43A3-9A70-C92EE3676392}" srcOrd="0" destOrd="0" presId="urn:microsoft.com/office/officeart/2016/7/layout/VerticalSolidActionList"/>
    <dgm:cxn modelId="{6C020942-5CB8-4606-A2C7-0A51422A4CDF}" type="presOf" srcId="{53374282-5E03-43E7-8F55-4D39831A491A}" destId="{DD92FD5E-7556-46ED-923D-EC790A89CFE0}" srcOrd="0" destOrd="1" presId="urn:microsoft.com/office/officeart/2016/7/layout/VerticalSolidActionList"/>
    <dgm:cxn modelId="{40FCB746-35F1-447D-AA64-C0EF674B8D37}" srcId="{DA425A81-0504-4748-9EA9-83CCB33D965B}" destId="{AC9E4547-D46E-4494-BD4F-E462A9BF63FA}" srcOrd="0" destOrd="0" parTransId="{B5DAAC06-F03F-406F-97EF-944E0E2E9531}" sibTransId="{777F2B6C-9064-48F2-8A7C-AE911650E706}"/>
    <dgm:cxn modelId="{30D0BC50-B921-4868-9564-9954C34B76C0}" type="presOf" srcId="{26D486D8-60A5-4BB4-9151-4413C5A39EDB}" destId="{DB8A9E11-915C-42B1-87B4-BD7D8B6F4015}" srcOrd="0" destOrd="0" presId="urn:microsoft.com/office/officeart/2016/7/layout/VerticalSolidActionList"/>
    <dgm:cxn modelId="{88DAC078-22C3-4660-8F44-91A1D90007AC}" srcId="{AEC7A470-F962-4DFD-A7C7-CD9969BC7FB1}" destId="{EAE48DEA-F101-4ADF-BA77-BB17AB6AD45B}" srcOrd="0" destOrd="0" parTransId="{074A0C1C-5158-4DED-BEE9-85C88ADE6F7A}" sibTransId="{6246D8E3-1519-4D9E-9EF2-8A7734EDA5D2}"/>
    <dgm:cxn modelId="{0BA19E7A-B7FC-48E9-AA49-1867004BE180}" type="presOf" srcId="{8C91B3CC-0290-4077-BA74-1513DF1A1F1C}" destId="{F078E5C5-C926-4F9B-BBF7-ACA61605B891}" srcOrd="0" destOrd="1" presId="urn:microsoft.com/office/officeart/2016/7/layout/VerticalSolidActionList"/>
    <dgm:cxn modelId="{05B8537C-770E-47F5-AD09-29D330942A3B}" type="presOf" srcId="{C7060B50-187B-4BFB-88FA-E6E387E26050}" destId="{9BB74694-A3AC-4D76-9B84-2784DBB140E2}" srcOrd="0" destOrd="0" presId="urn:microsoft.com/office/officeart/2016/7/layout/VerticalSolidActionList"/>
    <dgm:cxn modelId="{531F2B8A-2CA4-4C38-8D5B-245314758911}" srcId="{C7060B50-187B-4BFB-88FA-E6E387E26050}" destId="{76E4FF1C-3876-486F-B924-ABD8FFD70166}" srcOrd="0" destOrd="0" parTransId="{C4C1D129-AB3F-49CE-AC63-C1CBEBCEB812}" sibTransId="{551341E7-2A7D-446D-A49F-E110158983FB}"/>
    <dgm:cxn modelId="{98BBD68D-72B6-4F48-BE7E-9DD00A23CE2D}" type="presOf" srcId="{ABA9BA2A-EDE5-4678-8A59-22A03F5D395E}" destId="{D0D31E59-5C3D-41A1-A12A-CDFB17B82A6B}" srcOrd="0" destOrd="0" presId="urn:microsoft.com/office/officeart/2016/7/layout/VerticalSolidActionList"/>
    <dgm:cxn modelId="{F4AB9798-EC9F-46F4-9C14-B412D3F2DCF2}" type="presOf" srcId="{E1A52714-FA0F-4DB4-A884-A919DBF43ED9}" destId="{7217CBDF-0F44-4B9B-9851-9BA7241A5BE6}" srcOrd="0" destOrd="0" presId="urn:microsoft.com/office/officeart/2016/7/layout/VerticalSolidActionList"/>
    <dgm:cxn modelId="{7314AF9B-514E-43F9-BC21-1C7F41E5FD2B}" srcId="{E1A52714-FA0F-4DB4-A884-A919DBF43ED9}" destId="{2B9F794F-ABF5-4341-8762-597768761DB0}" srcOrd="4" destOrd="0" parTransId="{79675AA2-54A8-44A5-A1E7-31B036B63344}" sibTransId="{6FEB43BA-D648-49B6-837B-E97DA2AECFA3}"/>
    <dgm:cxn modelId="{E1F4449D-6500-419B-8C8E-3B55DDAB3B1C}" srcId="{26D486D8-60A5-4BB4-9151-4413C5A39EDB}" destId="{5B56B3EB-576A-4FC3-B5F9-DE7002472F8B}" srcOrd="0" destOrd="0" parTransId="{A4D5EA0E-5860-4D19-AE10-724CF3DC2350}" sibTransId="{6A224A09-0325-48CA-8CBD-7F04D9C3DA90}"/>
    <dgm:cxn modelId="{6CB2B0A5-C444-4FDB-992C-10782F495CAB}" srcId="{AC9E4547-D46E-4494-BD4F-E462A9BF63FA}" destId="{8C91B3CC-0290-4077-BA74-1513DF1A1F1C}" srcOrd="0" destOrd="0" parTransId="{798CDB48-E85F-4C94-997B-AFFCD2C7B1C3}" sibTransId="{1AC458F6-32CA-4515-B8EE-181B29F45602}"/>
    <dgm:cxn modelId="{5F71E0AC-28F0-4FD3-9E79-131097A10E2F}" srcId="{E1A52714-FA0F-4DB4-A884-A919DBF43ED9}" destId="{423B690A-4F1C-49EC-B9E5-7B2696153E7D}" srcOrd="3" destOrd="0" parTransId="{D07F4047-E0EC-4893-99E4-58E7189ED429}" sibTransId="{718A8829-13FB-4066-9E9D-141F96C2A62C}"/>
    <dgm:cxn modelId="{B09BF6AD-EBB5-43C7-8AAC-E3D9C36A94E1}" srcId="{423B690A-4F1C-49EC-B9E5-7B2696153E7D}" destId="{3813E809-B9C7-41AE-B755-070AE49BD019}" srcOrd="0" destOrd="0" parTransId="{E0691408-F943-44F3-8712-7A468D754FF1}" sibTransId="{D022C9A8-70DF-4F30-8B55-AB8553CB67D0}"/>
    <dgm:cxn modelId="{F232F8C8-5399-448D-B50D-F5B90C0143BD}" srcId="{E1A52714-FA0F-4DB4-A884-A919DBF43ED9}" destId="{DA425A81-0504-4748-9EA9-83CCB33D965B}" srcOrd="5" destOrd="0" parTransId="{5C5CFB29-8BAC-45CD-941F-B94431D72B8A}" sibTransId="{3BA31FA1-557C-43A9-8895-6CACD07241ED}"/>
    <dgm:cxn modelId="{434C15CA-17BF-4708-9306-72F4850CD8EA}" srcId="{EAE48DEA-F101-4ADF-BA77-BB17AB6AD45B}" destId="{53374282-5E03-43E7-8F55-4D39831A491A}" srcOrd="0" destOrd="0" parTransId="{6D88CBA7-D370-492D-B99E-AECA73F9F2FA}" sibTransId="{5820C1B2-2B4E-4FA4-9750-762AC456B41C}"/>
    <dgm:cxn modelId="{5C40A8D3-A985-4F7C-A3E3-FEAD54873022}" srcId="{E1A52714-FA0F-4DB4-A884-A919DBF43ED9}" destId="{AEC7A470-F962-4DFD-A7C7-CD9969BC7FB1}" srcOrd="1" destOrd="0" parTransId="{E6B8F799-B2A0-40FD-B2AA-2EFF04110C13}" sibTransId="{FBBD8415-7791-423F-B9D0-A1CB63B93603}"/>
    <dgm:cxn modelId="{E2364FE5-9CEB-4893-8205-BAC6396AA18F}" srcId="{5B56B3EB-576A-4FC3-B5F9-DE7002472F8B}" destId="{1B81E20D-B440-48E7-BD05-A84047EAA0D4}" srcOrd="0" destOrd="0" parTransId="{67320746-19C4-4B5F-8117-0CDAF17A87DE}" sibTransId="{42AB106E-65D6-4579-9F20-0F3E01226E3C}"/>
    <dgm:cxn modelId="{181D81E5-23DD-404A-9463-41A77B1E0649}" type="presOf" srcId="{3813E809-B9C7-41AE-B755-070AE49BD019}" destId="{FD9EF620-0E14-4C8F-B4CC-ECCD3436A370}" srcOrd="0" destOrd="0" presId="urn:microsoft.com/office/officeart/2016/7/layout/VerticalSolidActionList"/>
    <dgm:cxn modelId="{E7B271E6-938F-4BE1-A675-E91FEDD85D6F}" type="presOf" srcId="{67EC6E71-95F1-4F03-8DB9-41E06B2CE259}" destId="{8FA0C84A-1801-4B4E-8AEE-8BA59050180A}" srcOrd="0" destOrd="0" presId="urn:microsoft.com/office/officeart/2016/7/layout/VerticalSolidActionList"/>
    <dgm:cxn modelId="{3CAD28F2-A820-4F3E-9E75-FB652ABC292D}" srcId="{E1A52714-FA0F-4DB4-A884-A919DBF43ED9}" destId="{26D486D8-60A5-4BB4-9151-4413C5A39EDB}" srcOrd="2" destOrd="0" parTransId="{B9DE1D94-F9FB-4F8E-9930-1E873C89A3C9}" sibTransId="{368C008F-2935-4F4B-BDF5-D802786DE50F}"/>
    <dgm:cxn modelId="{DCFDF1F2-5167-447B-BF94-D79E74101C8E}" srcId="{2B9F794F-ABF5-4341-8762-597768761DB0}" destId="{67EC6E71-95F1-4F03-8DB9-41E06B2CE259}" srcOrd="0" destOrd="0" parTransId="{C0A3E1DF-FCDD-4E00-B9A6-49B5632E9A5A}" sibTransId="{067E9F98-4380-4265-A786-D878680FF43F}"/>
    <dgm:cxn modelId="{C66194F6-E7A9-48E3-A60E-FE48810CFEBE}" type="presOf" srcId="{1B81E20D-B440-48E7-BD05-A84047EAA0D4}" destId="{579558F6-2D74-4B3E-A428-481B0085708D}" srcOrd="0" destOrd="1" presId="urn:microsoft.com/office/officeart/2016/7/layout/VerticalSolidActionList"/>
    <dgm:cxn modelId="{C16E32FA-1B09-407E-B8D7-2DC256D28BED}" type="presOf" srcId="{2B9F794F-ABF5-4341-8762-597768761DB0}" destId="{943EF294-F67F-4767-9F82-6E86BA9CAE29}" srcOrd="0" destOrd="0" presId="urn:microsoft.com/office/officeart/2016/7/layout/VerticalSolidActionList"/>
    <dgm:cxn modelId="{896AFCFA-1240-494C-A10A-7F5D5A0AEF97}" type="presOf" srcId="{76E4FF1C-3876-486F-B924-ABD8FFD70166}" destId="{9BB74694-A3AC-4D76-9B84-2784DBB140E2}" srcOrd="0" destOrd="1" presId="urn:microsoft.com/office/officeart/2016/7/layout/VerticalSolidActionList"/>
    <dgm:cxn modelId="{FA1DCEFB-DCBD-4BFA-8E67-8A01BF4B0A51}" type="presOf" srcId="{AC9E4547-D46E-4494-BD4F-E462A9BF63FA}" destId="{F078E5C5-C926-4F9B-BBF7-ACA61605B891}" srcOrd="0" destOrd="0" presId="urn:microsoft.com/office/officeart/2016/7/layout/VerticalSolidActionList"/>
    <dgm:cxn modelId="{DD084EEB-A1AE-4600-A54B-F43955704572}" type="presParOf" srcId="{7217CBDF-0F44-4B9B-9851-9BA7241A5BE6}" destId="{A1C84754-7C7E-40A2-AC17-48AC9481E405}" srcOrd="0" destOrd="0" presId="urn:microsoft.com/office/officeart/2016/7/layout/VerticalSolidActionList"/>
    <dgm:cxn modelId="{5144334F-84F6-4BB6-ABBA-E2A745BAF0A2}" type="presParOf" srcId="{A1C84754-7C7E-40A2-AC17-48AC9481E405}" destId="{D0D31E59-5C3D-41A1-A12A-CDFB17B82A6B}" srcOrd="0" destOrd="0" presId="urn:microsoft.com/office/officeart/2016/7/layout/VerticalSolidActionList"/>
    <dgm:cxn modelId="{ED078C05-B389-41DF-B260-526B138E8EAC}" type="presParOf" srcId="{A1C84754-7C7E-40A2-AC17-48AC9481E405}" destId="{9BB74694-A3AC-4D76-9B84-2784DBB140E2}" srcOrd="1" destOrd="0" presId="urn:microsoft.com/office/officeart/2016/7/layout/VerticalSolidActionList"/>
    <dgm:cxn modelId="{416AD080-0E49-476E-863A-314DE145FB87}" type="presParOf" srcId="{7217CBDF-0F44-4B9B-9851-9BA7241A5BE6}" destId="{67865BDE-66D2-4A39-9CAB-B266E87CD71E}" srcOrd="1" destOrd="0" presId="urn:microsoft.com/office/officeart/2016/7/layout/VerticalSolidActionList"/>
    <dgm:cxn modelId="{543A0240-922D-4C1A-9E7A-7C62AF6FC2E4}" type="presParOf" srcId="{7217CBDF-0F44-4B9B-9851-9BA7241A5BE6}" destId="{5F2A83A4-0C16-4F6C-9357-5B60BE43E070}" srcOrd="2" destOrd="0" presId="urn:microsoft.com/office/officeart/2016/7/layout/VerticalSolidActionList"/>
    <dgm:cxn modelId="{2FAFC811-9EE6-4582-A8A8-0F917C503ADD}" type="presParOf" srcId="{5F2A83A4-0C16-4F6C-9357-5B60BE43E070}" destId="{EC4D3074-B696-4A89-B994-5A5D93A6D576}" srcOrd="0" destOrd="0" presId="urn:microsoft.com/office/officeart/2016/7/layout/VerticalSolidActionList"/>
    <dgm:cxn modelId="{B58A80B3-E9AB-43F0-9B93-55484CBB76B8}" type="presParOf" srcId="{5F2A83A4-0C16-4F6C-9357-5B60BE43E070}" destId="{DD92FD5E-7556-46ED-923D-EC790A89CFE0}" srcOrd="1" destOrd="0" presId="urn:microsoft.com/office/officeart/2016/7/layout/VerticalSolidActionList"/>
    <dgm:cxn modelId="{9744F104-5D8E-4D06-95EB-520F827B4A5F}" type="presParOf" srcId="{7217CBDF-0F44-4B9B-9851-9BA7241A5BE6}" destId="{8F8E8947-104A-49F3-A11A-345461623CBD}" srcOrd="3" destOrd="0" presId="urn:microsoft.com/office/officeart/2016/7/layout/VerticalSolidActionList"/>
    <dgm:cxn modelId="{B74388FC-761E-4F42-B5F1-8E53FC33A35C}" type="presParOf" srcId="{7217CBDF-0F44-4B9B-9851-9BA7241A5BE6}" destId="{E2C961AD-A12E-4EB2-8A01-FA71802A4EEC}" srcOrd="4" destOrd="0" presId="urn:microsoft.com/office/officeart/2016/7/layout/VerticalSolidActionList"/>
    <dgm:cxn modelId="{66C257E9-A9FE-4C42-8DF6-71F64589CF3A}" type="presParOf" srcId="{E2C961AD-A12E-4EB2-8A01-FA71802A4EEC}" destId="{DB8A9E11-915C-42B1-87B4-BD7D8B6F4015}" srcOrd="0" destOrd="0" presId="urn:microsoft.com/office/officeart/2016/7/layout/VerticalSolidActionList"/>
    <dgm:cxn modelId="{23B7CA80-493B-400C-8B67-254CFD5DB85F}" type="presParOf" srcId="{E2C961AD-A12E-4EB2-8A01-FA71802A4EEC}" destId="{579558F6-2D74-4B3E-A428-481B0085708D}" srcOrd="1" destOrd="0" presId="urn:microsoft.com/office/officeart/2016/7/layout/VerticalSolidActionList"/>
    <dgm:cxn modelId="{0872C0C1-3A38-4A1E-A29E-C68DD8CAA8B9}" type="presParOf" srcId="{7217CBDF-0F44-4B9B-9851-9BA7241A5BE6}" destId="{E131C871-2BB5-427D-BBDB-875E09CDC139}" srcOrd="5" destOrd="0" presId="urn:microsoft.com/office/officeart/2016/7/layout/VerticalSolidActionList"/>
    <dgm:cxn modelId="{2CADE44F-2AEF-4FFC-99B6-80935E34E5C3}" type="presParOf" srcId="{7217CBDF-0F44-4B9B-9851-9BA7241A5BE6}" destId="{D1657279-242D-4ED4-BE8E-D45B7BBB6E2A}" srcOrd="6" destOrd="0" presId="urn:microsoft.com/office/officeart/2016/7/layout/VerticalSolidActionList"/>
    <dgm:cxn modelId="{0A47CCEA-EFF7-455B-8138-5DE378B83070}" type="presParOf" srcId="{D1657279-242D-4ED4-BE8E-D45B7BBB6E2A}" destId="{26E6E72C-E353-43A3-9A70-C92EE3676392}" srcOrd="0" destOrd="0" presId="urn:microsoft.com/office/officeart/2016/7/layout/VerticalSolidActionList"/>
    <dgm:cxn modelId="{F270F5C2-D58F-4022-8EA3-8E855272E008}" type="presParOf" srcId="{D1657279-242D-4ED4-BE8E-D45B7BBB6E2A}" destId="{FD9EF620-0E14-4C8F-B4CC-ECCD3436A370}" srcOrd="1" destOrd="0" presId="urn:microsoft.com/office/officeart/2016/7/layout/VerticalSolidActionList"/>
    <dgm:cxn modelId="{A3AB1DBE-3D82-4593-820B-9224C8757B10}" type="presParOf" srcId="{7217CBDF-0F44-4B9B-9851-9BA7241A5BE6}" destId="{01DF6EC9-F5F8-496E-BE33-AA2641316277}" srcOrd="7" destOrd="0" presId="urn:microsoft.com/office/officeart/2016/7/layout/VerticalSolidActionList"/>
    <dgm:cxn modelId="{5465F4E0-9702-49E6-AC2B-EA326FB0ABD8}" type="presParOf" srcId="{7217CBDF-0F44-4B9B-9851-9BA7241A5BE6}" destId="{3D952B22-85D4-4D4C-AAE0-0E3009E2FABB}" srcOrd="8" destOrd="0" presId="urn:microsoft.com/office/officeart/2016/7/layout/VerticalSolidActionList"/>
    <dgm:cxn modelId="{011F8EB2-9124-493C-BF75-FAF3B704E03A}" type="presParOf" srcId="{3D952B22-85D4-4D4C-AAE0-0E3009E2FABB}" destId="{943EF294-F67F-4767-9F82-6E86BA9CAE29}" srcOrd="0" destOrd="0" presId="urn:microsoft.com/office/officeart/2016/7/layout/VerticalSolidActionList"/>
    <dgm:cxn modelId="{976D03AC-29A8-4434-B438-BFE0E499B218}" type="presParOf" srcId="{3D952B22-85D4-4D4C-AAE0-0E3009E2FABB}" destId="{8FA0C84A-1801-4B4E-8AEE-8BA59050180A}" srcOrd="1" destOrd="0" presId="urn:microsoft.com/office/officeart/2016/7/layout/VerticalSolidActionList"/>
    <dgm:cxn modelId="{AFB34F93-203C-4DD4-92DA-59843F4A541C}" type="presParOf" srcId="{7217CBDF-0F44-4B9B-9851-9BA7241A5BE6}" destId="{7DFEE67A-C867-4652-AA22-B5C47B2334DB}" srcOrd="9" destOrd="0" presId="urn:microsoft.com/office/officeart/2016/7/layout/VerticalSolidActionList"/>
    <dgm:cxn modelId="{8B924311-5A4D-4D79-86B3-956F26E70CF4}" type="presParOf" srcId="{7217CBDF-0F44-4B9B-9851-9BA7241A5BE6}" destId="{7EE72DFB-A485-494B-B11F-170DD65D6E17}" srcOrd="10" destOrd="0" presId="urn:microsoft.com/office/officeart/2016/7/layout/VerticalSolidActionList"/>
    <dgm:cxn modelId="{2A247703-8551-42AC-AD94-4A48F1F35943}" type="presParOf" srcId="{7EE72DFB-A485-494B-B11F-170DD65D6E17}" destId="{C7263510-9964-4619-BB80-CC22C39D5E8C}" srcOrd="0" destOrd="0" presId="urn:microsoft.com/office/officeart/2016/7/layout/VerticalSolidActionList"/>
    <dgm:cxn modelId="{46D0719F-861B-442F-86E6-3A960A8C948C}" type="presParOf" srcId="{7EE72DFB-A485-494B-B11F-170DD65D6E17}" destId="{F078E5C5-C926-4F9B-BBF7-ACA61605B891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74694-A3AC-4D76-9B84-2784DBB140E2}">
      <dsp:nvSpPr>
        <dsp:cNvPr id="0" name=""/>
        <dsp:cNvSpPr/>
      </dsp:nvSpPr>
      <dsp:spPr>
        <a:xfrm>
          <a:off x="2270760" y="622"/>
          <a:ext cx="9083040" cy="8086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236" tIns="205403" rIns="176236" bIns="205403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GET http://localhost:5000/api/Products -&gt; ProductController/GetProducts()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Read all products</a:t>
          </a:r>
        </a:p>
      </dsp:txBody>
      <dsp:txXfrm>
        <a:off x="2270760" y="622"/>
        <a:ext cx="9083040" cy="808671"/>
      </dsp:txXfrm>
    </dsp:sp>
    <dsp:sp modelId="{D0D31E59-5C3D-41A1-A12A-CDFB17B82A6B}">
      <dsp:nvSpPr>
        <dsp:cNvPr id="0" name=""/>
        <dsp:cNvSpPr/>
      </dsp:nvSpPr>
      <dsp:spPr>
        <a:xfrm>
          <a:off x="0" y="622"/>
          <a:ext cx="2270760" cy="808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161" tIns="79879" rIns="120161" bIns="7987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GET</a:t>
          </a:r>
        </a:p>
      </dsp:txBody>
      <dsp:txXfrm>
        <a:off x="0" y="622"/>
        <a:ext cx="2270760" cy="808671"/>
      </dsp:txXfrm>
    </dsp:sp>
    <dsp:sp modelId="{DD92FD5E-7556-46ED-923D-EC790A89CFE0}">
      <dsp:nvSpPr>
        <dsp:cNvPr id="0" name=""/>
        <dsp:cNvSpPr/>
      </dsp:nvSpPr>
      <dsp:spPr>
        <a:xfrm>
          <a:off x="2270760" y="857813"/>
          <a:ext cx="9083040" cy="8086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236" tIns="205403" rIns="176236" bIns="205403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POST http://localhost:5000/api/Products -&gt; ProductController/AddProduct()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Add a new product to stock</a:t>
          </a:r>
        </a:p>
      </dsp:txBody>
      <dsp:txXfrm>
        <a:off x="2270760" y="857813"/>
        <a:ext cx="9083040" cy="808671"/>
      </dsp:txXfrm>
    </dsp:sp>
    <dsp:sp modelId="{EC4D3074-B696-4A89-B994-5A5D93A6D576}">
      <dsp:nvSpPr>
        <dsp:cNvPr id="0" name=""/>
        <dsp:cNvSpPr/>
      </dsp:nvSpPr>
      <dsp:spPr>
        <a:xfrm>
          <a:off x="0" y="857813"/>
          <a:ext cx="2270760" cy="808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161" tIns="79879" rIns="120161" bIns="7987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POST</a:t>
          </a:r>
        </a:p>
      </dsp:txBody>
      <dsp:txXfrm>
        <a:off x="0" y="857813"/>
        <a:ext cx="2270760" cy="808671"/>
      </dsp:txXfrm>
    </dsp:sp>
    <dsp:sp modelId="{579558F6-2D74-4B3E-A428-481B0085708D}">
      <dsp:nvSpPr>
        <dsp:cNvPr id="0" name=""/>
        <dsp:cNvSpPr/>
      </dsp:nvSpPr>
      <dsp:spPr>
        <a:xfrm>
          <a:off x="2270760" y="1715005"/>
          <a:ext cx="9083040" cy="8086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236" tIns="205403" rIns="176236" bIns="205403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GET http://localhost:5000/api/Products/10 -&gt; ProductController/GetProduct(int id)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Read a single product from server with id 10</a:t>
          </a:r>
        </a:p>
      </dsp:txBody>
      <dsp:txXfrm>
        <a:off x="2270760" y="1715005"/>
        <a:ext cx="9083040" cy="808671"/>
      </dsp:txXfrm>
    </dsp:sp>
    <dsp:sp modelId="{DB8A9E11-915C-42B1-87B4-BD7D8B6F4015}">
      <dsp:nvSpPr>
        <dsp:cNvPr id="0" name=""/>
        <dsp:cNvSpPr/>
      </dsp:nvSpPr>
      <dsp:spPr>
        <a:xfrm>
          <a:off x="0" y="1715005"/>
          <a:ext cx="2270760" cy="808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161" tIns="79879" rIns="120161" bIns="7987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GET</a:t>
          </a:r>
        </a:p>
      </dsp:txBody>
      <dsp:txXfrm>
        <a:off x="0" y="1715005"/>
        <a:ext cx="2270760" cy="808671"/>
      </dsp:txXfrm>
    </dsp:sp>
    <dsp:sp modelId="{FD9EF620-0E14-4C8F-B4CC-ECCD3436A370}">
      <dsp:nvSpPr>
        <dsp:cNvPr id="0" name=""/>
        <dsp:cNvSpPr/>
      </dsp:nvSpPr>
      <dsp:spPr>
        <a:xfrm>
          <a:off x="2270760" y="2572197"/>
          <a:ext cx="9083040" cy="8086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236" tIns="205403" rIns="176236" bIns="205403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PUT http://localhost:5000/api/Products/10 -&gt; ProductController/UpdateProduct(int id)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Updates an exiting record with Id 10</a:t>
          </a:r>
        </a:p>
      </dsp:txBody>
      <dsp:txXfrm>
        <a:off x="2270760" y="2572197"/>
        <a:ext cx="9083040" cy="808671"/>
      </dsp:txXfrm>
    </dsp:sp>
    <dsp:sp modelId="{26E6E72C-E353-43A3-9A70-C92EE3676392}">
      <dsp:nvSpPr>
        <dsp:cNvPr id="0" name=""/>
        <dsp:cNvSpPr/>
      </dsp:nvSpPr>
      <dsp:spPr>
        <a:xfrm>
          <a:off x="0" y="2572197"/>
          <a:ext cx="2270760" cy="808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161" tIns="79879" rIns="120161" bIns="7987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PUT</a:t>
          </a:r>
        </a:p>
      </dsp:txBody>
      <dsp:txXfrm>
        <a:off x="0" y="2572197"/>
        <a:ext cx="2270760" cy="808671"/>
      </dsp:txXfrm>
    </dsp:sp>
    <dsp:sp modelId="{8FA0C84A-1801-4B4E-8AEE-8BA59050180A}">
      <dsp:nvSpPr>
        <dsp:cNvPr id="0" name=""/>
        <dsp:cNvSpPr/>
      </dsp:nvSpPr>
      <dsp:spPr>
        <a:xfrm>
          <a:off x="2270760" y="3429389"/>
          <a:ext cx="9083040" cy="8086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236" tIns="205403" rIns="176236" bIns="205403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DELETE http://localhost:5000/api/Products/10 -&gt; ProductController/DeleteProduct(int id)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Deleting a single product with id 10</a:t>
          </a:r>
        </a:p>
      </dsp:txBody>
      <dsp:txXfrm>
        <a:off x="2270760" y="3429389"/>
        <a:ext cx="9083040" cy="808671"/>
      </dsp:txXfrm>
    </dsp:sp>
    <dsp:sp modelId="{943EF294-F67F-4767-9F82-6E86BA9CAE29}">
      <dsp:nvSpPr>
        <dsp:cNvPr id="0" name=""/>
        <dsp:cNvSpPr/>
      </dsp:nvSpPr>
      <dsp:spPr>
        <a:xfrm>
          <a:off x="0" y="3429389"/>
          <a:ext cx="2270760" cy="808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161" tIns="79879" rIns="120161" bIns="7987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DELETE</a:t>
          </a:r>
        </a:p>
      </dsp:txBody>
      <dsp:txXfrm>
        <a:off x="0" y="3429389"/>
        <a:ext cx="2270760" cy="808671"/>
      </dsp:txXfrm>
    </dsp:sp>
    <dsp:sp modelId="{F078E5C5-C926-4F9B-BBF7-ACA61605B891}">
      <dsp:nvSpPr>
        <dsp:cNvPr id="0" name=""/>
        <dsp:cNvSpPr/>
      </dsp:nvSpPr>
      <dsp:spPr>
        <a:xfrm>
          <a:off x="2270760" y="4286581"/>
          <a:ext cx="9083040" cy="8086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236" tIns="205403" rIns="176236" bIns="205403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GET http://localhost:5000/api/Products/brand/samsung -&gt; ProductController/Search(string brand)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Search products by brand name</a:t>
          </a:r>
        </a:p>
      </dsp:txBody>
      <dsp:txXfrm>
        <a:off x="2270760" y="4286581"/>
        <a:ext cx="9083040" cy="808671"/>
      </dsp:txXfrm>
    </dsp:sp>
    <dsp:sp modelId="{C7263510-9964-4619-BB80-CC22C39D5E8C}">
      <dsp:nvSpPr>
        <dsp:cNvPr id="0" name=""/>
        <dsp:cNvSpPr/>
      </dsp:nvSpPr>
      <dsp:spPr>
        <a:xfrm>
          <a:off x="0" y="4286581"/>
          <a:ext cx="2270760" cy="808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161" tIns="79879" rIns="120161" bIns="7987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GET</a:t>
          </a:r>
        </a:p>
      </dsp:txBody>
      <dsp:txXfrm>
        <a:off x="0" y="4286581"/>
        <a:ext cx="2270760" cy="808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A9ED-3992-4515-B199-872EDD6FB1C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13EE-2594-4AF5-A655-1621C899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7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A9ED-3992-4515-B199-872EDD6FB1C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13EE-2594-4AF5-A655-1621C899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30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A9ED-3992-4515-B199-872EDD6FB1C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13EE-2594-4AF5-A655-1621C899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210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A9ED-3992-4515-B199-872EDD6FB1C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13EE-2594-4AF5-A655-1621C899B6D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1282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A9ED-3992-4515-B199-872EDD6FB1C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13EE-2594-4AF5-A655-1621C899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466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A9ED-3992-4515-B199-872EDD6FB1C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13EE-2594-4AF5-A655-1621C899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72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A9ED-3992-4515-B199-872EDD6FB1C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13EE-2594-4AF5-A655-1621C899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331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A9ED-3992-4515-B199-872EDD6FB1C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13EE-2594-4AF5-A655-1621C899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757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A9ED-3992-4515-B199-872EDD6FB1C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13EE-2594-4AF5-A655-1621C899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69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A9ED-3992-4515-B199-872EDD6FB1C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13EE-2594-4AF5-A655-1621C899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39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A9ED-3992-4515-B199-872EDD6FB1C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13EE-2594-4AF5-A655-1621C899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3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A9ED-3992-4515-B199-872EDD6FB1C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13EE-2594-4AF5-A655-1621C899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84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A9ED-3992-4515-B199-872EDD6FB1C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13EE-2594-4AF5-A655-1621C899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1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A9ED-3992-4515-B199-872EDD6FB1C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13EE-2594-4AF5-A655-1621C899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7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A9ED-3992-4515-B199-872EDD6FB1C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13EE-2594-4AF5-A655-1621C899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72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A9ED-3992-4515-B199-872EDD6FB1C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13EE-2594-4AF5-A655-1621C899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24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A9ED-3992-4515-B199-872EDD6FB1C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513EE-2594-4AF5-A655-1621C899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40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7B1A9ED-3992-4515-B199-872EDD6FB1C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513EE-2594-4AF5-A655-1621C899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55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6595E1-0AE1-4437-BD78-EDBE33C59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API</a:t>
            </a:r>
          </a:p>
        </p:txBody>
      </p:sp>
    </p:spTree>
    <p:extLst>
      <p:ext uri="{BB962C8B-B14F-4D97-AF65-F5344CB8AC3E}">
        <p14:creationId xmlns:p14="http://schemas.microsoft.com/office/powerpoint/2010/main" val="351542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23EE1-E8C0-4E1B-BC1A-86B03CC9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Content 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F8917-0448-48B6-8C6C-98BCF4051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default the API server send the response using the default formatter.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 .NET Core it uses application/json or text/json as the default formatters.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Client can request for a specific content format using Accept header.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API server checks the valid formatter available to format the data in requested content type.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Response - If the formatter is not available it uses the default formatter.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Request - If incoming data format is not supported the api will return 415-Media Type not supported</a:t>
            </a:r>
          </a:p>
        </p:txBody>
      </p:sp>
    </p:spTree>
    <p:extLst>
      <p:ext uri="{BB962C8B-B14F-4D97-AF65-F5344CB8AC3E}">
        <p14:creationId xmlns:p14="http://schemas.microsoft.com/office/powerpoint/2010/main" val="210469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775D3-9F35-4413-B4DD-B0A6F279C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BC59F-64DF-4A62-B4C8-7DCC02F5A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Origin Resource Sharing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security policy implied by the framework to protect APIs from external domains.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access to APIs from configured domains with controlled access.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the access to operations by defining allowed methods.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Microsoft.AspNetCore.Cors package is used to configure the CORS policy.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the CORS service and CORS middleware.</a:t>
            </a:r>
          </a:p>
        </p:txBody>
      </p:sp>
    </p:spTree>
    <p:extLst>
      <p:ext uri="{BB962C8B-B14F-4D97-AF65-F5344CB8AC3E}">
        <p14:creationId xmlns:p14="http://schemas.microsoft.com/office/powerpoint/2010/main" val="48293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E7561-C26C-4E7E-807D-50587322A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4112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BB7E9-73EA-4222-8766-D2A2013C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Of Web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8193-82DF-4795-A777-77D8D3814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Web API?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RESTful services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methods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REST endpoints?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Http Status Codes?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Headers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Headers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type in API Actions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Negotiation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219730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6CACE-C49E-412D-A648-8857E5A8C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Web API?</a:t>
            </a:r>
            <a:br>
              <a:rPr lang="en-IN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rgbClr val="EBEBEB"/>
              </a:solidFill>
            </a:endParaRPr>
          </a:p>
        </p:txBody>
      </p:sp>
      <p:sp>
        <p:nvSpPr>
          <p:cNvPr id="7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6" name="Picture 2" descr="Asp.Net Core 5.0 Web API">
            <a:extLst>
              <a:ext uri="{FF2B5EF4-FFF2-40B4-BE49-F238E27FC236}">
                <a16:creationId xmlns:a16="http://schemas.microsoft.com/office/drawing/2014/main" id="{1E0D921B-0AC8-45B3-901F-C0EBCFA32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2100588"/>
            <a:ext cx="5449889" cy="26568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F9F6-BC99-4EC3-9365-6959D3246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a framework or technology to develop RESTful services</a:t>
            </a:r>
          </a:p>
          <a:p>
            <a:r>
              <a:rPr lang="en-IN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RESTful services are similar to SOAP based web services</a:t>
            </a:r>
          </a:p>
          <a:p>
            <a:r>
              <a:rPr lang="en-IN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Now, the front-end frameworks mostly use REST services, becoz it can be invoked directly using the URL. </a:t>
            </a:r>
          </a:p>
          <a:p>
            <a:r>
              <a:rPr lang="en-IN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 services are using the features of HTTP protocol</a:t>
            </a:r>
          </a:p>
        </p:txBody>
      </p:sp>
    </p:spTree>
    <p:extLst>
      <p:ext uri="{BB962C8B-B14F-4D97-AF65-F5344CB8AC3E}">
        <p14:creationId xmlns:p14="http://schemas.microsoft.com/office/powerpoint/2010/main" val="2806100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67A03-031E-4980-B041-8F67C0A0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RESTful services</a:t>
            </a:r>
          </a:p>
        </p:txBody>
      </p:sp>
      <p:sp>
        <p:nvSpPr>
          <p:cNvPr id="7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050" name="Picture 2" descr="REST API Diagram">
            <a:extLst>
              <a:ext uri="{FF2B5EF4-FFF2-40B4-BE49-F238E27FC236}">
                <a16:creationId xmlns:a16="http://schemas.microsoft.com/office/drawing/2014/main" id="{A5EA6477-DD4C-4D26-98A2-46F2EBA52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1432977"/>
            <a:ext cx="5449889" cy="399204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B0CDA-73E4-4C7D-BCCD-80AEA1DC3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70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Representational State Transfer</a:t>
            </a:r>
          </a:p>
          <a:p>
            <a:pPr>
              <a:lnSpc>
                <a:spcPct val="90000"/>
              </a:lnSpc>
            </a:pPr>
            <a:r>
              <a:rPr lang="en-IN" sz="170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Completely HTTP Based</a:t>
            </a:r>
          </a:p>
          <a:p>
            <a:pPr>
              <a:lnSpc>
                <a:spcPct val="90000"/>
              </a:lnSpc>
            </a:pPr>
            <a:r>
              <a:rPr lang="en-IN" sz="170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used HTTP protocol as communication protocol</a:t>
            </a:r>
          </a:p>
          <a:p>
            <a:pPr>
              <a:lnSpc>
                <a:spcPct val="90000"/>
              </a:lnSpc>
            </a:pPr>
            <a:r>
              <a:rPr lang="en-IN" sz="170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HTTP methods and URL to identify the action to invoke </a:t>
            </a:r>
          </a:p>
          <a:p>
            <a:pPr>
              <a:lnSpc>
                <a:spcPct val="90000"/>
              </a:lnSpc>
            </a:pPr>
            <a:r>
              <a:rPr lang="en-IN" sz="170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different content types - XML and JSON (also can support other formats like CSV)</a:t>
            </a:r>
          </a:p>
          <a:p>
            <a:pPr>
              <a:lnSpc>
                <a:spcPct val="90000"/>
              </a:lnSpc>
            </a:pPr>
            <a:r>
              <a:rPr lang="en-IN" sz="170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Headers can be used for deciding the data format - Accept and Content-Type</a:t>
            </a:r>
          </a:p>
        </p:txBody>
      </p:sp>
    </p:spTree>
    <p:extLst>
      <p:ext uri="{BB962C8B-B14F-4D97-AF65-F5344CB8AC3E}">
        <p14:creationId xmlns:p14="http://schemas.microsoft.com/office/powerpoint/2010/main" val="3611249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80C4-5B37-465E-93DF-5850CB08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790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1468A-0499-4DB6-9263-BF58D87B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276350"/>
            <a:ext cx="10467975" cy="533400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combination of HTTP method and Url that points to an action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methods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GET  -&gt; Read data from server (Reqeust data from server)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POST -&gt; Create a new entry or file in server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PUT  -&gt; Replace and existing file / entry in server. (Usually used in update 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PATCH -&gt; Update the entry in server.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DELETE -&gt; Remove an entry/file from server.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OPTIONS -&gt; Used to check the support for operations(Check which of 						the Http operations are supported) </a:t>
            </a:r>
          </a:p>
        </p:txBody>
      </p:sp>
    </p:spTree>
    <p:extLst>
      <p:ext uri="{BB962C8B-B14F-4D97-AF65-F5344CB8AC3E}">
        <p14:creationId xmlns:p14="http://schemas.microsoft.com/office/powerpoint/2010/main" val="13079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CB25-449F-4A7F-B6E7-A95A53CA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650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REST endpoints?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337D16-0A4F-2707-460F-C7D8A5F62F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4375" y="1419225"/>
          <a:ext cx="11353800" cy="5095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23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1DB1D-130E-4AB6-9294-1648DE5E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Http Status Codes?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775B-714F-4D66-80FD-49E217856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codes indicates the process execution status or response status.</a:t>
            </a:r>
          </a:p>
          <a:p>
            <a:pPr>
              <a:lnSpc>
                <a:spcPct val="90000"/>
              </a:lnSpc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processing the response data we need to evaluate the status code.</a:t>
            </a:r>
          </a:p>
          <a:p>
            <a:pPr>
              <a:lnSpc>
                <a:spcPct val="90000"/>
              </a:lnSpc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2xx -&gt; Success operations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200 - OK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201 - Created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204 - No Content </a:t>
            </a:r>
          </a:p>
          <a:p>
            <a:pPr>
              <a:lnSpc>
                <a:spcPct val="90000"/>
              </a:lnSpc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3xx - Redirection (used in web sites)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304 - Temporary redirection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305 - Cached redirection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307 - permanent redirection</a:t>
            </a:r>
          </a:p>
          <a:p>
            <a:pPr>
              <a:lnSpc>
                <a:spcPct val="90000"/>
              </a:lnSpc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4xx - Client side error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404 - Not Found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401 - Unauthorized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403 - Access Denied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400 - BadRequest</a:t>
            </a:r>
          </a:p>
          <a:p>
            <a:pPr>
              <a:lnSpc>
                <a:spcPct val="90000"/>
              </a:lnSpc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5xx - Server side error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500 - Internal Server Error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501 - Timed out</a:t>
            </a:r>
          </a:p>
        </p:txBody>
      </p:sp>
    </p:spTree>
    <p:extLst>
      <p:ext uri="{BB962C8B-B14F-4D97-AF65-F5344CB8AC3E}">
        <p14:creationId xmlns:p14="http://schemas.microsoft.com/office/powerpoint/2010/main" val="71355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3F7B5-BC0F-45F8-B6B2-428CFD102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Http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DAAF1-CAB0-4008-B09D-B41C4D4AE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reqeust and response contains headers </a:t>
            </a:r>
          </a:p>
          <a:p>
            <a:pPr>
              <a:lnSpc>
                <a:spcPct val="90000"/>
              </a:lnSpc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Headers are key-value pair entries</a:t>
            </a:r>
          </a:p>
          <a:p>
            <a:pPr>
              <a:lnSpc>
                <a:spcPct val="90000"/>
              </a:lnSpc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specify the metadata or additional informations about request or response data.</a:t>
            </a:r>
          </a:p>
          <a:p>
            <a:pPr>
              <a:lnSpc>
                <a:spcPct val="90000"/>
              </a:lnSpc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Content-Type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Present in Request and Response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Specifies the type of the data you sent or receive.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Content-Type : application/json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Content-Type : text/xml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Content-Type : text/html </a:t>
            </a:r>
          </a:p>
          <a:p>
            <a:pPr>
              <a:lnSpc>
                <a:spcPct val="90000"/>
              </a:lnSpc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Accept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Determines the Response content-type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It is present in reqeust header only</a:t>
            </a:r>
          </a:p>
        </p:txBody>
      </p:sp>
    </p:spTree>
    <p:extLst>
      <p:ext uri="{BB962C8B-B14F-4D97-AF65-F5344CB8AC3E}">
        <p14:creationId xmlns:p14="http://schemas.microsoft.com/office/powerpoint/2010/main" val="216741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F218D-1E25-4384-B2D8-4E02F0C9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type in API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5585A-3302-45EE-8B13-BEB72251C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Primary types  - String, int, boolean, float 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types - classes and structures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Collections - IEnumerable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ActionResult&lt;T&gt; 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Task&lt;ActionResult&lt;T&gt;&gt; for Async</a:t>
            </a:r>
          </a:p>
        </p:txBody>
      </p:sp>
    </p:spTree>
    <p:extLst>
      <p:ext uri="{BB962C8B-B14F-4D97-AF65-F5344CB8AC3E}">
        <p14:creationId xmlns:p14="http://schemas.microsoft.com/office/powerpoint/2010/main" val="867613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</TotalTime>
  <Words>839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Wingdings</vt:lpstr>
      <vt:lpstr>Wingdings 3</vt:lpstr>
      <vt:lpstr>Ion</vt:lpstr>
      <vt:lpstr>Web API</vt:lpstr>
      <vt:lpstr>Content Of Web API</vt:lpstr>
      <vt:lpstr>What is Web API? </vt:lpstr>
      <vt:lpstr>RESTful services</vt:lpstr>
      <vt:lpstr>Endpoints </vt:lpstr>
      <vt:lpstr>What is REST endpoints? </vt:lpstr>
      <vt:lpstr>What is Http Status Codes?</vt:lpstr>
      <vt:lpstr>Http Headers</vt:lpstr>
      <vt:lpstr>Return type in API Actions</vt:lpstr>
      <vt:lpstr>Content Negotiation</vt:lpstr>
      <vt:lpstr>CORS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</dc:title>
  <dc:creator>Machavaram, Balaramaiah</dc:creator>
  <cp:lastModifiedBy>Machavaram, Balaramaiah</cp:lastModifiedBy>
  <cp:revision>12</cp:revision>
  <dcterms:created xsi:type="dcterms:W3CDTF">2022-05-06T03:50:28Z</dcterms:created>
  <dcterms:modified xsi:type="dcterms:W3CDTF">2022-05-06T05:23:37Z</dcterms:modified>
</cp:coreProperties>
</file>