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sldIdLst>
    <p:sldId id="256" r:id="rId6"/>
    <p:sldId id="263" r:id="rId7"/>
    <p:sldId id="342" r:id="rId8"/>
    <p:sldId id="266" r:id="rId9"/>
    <p:sldId id="264" r:id="rId10"/>
    <p:sldId id="34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E5CB38B-4E9B-473E-9C79-62F2866512CC}" v="11" dt="2022-05-06T05:31:12.0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tableStyles" Target="tableStyles.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CE04C1-91F2-472E-82F3-87873824674E}"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F3063D9A-0579-43D0-9F6D-1968ABE13A9D}">
      <dgm:prSet custT="1"/>
      <dgm:spPr/>
      <dgm:t>
        <a:bodyPr/>
        <a:lstStyle/>
        <a:p>
          <a:pPr>
            <a:lnSpc>
              <a:spcPct val="100000"/>
            </a:lnSpc>
          </a:pPr>
          <a:r>
            <a:rPr lang="en-IN" sz="2000" dirty="0">
              <a:latin typeface="+mj-lt"/>
            </a:rPr>
            <a:t>Attribute routing is supported in Web API 2. As the name implies, attribute routing uses [Route()] attribute to define routes. The Route attribute can be applied on any controller or action method.</a:t>
          </a:r>
          <a:endParaRPr lang="en-US" sz="2000" dirty="0">
            <a:latin typeface="+mj-lt"/>
          </a:endParaRPr>
        </a:p>
      </dgm:t>
    </dgm:pt>
    <dgm:pt modelId="{F7CEB266-D0A4-444D-8341-73AB82A93A5F}" type="parTrans" cxnId="{7B08E7EB-077E-4198-A9FC-5501C659AB2B}">
      <dgm:prSet/>
      <dgm:spPr/>
      <dgm:t>
        <a:bodyPr/>
        <a:lstStyle/>
        <a:p>
          <a:endParaRPr lang="en-US"/>
        </a:p>
      </dgm:t>
    </dgm:pt>
    <dgm:pt modelId="{20AF1262-A206-4D87-984B-272DC4481212}" type="sibTrans" cxnId="{7B08E7EB-077E-4198-A9FC-5501C659AB2B}">
      <dgm:prSet/>
      <dgm:spPr/>
      <dgm:t>
        <a:bodyPr/>
        <a:lstStyle/>
        <a:p>
          <a:endParaRPr lang="en-US"/>
        </a:p>
      </dgm:t>
    </dgm:pt>
    <dgm:pt modelId="{A5392C8E-C95C-4553-A1A7-A2DE213F3683}">
      <dgm:prSet/>
      <dgm:spPr/>
      <dgm:t>
        <a:bodyPr/>
        <a:lstStyle/>
        <a:p>
          <a:pPr>
            <a:lnSpc>
              <a:spcPct val="100000"/>
            </a:lnSpc>
          </a:pPr>
          <a:endParaRPr lang="en-US" dirty="0"/>
        </a:p>
      </dgm:t>
    </dgm:pt>
    <dgm:pt modelId="{6493E51F-10E9-4D18-9AFC-CE5CF48565C4}" type="parTrans" cxnId="{7432F443-4B97-451F-BD2F-06A65BABFA01}">
      <dgm:prSet/>
      <dgm:spPr/>
      <dgm:t>
        <a:bodyPr/>
        <a:lstStyle/>
        <a:p>
          <a:endParaRPr lang="en-US"/>
        </a:p>
      </dgm:t>
    </dgm:pt>
    <dgm:pt modelId="{A159E058-1847-4F3D-B622-8054B25B538E}" type="sibTrans" cxnId="{7432F443-4B97-451F-BD2F-06A65BABFA01}">
      <dgm:prSet/>
      <dgm:spPr/>
      <dgm:t>
        <a:bodyPr/>
        <a:lstStyle/>
        <a:p>
          <a:endParaRPr lang="en-US"/>
        </a:p>
      </dgm:t>
    </dgm:pt>
    <dgm:pt modelId="{18969B9A-E96E-4F5C-80A9-7BBDB79D4F4E}">
      <dgm:prSet/>
      <dgm:spPr/>
      <dgm:t>
        <a:bodyPr/>
        <a:lstStyle/>
        <a:p>
          <a:pPr>
            <a:lnSpc>
              <a:spcPct val="100000"/>
            </a:lnSpc>
          </a:pPr>
          <a:endParaRPr lang="en-US" dirty="0"/>
        </a:p>
      </dgm:t>
    </dgm:pt>
    <dgm:pt modelId="{F50A10EB-71FE-4E99-B3D0-2B658C49BF2D}" type="parTrans" cxnId="{F8CCC72D-7412-4678-B4F0-25C6987E6B0A}">
      <dgm:prSet/>
      <dgm:spPr/>
      <dgm:t>
        <a:bodyPr/>
        <a:lstStyle/>
        <a:p>
          <a:endParaRPr lang="en-US"/>
        </a:p>
      </dgm:t>
    </dgm:pt>
    <dgm:pt modelId="{78978BDC-4ECF-46FA-A816-0CBB79A58D96}" type="sibTrans" cxnId="{F8CCC72D-7412-4678-B4F0-25C6987E6B0A}">
      <dgm:prSet/>
      <dgm:spPr/>
      <dgm:t>
        <a:bodyPr/>
        <a:lstStyle/>
        <a:p>
          <a:endParaRPr lang="en-US"/>
        </a:p>
      </dgm:t>
    </dgm:pt>
    <dgm:pt modelId="{2FB9D4E6-DA0B-4CFA-BC4C-B5575E71FB48}" type="pres">
      <dgm:prSet presAssocID="{99CE04C1-91F2-472E-82F3-87873824674E}" presName="root" presStyleCnt="0">
        <dgm:presLayoutVars>
          <dgm:dir/>
          <dgm:resizeHandles val="exact"/>
        </dgm:presLayoutVars>
      </dgm:prSet>
      <dgm:spPr/>
    </dgm:pt>
    <dgm:pt modelId="{06EE87C1-07E7-41C2-8828-B7581AD6A559}" type="pres">
      <dgm:prSet presAssocID="{F3063D9A-0579-43D0-9F6D-1968ABE13A9D}" presName="compNode" presStyleCnt="0"/>
      <dgm:spPr/>
    </dgm:pt>
    <dgm:pt modelId="{20AA0B06-DF54-41FA-8FFF-66148D85A893}" type="pres">
      <dgm:prSet presAssocID="{F3063D9A-0579-43D0-9F6D-1968ABE13A9D}" presName="bgRect" presStyleLbl="bgShp" presStyleIdx="0" presStyleCnt="3" custScaleY="67081" custLinFactNeighborY="-5218"/>
      <dgm:spPr/>
    </dgm:pt>
    <dgm:pt modelId="{7EB67FEA-32A4-4F0C-8A0C-CEF83143F514}" type="pres">
      <dgm:prSet presAssocID="{F3063D9A-0579-43D0-9F6D-1968ABE13A9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lowchart"/>
        </a:ext>
      </dgm:extLst>
    </dgm:pt>
    <dgm:pt modelId="{36ACE8E6-90E9-4BEA-95BC-9697BF1051FA}" type="pres">
      <dgm:prSet presAssocID="{F3063D9A-0579-43D0-9F6D-1968ABE13A9D}" presName="spaceRect" presStyleCnt="0"/>
      <dgm:spPr/>
    </dgm:pt>
    <dgm:pt modelId="{BD75D976-7F4C-4C80-BC6B-DFC12879339F}" type="pres">
      <dgm:prSet presAssocID="{F3063D9A-0579-43D0-9F6D-1968ABE13A9D}" presName="parTx" presStyleLbl="revTx" presStyleIdx="0" presStyleCnt="3">
        <dgm:presLayoutVars>
          <dgm:chMax val="0"/>
          <dgm:chPref val="0"/>
        </dgm:presLayoutVars>
      </dgm:prSet>
      <dgm:spPr/>
    </dgm:pt>
    <dgm:pt modelId="{063F4E80-10B8-4FBE-9B79-5C7A2C4F5552}" type="pres">
      <dgm:prSet presAssocID="{20AF1262-A206-4D87-984B-272DC4481212}" presName="sibTrans" presStyleCnt="0"/>
      <dgm:spPr/>
    </dgm:pt>
    <dgm:pt modelId="{9DBFFE49-83F4-4CFD-B78C-FF2BB0BD129F}" type="pres">
      <dgm:prSet presAssocID="{A5392C8E-C95C-4553-A1A7-A2DE213F3683}" presName="compNode" presStyleCnt="0"/>
      <dgm:spPr/>
    </dgm:pt>
    <dgm:pt modelId="{073A94D9-ED6D-4FAD-A73E-EF960B486443}" type="pres">
      <dgm:prSet presAssocID="{A5392C8E-C95C-4553-A1A7-A2DE213F3683}" presName="bgRect" presStyleLbl="bgShp" presStyleIdx="1" presStyleCnt="3" custFlipVert="1" custScaleY="68954" custLinFactNeighborY="-37889"/>
      <dgm:spPr/>
    </dgm:pt>
    <dgm:pt modelId="{55EC40F0-1E8F-4C2C-AD10-BDE72F0D0A0D}" type="pres">
      <dgm:prSet presAssocID="{A5392C8E-C95C-4553-A1A7-A2DE213F3683}" presName="iconRect" presStyleLbl="node1" presStyleIdx="1" presStyleCnt="3" custLinFactNeighborX="-9644" custLinFactNeighborY="-7893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Network Diagram"/>
        </a:ext>
      </dgm:extLst>
    </dgm:pt>
    <dgm:pt modelId="{7BB810BA-725D-464E-9CE1-C5A5F48D21DD}" type="pres">
      <dgm:prSet presAssocID="{A5392C8E-C95C-4553-A1A7-A2DE213F3683}" presName="spaceRect" presStyleCnt="0"/>
      <dgm:spPr/>
    </dgm:pt>
    <dgm:pt modelId="{B1CA2C15-8E20-4554-B539-0D60E219FCB4}" type="pres">
      <dgm:prSet presAssocID="{A5392C8E-C95C-4553-A1A7-A2DE213F3683}" presName="parTx" presStyleLbl="revTx" presStyleIdx="1" presStyleCnt="3">
        <dgm:presLayoutVars>
          <dgm:chMax val="0"/>
          <dgm:chPref val="0"/>
        </dgm:presLayoutVars>
      </dgm:prSet>
      <dgm:spPr/>
    </dgm:pt>
    <dgm:pt modelId="{30FD431A-A469-4EA3-BACF-AECC46B43B0A}" type="pres">
      <dgm:prSet presAssocID="{A159E058-1847-4F3D-B622-8054B25B538E}" presName="sibTrans" presStyleCnt="0"/>
      <dgm:spPr/>
    </dgm:pt>
    <dgm:pt modelId="{C49DEF53-E2E8-4589-B42A-B0C666CD1F29}" type="pres">
      <dgm:prSet presAssocID="{18969B9A-E96E-4F5C-80A9-7BBDB79D4F4E}" presName="compNode" presStyleCnt="0"/>
      <dgm:spPr/>
    </dgm:pt>
    <dgm:pt modelId="{9A842975-6B19-4335-895E-90E2AFE84266}" type="pres">
      <dgm:prSet presAssocID="{18969B9A-E96E-4F5C-80A9-7BBDB79D4F4E}" presName="bgRect" presStyleLbl="bgShp" presStyleIdx="2" presStyleCnt="3" custScaleY="83947" custLinFactNeighborY="-23769"/>
      <dgm:spPr/>
    </dgm:pt>
    <dgm:pt modelId="{34B9BA64-F6C0-4801-8F10-FAB153CEED06}" type="pres">
      <dgm:prSet presAssocID="{18969B9A-E96E-4F5C-80A9-7BBDB79D4F4E}" presName="iconRect" presStyleLbl="node1" presStyleIdx="2" presStyleCnt="3" custLinFactNeighborX="-4133" custLinFactNeighborY="-4408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isconnected"/>
        </a:ext>
      </dgm:extLst>
    </dgm:pt>
    <dgm:pt modelId="{E7AD7F50-9A0D-40A5-8C80-80AE3652AEC7}" type="pres">
      <dgm:prSet presAssocID="{18969B9A-E96E-4F5C-80A9-7BBDB79D4F4E}" presName="spaceRect" presStyleCnt="0"/>
      <dgm:spPr/>
    </dgm:pt>
    <dgm:pt modelId="{82E6E49D-E1FE-41B4-909F-CCD23D7DA5BF}" type="pres">
      <dgm:prSet presAssocID="{18969B9A-E96E-4F5C-80A9-7BBDB79D4F4E}" presName="parTx" presStyleLbl="revTx" presStyleIdx="2" presStyleCnt="3">
        <dgm:presLayoutVars>
          <dgm:chMax val="0"/>
          <dgm:chPref val="0"/>
        </dgm:presLayoutVars>
      </dgm:prSet>
      <dgm:spPr/>
    </dgm:pt>
  </dgm:ptLst>
  <dgm:cxnLst>
    <dgm:cxn modelId="{B718BC02-AA1F-4AF4-B791-C24AEDD2B28D}" type="presOf" srcId="{18969B9A-E96E-4F5C-80A9-7BBDB79D4F4E}" destId="{82E6E49D-E1FE-41B4-909F-CCD23D7DA5BF}" srcOrd="0" destOrd="0" presId="urn:microsoft.com/office/officeart/2018/2/layout/IconVerticalSolidList"/>
    <dgm:cxn modelId="{B6F32611-A39D-4686-958B-F74FF1548B62}" type="presOf" srcId="{A5392C8E-C95C-4553-A1A7-A2DE213F3683}" destId="{B1CA2C15-8E20-4554-B539-0D60E219FCB4}" srcOrd="0" destOrd="0" presId="urn:microsoft.com/office/officeart/2018/2/layout/IconVerticalSolidList"/>
    <dgm:cxn modelId="{F8CCC72D-7412-4678-B4F0-25C6987E6B0A}" srcId="{99CE04C1-91F2-472E-82F3-87873824674E}" destId="{18969B9A-E96E-4F5C-80A9-7BBDB79D4F4E}" srcOrd="2" destOrd="0" parTransId="{F50A10EB-71FE-4E99-B3D0-2B658C49BF2D}" sibTransId="{78978BDC-4ECF-46FA-A816-0CBB79A58D96}"/>
    <dgm:cxn modelId="{99671D63-C040-4AB7-AEC7-B637C09AA727}" type="presOf" srcId="{F3063D9A-0579-43D0-9F6D-1968ABE13A9D}" destId="{BD75D976-7F4C-4C80-BC6B-DFC12879339F}" srcOrd="0" destOrd="0" presId="urn:microsoft.com/office/officeart/2018/2/layout/IconVerticalSolidList"/>
    <dgm:cxn modelId="{7432F443-4B97-451F-BD2F-06A65BABFA01}" srcId="{99CE04C1-91F2-472E-82F3-87873824674E}" destId="{A5392C8E-C95C-4553-A1A7-A2DE213F3683}" srcOrd="1" destOrd="0" parTransId="{6493E51F-10E9-4D18-9AFC-CE5CF48565C4}" sibTransId="{A159E058-1847-4F3D-B622-8054B25B538E}"/>
    <dgm:cxn modelId="{E0B196D8-EAB6-4028-84F3-A015D5D026AB}" type="presOf" srcId="{99CE04C1-91F2-472E-82F3-87873824674E}" destId="{2FB9D4E6-DA0B-4CFA-BC4C-B5575E71FB48}" srcOrd="0" destOrd="0" presId="urn:microsoft.com/office/officeart/2018/2/layout/IconVerticalSolidList"/>
    <dgm:cxn modelId="{7B08E7EB-077E-4198-A9FC-5501C659AB2B}" srcId="{99CE04C1-91F2-472E-82F3-87873824674E}" destId="{F3063D9A-0579-43D0-9F6D-1968ABE13A9D}" srcOrd="0" destOrd="0" parTransId="{F7CEB266-D0A4-444D-8341-73AB82A93A5F}" sibTransId="{20AF1262-A206-4D87-984B-272DC4481212}"/>
    <dgm:cxn modelId="{E52BC8B4-6F40-4CE3-AC2F-095783E4CFD0}" type="presParOf" srcId="{2FB9D4E6-DA0B-4CFA-BC4C-B5575E71FB48}" destId="{06EE87C1-07E7-41C2-8828-B7581AD6A559}" srcOrd="0" destOrd="0" presId="urn:microsoft.com/office/officeart/2018/2/layout/IconVerticalSolidList"/>
    <dgm:cxn modelId="{11305E12-3039-48C0-91F9-AC1D5BB8738E}" type="presParOf" srcId="{06EE87C1-07E7-41C2-8828-B7581AD6A559}" destId="{20AA0B06-DF54-41FA-8FFF-66148D85A893}" srcOrd="0" destOrd="0" presId="urn:microsoft.com/office/officeart/2018/2/layout/IconVerticalSolidList"/>
    <dgm:cxn modelId="{E2E2D588-D6DC-4079-A7F6-51DC24C7D308}" type="presParOf" srcId="{06EE87C1-07E7-41C2-8828-B7581AD6A559}" destId="{7EB67FEA-32A4-4F0C-8A0C-CEF83143F514}" srcOrd="1" destOrd="0" presId="urn:microsoft.com/office/officeart/2018/2/layout/IconVerticalSolidList"/>
    <dgm:cxn modelId="{0597A511-AA20-46C6-9142-7C9D55B962A3}" type="presParOf" srcId="{06EE87C1-07E7-41C2-8828-B7581AD6A559}" destId="{36ACE8E6-90E9-4BEA-95BC-9697BF1051FA}" srcOrd="2" destOrd="0" presId="urn:microsoft.com/office/officeart/2018/2/layout/IconVerticalSolidList"/>
    <dgm:cxn modelId="{0ED20D38-B609-405B-84D2-D9ACEFB10E6D}" type="presParOf" srcId="{06EE87C1-07E7-41C2-8828-B7581AD6A559}" destId="{BD75D976-7F4C-4C80-BC6B-DFC12879339F}" srcOrd="3" destOrd="0" presId="urn:microsoft.com/office/officeart/2018/2/layout/IconVerticalSolidList"/>
    <dgm:cxn modelId="{A44517A1-9722-4252-B2A9-E894530F9D2E}" type="presParOf" srcId="{2FB9D4E6-DA0B-4CFA-BC4C-B5575E71FB48}" destId="{063F4E80-10B8-4FBE-9B79-5C7A2C4F5552}" srcOrd="1" destOrd="0" presId="urn:microsoft.com/office/officeart/2018/2/layout/IconVerticalSolidList"/>
    <dgm:cxn modelId="{8314B105-C696-49FB-8D84-AD6F6929FEE1}" type="presParOf" srcId="{2FB9D4E6-DA0B-4CFA-BC4C-B5575E71FB48}" destId="{9DBFFE49-83F4-4CFD-B78C-FF2BB0BD129F}" srcOrd="2" destOrd="0" presId="urn:microsoft.com/office/officeart/2018/2/layout/IconVerticalSolidList"/>
    <dgm:cxn modelId="{A8B5346C-5030-4DF9-BD19-32810CA54EAE}" type="presParOf" srcId="{9DBFFE49-83F4-4CFD-B78C-FF2BB0BD129F}" destId="{073A94D9-ED6D-4FAD-A73E-EF960B486443}" srcOrd="0" destOrd="0" presId="urn:microsoft.com/office/officeart/2018/2/layout/IconVerticalSolidList"/>
    <dgm:cxn modelId="{D48CC92E-C59D-4420-92CB-E1301182C266}" type="presParOf" srcId="{9DBFFE49-83F4-4CFD-B78C-FF2BB0BD129F}" destId="{55EC40F0-1E8F-4C2C-AD10-BDE72F0D0A0D}" srcOrd="1" destOrd="0" presId="urn:microsoft.com/office/officeart/2018/2/layout/IconVerticalSolidList"/>
    <dgm:cxn modelId="{752CC978-2904-49C6-B348-D23FCF0D576D}" type="presParOf" srcId="{9DBFFE49-83F4-4CFD-B78C-FF2BB0BD129F}" destId="{7BB810BA-725D-464E-9CE1-C5A5F48D21DD}" srcOrd="2" destOrd="0" presId="urn:microsoft.com/office/officeart/2018/2/layout/IconVerticalSolidList"/>
    <dgm:cxn modelId="{8A905795-5C4E-49A9-8EF3-7FE394CEFE49}" type="presParOf" srcId="{9DBFFE49-83F4-4CFD-B78C-FF2BB0BD129F}" destId="{B1CA2C15-8E20-4554-B539-0D60E219FCB4}" srcOrd="3" destOrd="0" presId="urn:microsoft.com/office/officeart/2018/2/layout/IconVerticalSolidList"/>
    <dgm:cxn modelId="{F9B45CC6-DD75-411C-AEEB-37F37D1842A0}" type="presParOf" srcId="{2FB9D4E6-DA0B-4CFA-BC4C-B5575E71FB48}" destId="{30FD431A-A469-4EA3-BACF-AECC46B43B0A}" srcOrd="3" destOrd="0" presId="urn:microsoft.com/office/officeart/2018/2/layout/IconVerticalSolidList"/>
    <dgm:cxn modelId="{027CCC42-28BB-49FD-B9DD-B73351B020E6}" type="presParOf" srcId="{2FB9D4E6-DA0B-4CFA-BC4C-B5575E71FB48}" destId="{C49DEF53-E2E8-4589-B42A-B0C666CD1F29}" srcOrd="4" destOrd="0" presId="urn:microsoft.com/office/officeart/2018/2/layout/IconVerticalSolidList"/>
    <dgm:cxn modelId="{0CD78F99-6E8C-4A67-882B-442F5EEA7F14}" type="presParOf" srcId="{C49DEF53-E2E8-4589-B42A-B0C666CD1F29}" destId="{9A842975-6B19-4335-895E-90E2AFE84266}" srcOrd="0" destOrd="0" presId="urn:microsoft.com/office/officeart/2018/2/layout/IconVerticalSolidList"/>
    <dgm:cxn modelId="{ABC08ADB-7FD1-4F0C-AD59-D22E13DC89E5}" type="presParOf" srcId="{C49DEF53-E2E8-4589-B42A-B0C666CD1F29}" destId="{34B9BA64-F6C0-4801-8F10-FAB153CEED06}" srcOrd="1" destOrd="0" presId="urn:microsoft.com/office/officeart/2018/2/layout/IconVerticalSolidList"/>
    <dgm:cxn modelId="{697BED4D-3111-4A82-867C-AA0EBB3BC0A8}" type="presParOf" srcId="{C49DEF53-E2E8-4589-B42A-B0C666CD1F29}" destId="{E7AD7F50-9A0D-40A5-8C80-80AE3652AEC7}" srcOrd="2" destOrd="0" presId="urn:microsoft.com/office/officeart/2018/2/layout/IconVerticalSolidList"/>
    <dgm:cxn modelId="{3B8E7158-3658-454E-A06F-4669B3BDCFFE}" type="presParOf" srcId="{C49DEF53-E2E8-4589-B42A-B0C666CD1F29}" destId="{82E6E49D-E1FE-41B4-909F-CCD23D7DA5B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AA0B06-DF54-41FA-8FFF-66148D85A893}">
      <dsp:nvSpPr>
        <dsp:cNvPr id="0" name=""/>
        <dsp:cNvSpPr/>
      </dsp:nvSpPr>
      <dsp:spPr>
        <a:xfrm>
          <a:off x="0" y="197345"/>
          <a:ext cx="10515600" cy="117315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B67FEA-32A4-4F0C-8A0C-CEF83143F514}">
      <dsp:nvSpPr>
        <dsp:cNvPr id="0" name=""/>
        <dsp:cNvSpPr/>
      </dsp:nvSpPr>
      <dsp:spPr>
        <a:xfrm>
          <a:off x="529030" y="394240"/>
          <a:ext cx="961872" cy="96187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75D976-7F4C-4C80-BC6B-DFC12879339F}">
      <dsp:nvSpPr>
        <dsp:cNvPr id="0" name=""/>
        <dsp:cNvSpPr/>
      </dsp:nvSpPr>
      <dsp:spPr>
        <a:xfrm>
          <a:off x="2019933" y="747"/>
          <a:ext cx="8495666" cy="1748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5088" tIns="185088" rIns="185088" bIns="185088" numCol="1" spcCol="1270" anchor="ctr" anchorCtr="0">
          <a:noAutofit/>
        </a:bodyPr>
        <a:lstStyle/>
        <a:p>
          <a:pPr marL="0" lvl="0" indent="0" algn="l" defTabSz="889000">
            <a:lnSpc>
              <a:spcPct val="100000"/>
            </a:lnSpc>
            <a:spcBef>
              <a:spcPct val="0"/>
            </a:spcBef>
            <a:spcAft>
              <a:spcPct val="35000"/>
            </a:spcAft>
            <a:buNone/>
          </a:pPr>
          <a:r>
            <a:rPr lang="en-IN" sz="2000" kern="1200" dirty="0">
              <a:latin typeface="+mj-lt"/>
            </a:rPr>
            <a:t>Attribute routing is supported in Web API 2. As the name implies, attribute routing uses [Route()] attribute to define routes. The Route attribute can be applied on any controller or action method.</a:t>
          </a:r>
          <a:endParaRPr lang="en-US" sz="2000" kern="1200" dirty="0">
            <a:latin typeface="+mj-lt"/>
          </a:endParaRPr>
        </a:p>
      </dsp:txBody>
      <dsp:txXfrm>
        <a:off x="2019933" y="747"/>
        <a:ext cx="8495666" cy="1748859"/>
      </dsp:txXfrm>
    </dsp:sp>
    <dsp:sp modelId="{073A94D9-ED6D-4FAD-A73E-EF960B486443}">
      <dsp:nvSpPr>
        <dsp:cNvPr id="0" name=""/>
        <dsp:cNvSpPr/>
      </dsp:nvSpPr>
      <dsp:spPr>
        <a:xfrm flipV="1">
          <a:off x="0" y="1795672"/>
          <a:ext cx="10515600" cy="120590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EC40F0-1E8F-4C2C-AD10-BDE72F0D0A0D}">
      <dsp:nvSpPr>
        <dsp:cNvPr id="0" name=""/>
        <dsp:cNvSpPr/>
      </dsp:nvSpPr>
      <dsp:spPr>
        <a:xfrm>
          <a:off x="436267" y="1821080"/>
          <a:ext cx="961872" cy="96187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CA2C15-8E20-4554-B539-0D60E219FCB4}">
      <dsp:nvSpPr>
        <dsp:cNvPr id="0" name=""/>
        <dsp:cNvSpPr/>
      </dsp:nvSpPr>
      <dsp:spPr>
        <a:xfrm>
          <a:off x="2019933" y="2186822"/>
          <a:ext cx="8495666" cy="1748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5088" tIns="185088" rIns="185088" bIns="185088" numCol="1" spcCol="1270" anchor="ctr" anchorCtr="0">
          <a:noAutofit/>
        </a:bodyPr>
        <a:lstStyle/>
        <a:p>
          <a:pPr marL="0" lvl="0" indent="0" algn="l" defTabSz="1111250">
            <a:lnSpc>
              <a:spcPct val="100000"/>
            </a:lnSpc>
            <a:spcBef>
              <a:spcPct val="0"/>
            </a:spcBef>
            <a:spcAft>
              <a:spcPct val="35000"/>
            </a:spcAft>
            <a:buNone/>
          </a:pPr>
          <a:endParaRPr lang="en-US" sz="2500" kern="1200" dirty="0"/>
        </a:p>
      </dsp:txBody>
      <dsp:txXfrm>
        <a:off x="2019933" y="2186822"/>
        <a:ext cx="8495666" cy="1748859"/>
      </dsp:txXfrm>
    </dsp:sp>
    <dsp:sp modelId="{9A842975-6B19-4335-895E-90E2AFE84266}">
      <dsp:nvSpPr>
        <dsp:cNvPr id="0" name=""/>
        <dsp:cNvSpPr/>
      </dsp:nvSpPr>
      <dsp:spPr>
        <a:xfrm>
          <a:off x="0" y="4097582"/>
          <a:ext cx="10515600" cy="146811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B9BA64-F6C0-4801-8F10-FAB153CEED06}">
      <dsp:nvSpPr>
        <dsp:cNvPr id="0" name=""/>
        <dsp:cNvSpPr/>
      </dsp:nvSpPr>
      <dsp:spPr>
        <a:xfrm>
          <a:off x="489275" y="4342319"/>
          <a:ext cx="961872" cy="96187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2E6E49D-E1FE-41B4-909F-CCD23D7DA5BF}">
      <dsp:nvSpPr>
        <dsp:cNvPr id="0" name=""/>
        <dsp:cNvSpPr/>
      </dsp:nvSpPr>
      <dsp:spPr>
        <a:xfrm>
          <a:off x="2019933" y="4372896"/>
          <a:ext cx="8495666" cy="1748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5088" tIns="185088" rIns="185088" bIns="185088" numCol="1" spcCol="1270" anchor="ctr" anchorCtr="0">
          <a:noAutofit/>
        </a:bodyPr>
        <a:lstStyle/>
        <a:p>
          <a:pPr marL="0" lvl="0" indent="0" algn="l" defTabSz="1111250">
            <a:lnSpc>
              <a:spcPct val="100000"/>
            </a:lnSpc>
            <a:spcBef>
              <a:spcPct val="0"/>
            </a:spcBef>
            <a:spcAft>
              <a:spcPct val="35000"/>
            </a:spcAft>
            <a:buNone/>
          </a:pPr>
          <a:endParaRPr lang="en-US" sz="2500" kern="1200" dirty="0"/>
        </a:p>
      </dsp:txBody>
      <dsp:txXfrm>
        <a:off x="2019933" y="4372896"/>
        <a:ext cx="8495666" cy="174885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03267-47C2-44AC-AF31-E4617355EC4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A54E600-580E-4326-B481-CEA64401A7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A03954F-CD06-4E78-A137-38447C940E45}"/>
              </a:ext>
            </a:extLst>
          </p:cNvPr>
          <p:cNvSpPr>
            <a:spLocks noGrp="1"/>
          </p:cNvSpPr>
          <p:nvPr>
            <p:ph type="dt" sz="half" idx="10"/>
          </p:nvPr>
        </p:nvSpPr>
        <p:spPr/>
        <p:txBody>
          <a:bodyPr/>
          <a:lstStyle/>
          <a:p>
            <a:fld id="{6A14C11B-3220-43FE-B45E-5D59BCB2BEEB}" type="datetimeFigureOut">
              <a:rPr lang="en-IN" smtClean="0"/>
              <a:t>06-05-2022</a:t>
            </a:fld>
            <a:endParaRPr lang="en-IN"/>
          </a:p>
        </p:txBody>
      </p:sp>
      <p:sp>
        <p:nvSpPr>
          <p:cNvPr id="5" name="Footer Placeholder 4">
            <a:extLst>
              <a:ext uri="{FF2B5EF4-FFF2-40B4-BE49-F238E27FC236}">
                <a16:creationId xmlns:a16="http://schemas.microsoft.com/office/drawing/2014/main" id="{2A4854A1-71F4-49DE-A6A3-42395DB730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4BCCAC-0E01-45B0-9471-3EE3735CCD64}"/>
              </a:ext>
            </a:extLst>
          </p:cNvPr>
          <p:cNvSpPr>
            <a:spLocks noGrp="1"/>
          </p:cNvSpPr>
          <p:nvPr>
            <p:ph type="sldNum" sz="quarter" idx="12"/>
          </p:nvPr>
        </p:nvSpPr>
        <p:spPr/>
        <p:txBody>
          <a:bodyPr/>
          <a:lstStyle/>
          <a:p>
            <a:fld id="{4A222C6F-75BB-42AE-8763-C9163FD0226A}" type="slidenum">
              <a:rPr lang="en-IN" smtClean="0"/>
              <a:t>‹#›</a:t>
            </a:fld>
            <a:endParaRPr lang="en-IN"/>
          </a:p>
        </p:txBody>
      </p:sp>
    </p:spTree>
    <p:extLst>
      <p:ext uri="{BB962C8B-B14F-4D97-AF65-F5344CB8AC3E}">
        <p14:creationId xmlns:p14="http://schemas.microsoft.com/office/powerpoint/2010/main" val="2681507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42B4D-1CD1-47D4-9331-71AB6D56AA2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AFE47A6-88AB-4351-ABB4-243978CFD1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EE21D8C-B926-4289-90EE-FAE0F4990940}"/>
              </a:ext>
            </a:extLst>
          </p:cNvPr>
          <p:cNvSpPr>
            <a:spLocks noGrp="1"/>
          </p:cNvSpPr>
          <p:nvPr>
            <p:ph type="dt" sz="half" idx="10"/>
          </p:nvPr>
        </p:nvSpPr>
        <p:spPr/>
        <p:txBody>
          <a:bodyPr/>
          <a:lstStyle/>
          <a:p>
            <a:fld id="{6A14C11B-3220-43FE-B45E-5D59BCB2BEEB}" type="datetimeFigureOut">
              <a:rPr lang="en-IN" smtClean="0"/>
              <a:t>06-05-2022</a:t>
            </a:fld>
            <a:endParaRPr lang="en-IN"/>
          </a:p>
        </p:txBody>
      </p:sp>
      <p:sp>
        <p:nvSpPr>
          <p:cNvPr id="5" name="Footer Placeholder 4">
            <a:extLst>
              <a:ext uri="{FF2B5EF4-FFF2-40B4-BE49-F238E27FC236}">
                <a16:creationId xmlns:a16="http://schemas.microsoft.com/office/drawing/2014/main" id="{FC0D8A0E-0F47-41F7-913A-550D16A215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96B1C9-4D7D-4C17-9DBA-237CC96BE82D}"/>
              </a:ext>
            </a:extLst>
          </p:cNvPr>
          <p:cNvSpPr>
            <a:spLocks noGrp="1"/>
          </p:cNvSpPr>
          <p:nvPr>
            <p:ph type="sldNum" sz="quarter" idx="12"/>
          </p:nvPr>
        </p:nvSpPr>
        <p:spPr/>
        <p:txBody>
          <a:bodyPr/>
          <a:lstStyle/>
          <a:p>
            <a:fld id="{4A222C6F-75BB-42AE-8763-C9163FD0226A}" type="slidenum">
              <a:rPr lang="en-IN" smtClean="0"/>
              <a:t>‹#›</a:t>
            </a:fld>
            <a:endParaRPr lang="en-IN"/>
          </a:p>
        </p:txBody>
      </p:sp>
    </p:spTree>
    <p:extLst>
      <p:ext uri="{BB962C8B-B14F-4D97-AF65-F5344CB8AC3E}">
        <p14:creationId xmlns:p14="http://schemas.microsoft.com/office/powerpoint/2010/main" val="2064148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EC046C-4D0D-45D4-9675-0E67D8D14D7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7398026-E2F0-4203-821B-0EC95D8965A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C895D7-B34D-4CD6-9AEF-AFCA97E2179D}"/>
              </a:ext>
            </a:extLst>
          </p:cNvPr>
          <p:cNvSpPr>
            <a:spLocks noGrp="1"/>
          </p:cNvSpPr>
          <p:nvPr>
            <p:ph type="dt" sz="half" idx="10"/>
          </p:nvPr>
        </p:nvSpPr>
        <p:spPr/>
        <p:txBody>
          <a:bodyPr/>
          <a:lstStyle/>
          <a:p>
            <a:fld id="{6A14C11B-3220-43FE-B45E-5D59BCB2BEEB}" type="datetimeFigureOut">
              <a:rPr lang="en-IN" smtClean="0"/>
              <a:t>06-05-2022</a:t>
            </a:fld>
            <a:endParaRPr lang="en-IN"/>
          </a:p>
        </p:txBody>
      </p:sp>
      <p:sp>
        <p:nvSpPr>
          <p:cNvPr id="5" name="Footer Placeholder 4">
            <a:extLst>
              <a:ext uri="{FF2B5EF4-FFF2-40B4-BE49-F238E27FC236}">
                <a16:creationId xmlns:a16="http://schemas.microsoft.com/office/drawing/2014/main" id="{F380F334-DACA-49AD-98EC-7BBFEEFEA4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02EDB3-B590-4107-B49E-6D1FEC00D766}"/>
              </a:ext>
            </a:extLst>
          </p:cNvPr>
          <p:cNvSpPr>
            <a:spLocks noGrp="1"/>
          </p:cNvSpPr>
          <p:nvPr>
            <p:ph type="sldNum" sz="quarter" idx="12"/>
          </p:nvPr>
        </p:nvSpPr>
        <p:spPr/>
        <p:txBody>
          <a:bodyPr/>
          <a:lstStyle/>
          <a:p>
            <a:fld id="{4A222C6F-75BB-42AE-8763-C9163FD0226A}" type="slidenum">
              <a:rPr lang="en-IN" smtClean="0"/>
              <a:t>‹#›</a:t>
            </a:fld>
            <a:endParaRPr lang="en-IN"/>
          </a:p>
        </p:txBody>
      </p:sp>
    </p:spTree>
    <p:extLst>
      <p:ext uri="{BB962C8B-B14F-4D97-AF65-F5344CB8AC3E}">
        <p14:creationId xmlns:p14="http://schemas.microsoft.com/office/powerpoint/2010/main" val="9534518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3FB0C32-F044-4939-92E4-8BA39B7A391A}"/>
              </a:ext>
              <a:ext uri="{C183D7F6-B498-43B3-948B-1728B52AA6E4}">
                <adec:decorative xmlns:adec="http://schemas.microsoft.com/office/drawing/2017/decorative" val="1"/>
              </a:ext>
            </a:extLst>
          </p:cNvPr>
          <p:cNvSpPr/>
          <p:nvPr userDrawn="1"/>
        </p:nvSpPr>
        <p:spPr>
          <a:xfrm>
            <a:off x="3050" y="-66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584BE8A-3E34-4967-9E7C-13EC8F6A990A}"/>
              </a:ext>
              <a:ext uri="{C183D7F6-B498-43B3-948B-1728B52AA6E4}">
                <adec:decorative xmlns:adec="http://schemas.microsoft.com/office/drawing/2017/decorative" val="1"/>
              </a:ext>
            </a:extLst>
          </p:cNvPr>
          <p:cNvSpPr/>
          <p:nvPr userDrawn="1"/>
        </p:nvSpPr>
        <p:spPr>
          <a:xfrm>
            <a:off x="3050" y="-663"/>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9BFF676-EC35-4FFD-8894-CA4F2830700A}"/>
              </a:ext>
              <a:ext uri="{C183D7F6-B498-43B3-948B-1728B52AA6E4}">
                <adec:decorative xmlns:adec="http://schemas.microsoft.com/office/drawing/2017/decorative" val="1"/>
              </a:ext>
            </a:extLst>
          </p:cNvPr>
          <p:cNvSpPr/>
          <p:nvPr userDrawn="1"/>
        </p:nvSpPr>
        <p:spPr>
          <a:xfrm>
            <a:off x="3050" y="0"/>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32DA1557-E095-4C82-B659-3AF550080BB1}"/>
              </a:ext>
              <a:ext uri="{C183D7F6-B498-43B3-948B-1728B52AA6E4}">
                <adec:decorative xmlns:adec="http://schemas.microsoft.com/office/drawing/2017/decorative" val="1"/>
              </a:ext>
            </a:extLst>
          </p:cNvPr>
          <p:cNvSpPr/>
          <p:nvPr userDrawn="1"/>
        </p:nvSpPr>
        <p:spPr>
          <a:xfrm rot="16200000">
            <a:off x="2746250" y="-663"/>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9F34E5EF-94D7-4AE0-BDD1-81A3ECDE614C}"/>
              </a:ext>
              <a:ext uri="{C183D7F6-B498-43B3-948B-1728B52AA6E4}">
                <adec:decorative xmlns:adec="http://schemas.microsoft.com/office/drawing/2017/decorative" val="1"/>
              </a:ext>
            </a:extLst>
          </p:cNvPr>
          <p:cNvSpPr/>
          <p:nvPr userDrawn="1"/>
        </p:nvSpPr>
        <p:spPr>
          <a:xfrm rot="16200000">
            <a:off x="77040" y="1193411"/>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D829E57E-3199-4AAA-B2D5-F93264FDA0B5}"/>
              </a:ext>
              <a:ext uri="{C183D7F6-B498-43B3-948B-1728B52AA6E4}">
                <adec:decorative xmlns:adec="http://schemas.microsoft.com/office/drawing/2017/decorative" val="1"/>
              </a:ext>
            </a:extLst>
          </p:cNvPr>
          <p:cNvSpPr/>
          <p:nvPr userDrawn="1"/>
        </p:nvSpPr>
        <p:spPr>
          <a:xfrm rot="16200000">
            <a:off x="6442672" y="193606"/>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16" descr="Tag=CustomerPhoto&#10;Crop=1&#10;Align=N/A">
            <a:extLst>
              <a:ext uri="{FF2B5EF4-FFF2-40B4-BE49-F238E27FC236}">
                <a16:creationId xmlns:a16="http://schemas.microsoft.com/office/drawing/2014/main" id="{8A791822-0971-4E61-A5E4-9AAD258F58E3}"/>
              </a:ext>
            </a:extLst>
          </p:cNvPr>
          <p:cNvPicPr>
            <a:picLocks/>
          </p:cNvPicPr>
          <p:nvPr userDrawn="1"/>
        </p:nvPicPr>
        <p:blipFill>
          <a:blip r:embed="rId2">
            <a:alphaModFix amt="20000"/>
            <a:extLst>
              <a:ext uri="{28A0092B-C50C-407E-A947-70E740481C1C}">
                <a14:useLocalDpi xmlns:a14="http://schemas.microsoft.com/office/drawing/2010/main" val="0"/>
              </a:ext>
            </a:extLst>
          </a:blip>
          <a:stretch>
            <a:fillRect/>
          </a:stretch>
        </p:blipFill>
        <p:spPr>
          <a:xfrm>
            <a:off x="3048" y="-663"/>
            <a:ext cx="12188952" cy="6858000"/>
          </a:xfrm>
          <a:prstGeom prst="rect">
            <a:avLst/>
          </a:prstGeom>
        </p:spPr>
      </p:pic>
      <p:sp>
        <p:nvSpPr>
          <p:cNvPr id="18" name="Title 1">
            <a:extLst>
              <a:ext uri="{FF2B5EF4-FFF2-40B4-BE49-F238E27FC236}">
                <a16:creationId xmlns:a16="http://schemas.microsoft.com/office/drawing/2014/main" id="{B86D7D99-F789-4EDA-861D-B6B994F05F1D}"/>
              </a:ext>
            </a:extLst>
          </p:cNvPr>
          <p:cNvSpPr>
            <a:spLocks noGrp="1"/>
          </p:cNvSpPr>
          <p:nvPr>
            <p:ph type="ctrTitle"/>
          </p:nvPr>
        </p:nvSpPr>
        <p:spPr>
          <a:xfrm>
            <a:off x="1527050" y="1121700"/>
            <a:ext cx="9144000" cy="2387600"/>
          </a:xfrm>
        </p:spPr>
        <p:txBody>
          <a:bodyPr/>
          <a:lstStyle>
            <a:lvl1pPr algn="ctr">
              <a:defRPr>
                <a:solidFill>
                  <a:schemeClr val="bg1"/>
                </a:solidFill>
              </a:defRPr>
            </a:lvl1pPr>
          </a:lstStyle>
          <a:p>
            <a:r>
              <a:rPr lang="en-US">
                <a:solidFill>
                  <a:srgbClr val="FFFFFF"/>
                </a:solidFill>
                <a:effectLst>
                  <a:outerShdw blurRad="38100" dist="38100" dir="2700000" algn="tl">
                    <a:srgbClr val="000000">
                      <a:alpha val="43137"/>
                    </a:srgbClr>
                  </a:outerShdw>
                </a:effectLst>
                <a:ea typeface="Cambria" panose="02040503050406030204" pitchFamily="18" charset="0"/>
                <a:cs typeface="Sabon Next LT" panose="020B0502040204020203" pitchFamily="2" charset="0"/>
              </a:rPr>
              <a:t>Click to edit Master title style</a:t>
            </a:r>
            <a:endParaRPr lang="en-US" dirty="0">
              <a:solidFill>
                <a:srgbClr val="FFFFFF"/>
              </a:solidFill>
              <a:effectLst>
                <a:outerShdw blurRad="38100" dist="38100" dir="2700000" algn="tl">
                  <a:srgbClr val="000000">
                    <a:alpha val="43137"/>
                  </a:srgbClr>
                </a:outerShdw>
              </a:effectLst>
              <a:ea typeface="Cambria" panose="02040503050406030204" pitchFamily="18" charset="0"/>
              <a:cs typeface="Sabon Next LT" panose="020B0502040204020203" pitchFamily="2" charset="0"/>
            </a:endParaRPr>
          </a:p>
        </p:txBody>
      </p:sp>
      <p:sp>
        <p:nvSpPr>
          <p:cNvPr id="20" name="Text Placeholder 12">
            <a:extLst>
              <a:ext uri="{FF2B5EF4-FFF2-40B4-BE49-F238E27FC236}">
                <a16:creationId xmlns:a16="http://schemas.microsoft.com/office/drawing/2014/main" id="{2B39487B-EA73-4D7B-93AA-D63B49F4DA7F}"/>
              </a:ext>
            </a:extLst>
          </p:cNvPr>
          <p:cNvSpPr>
            <a:spLocks noGrp="1"/>
          </p:cNvSpPr>
          <p:nvPr>
            <p:ph type="body" sz="quarter" idx="15"/>
          </p:nvPr>
        </p:nvSpPr>
        <p:spPr>
          <a:xfrm>
            <a:off x="1527050" y="3600450"/>
            <a:ext cx="9144000" cy="2451100"/>
          </a:xfrm>
        </p:spPr>
        <p:txBody>
          <a:bodyPr>
            <a:normAutofit/>
          </a:bodyPr>
          <a:lstStyle>
            <a:lvl1pPr marL="0" indent="0" algn="ctr">
              <a:buNone/>
              <a:defRPr sz="2800">
                <a:solidFill>
                  <a:schemeClr val="bg1"/>
                </a:solidFill>
                <a:effectLst/>
                <a:latin typeface="+mn-lt"/>
              </a:defRPr>
            </a:lvl1pPr>
          </a:lstStyle>
          <a:p>
            <a:pPr lvl="0"/>
            <a:r>
              <a:rPr lang="en-US"/>
              <a:t>Click to edit Master text styles</a:t>
            </a:r>
          </a:p>
        </p:txBody>
      </p:sp>
    </p:spTree>
    <p:extLst>
      <p:ext uri="{BB962C8B-B14F-4D97-AF65-F5344CB8AC3E}">
        <p14:creationId xmlns:p14="http://schemas.microsoft.com/office/powerpoint/2010/main" val="38490863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3F98AFCE-98D2-46C5-82A8-E45659B1769D}"/>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ame 11">
            <a:extLst>
              <a:ext uri="{FF2B5EF4-FFF2-40B4-BE49-F238E27FC236}">
                <a16:creationId xmlns:a16="http://schemas.microsoft.com/office/drawing/2014/main" id="{F69999FB-8585-40F0-990C-6A0BAD1C8081}"/>
              </a:ext>
              <a:ext uri="{C183D7F6-B498-43B3-948B-1728B52AA6E4}">
                <adec:decorative xmlns:adec="http://schemas.microsoft.com/office/drawing/2017/decorative" val="1"/>
              </a:ext>
            </a:extLst>
          </p:cNvPr>
          <p:cNvSpPr/>
          <p:nvPr userDrawn="1"/>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2768738E-7449-46C1-B7D3-844FE2BA7D35}"/>
              </a:ext>
            </a:extLst>
          </p:cNvPr>
          <p:cNvSpPr>
            <a:spLocks noGrp="1"/>
          </p:cNvSpPr>
          <p:nvPr>
            <p:ph type="title"/>
          </p:nvPr>
        </p:nvSpPr>
        <p:spPr>
          <a:xfrm>
            <a:off x="838200" y="914399"/>
            <a:ext cx="5992550" cy="2827422"/>
          </a:xfrm>
        </p:spPr>
        <p:txBody>
          <a:bodyPr anchor="t">
            <a:normAutofit/>
          </a:bodyPr>
          <a:lstStyle/>
          <a:p>
            <a:r>
              <a:rPr lang="en-US" sz="4400">
                <a:gradFill flip="none" rotWithShape="1">
                  <a:gsLst>
                    <a:gs pos="0">
                      <a:schemeClr val="accent5">
                        <a:alpha val="70000"/>
                      </a:schemeClr>
                    </a:gs>
                    <a:gs pos="100000">
                      <a:schemeClr val="accent1">
                        <a:alpha val="70000"/>
                      </a:schemeClr>
                    </a:gs>
                  </a:gsLst>
                  <a:lin ang="0" scaled="1"/>
                  <a:tileRect/>
                </a:gradFill>
              </a:rPr>
              <a:t>Click to edit Master title style</a:t>
            </a:r>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7" name="Content Placeholder 2">
            <a:extLst>
              <a:ext uri="{FF2B5EF4-FFF2-40B4-BE49-F238E27FC236}">
                <a16:creationId xmlns:a16="http://schemas.microsoft.com/office/drawing/2014/main" id="{B0FF04F9-E792-4C19-9FD5-44800CEB2E89}"/>
              </a:ext>
            </a:extLst>
          </p:cNvPr>
          <p:cNvSpPr>
            <a:spLocks noGrp="1"/>
          </p:cNvSpPr>
          <p:nvPr>
            <p:ph idx="1"/>
          </p:nvPr>
        </p:nvSpPr>
        <p:spPr>
          <a:xfrm>
            <a:off x="6976085" y="914400"/>
            <a:ext cx="4377714" cy="2827422"/>
          </a:xfrm>
        </p:spPr>
        <p:txBody>
          <a:bodyPr anchor="t">
            <a:normAutofit/>
          </a:bodyPr>
          <a:lstStyle>
            <a:lvl1pPr marL="0" indent="0">
              <a:buNone/>
              <a:defRPr sz="2800"/>
            </a:lvl1pPr>
          </a:lstStyle>
          <a:p>
            <a:pPr marL="228600" lvl="0" indent="-228600"/>
            <a:r>
              <a:rPr lang="en-US" sz="1800">
                <a:solidFill>
                  <a:schemeClr val="tx2">
                    <a:alpha val="60000"/>
                  </a:schemeClr>
                </a:solidFill>
              </a:rPr>
              <a:t>Click to edit Master text styles</a:t>
            </a:r>
          </a:p>
        </p:txBody>
      </p:sp>
      <p:sp>
        <p:nvSpPr>
          <p:cNvPr id="14" name="Picture Placeholder 13">
            <a:extLst>
              <a:ext uri="{FF2B5EF4-FFF2-40B4-BE49-F238E27FC236}">
                <a16:creationId xmlns:a16="http://schemas.microsoft.com/office/drawing/2014/main" id="{5F2F9DF6-DFB9-44A8-B629-57F58893AD21}"/>
              </a:ext>
            </a:extLst>
          </p:cNvPr>
          <p:cNvSpPr>
            <a:spLocks noGrp="1"/>
          </p:cNvSpPr>
          <p:nvPr>
            <p:ph type="pic" sz="quarter" idx="13"/>
          </p:nvPr>
        </p:nvSpPr>
        <p:spPr>
          <a:xfrm>
            <a:off x="490538" y="4059936"/>
            <a:ext cx="2807208" cy="2322576"/>
          </a:xfrm>
          <a:solidFill>
            <a:schemeClr val="accent6"/>
          </a:solidFill>
        </p:spPr>
        <p:txBody>
          <a:bodyPr/>
          <a:lstStyle/>
          <a:p>
            <a:r>
              <a:rPr lang="en-US"/>
              <a:t>Click icon to add picture</a:t>
            </a:r>
          </a:p>
        </p:txBody>
      </p:sp>
      <p:sp>
        <p:nvSpPr>
          <p:cNvPr id="15" name="Picture Placeholder 13">
            <a:extLst>
              <a:ext uri="{FF2B5EF4-FFF2-40B4-BE49-F238E27FC236}">
                <a16:creationId xmlns:a16="http://schemas.microsoft.com/office/drawing/2014/main" id="{927BC207-43FE-4B6A-AEBE-875B69CF9761}"/>
              </a:ext>
            </a:extLst>
          </p:cNvPr>
          <p:cNvSpPr>
            <a:spLocks noGrp="1"/>
          </p:cNvSpPr>
          <p:nvPr>
            <p:ph type="pic" sz="quarter" idx="14"/>
          </p:nvPr>
        </p:nvSpPr>
        <p:spPr>
          <a:xfrm>
            <a:off x="3291840" y="4059936"/>
            <a:ext cx="2807208" cy="2322576"/>
          </a:xfrm>
          <a:solidFill>
            <a:schemeClr val="accent6"/>
          </a:solidFill>
        </p:spPr>
        <p:txBody>
          <a:bodyPr/>
          <a:lstStyle/>
          <a:p>
            <a:r>
              <a:rPr lang="en-US"/>
              <a:t>Click icon to add picture</a:t>
            </a:r>
          </a:p>
        </p:txBody>
      </p:sp>
      <p:sp>
        <p:nvSpPr>
          <p:cNvPr id="16" name="Picture Placeholder 13">
            <a:extLst>
              <a:ext uri="{FF2B5EF4-FFF2-40B4-BE49-F238E27FC236}">
                <a16:creationId xmlns:a16="http://schemas.microsoft.com/office/drawing/2014/main" id="{EBBF5499-9A70-4846-B98E-316EC17F9FCD}"/>
              </a:ext>
            </a:extLst>
          </p:cNvPr>
          <p:cNvSpPr>
            <a:spLocks noGrp="1"/>
          </p:cNvSpPr>
          <p:nvPr>
            <p:ph type="pic" sz="quarter" idx="15"/>
          </p:nvPr>
        </p:nvSpPr>
        <p:spPr>
          <a:xfrm>
            <a:off x="6099048" y="4059936"/>
            <a:ext cx="2807208" cy="2322576"/>
          </a:xfrm>
          <a:solidFill>
            <a:schemeClr val="accent6"/>
          </a:solidFill>
        </p:spPr>
        <p:txBody>
          <a:bodyPr/>
          <a:lstStyle/>
          <a:p>
            <a:r>
              <a:rPr lang="en-US"/>
              <a:t>Click icon to add picture</a:t>
            </a:r>
          </a:p>
        </p:txBody>
      </p:sp>
      <p:sp>
        <p:nvSpPr>
          <p:cNvPr id="17" name="Picture Placeholder 13">
            <a:extLst>
              <a:ext uri="{FF2B5EF4-FFF2-40B4-BE49-F238E27FC236}">
                <a16:creationId xmlns:a16="http://schemas.microsoft.com/office/drawing/2014/main" id="{C7A79F30-D473-48F6-9AC2-286C7B70F3ED}"/>
              </a:ext>
            </a:extLst>
          </p:cNvPr>
          <p:cNvSpPr>
            <a:spLocks noGrp="1"/>
          </p:cNvSpPr>
          <p:nvPr>
            <p:ph type="pic" sz="quarter" idx="16"/>
          </p:nvPr>
        </p:nvSpPr>
        <p:spPr>
          <a:xfrm>
            <a:off x="8906256" y="4059936"/>
            <a:ext cx="2807208" cy="2322576"/>
          </a:xfrm>
          <a:solidFill>
            <a:schemeClr val="accent6"/>
          </a:solidFill>
        </p:spPr>
        <p:txBody>
          <a:bodyPr/>
          <a:lstStyle/>
          <a:p>
            <a:r>
              <a:rPr lang="en-US"/>
              <a:t>Click icon to add picture</a:t>
            </a:r>
          </a:p>
        </p:txBody>
      </p:sp>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r>
              <a:rPr lang="en-US"/>
              <a:t>3/1/20XX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4304360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B910AFBC-7932-43F4-ABEA-C89B2698634B}"/>
              </a:ext>
            </a:extLst>
          </p:cNvPr>
          <p:cNvSpPr>
            <a:spLocks noGrp="1"/>
          </p:cNvSpPr>
          <p:nvPr>
            <p:ph type="title"/>
          </p:nvPr>
        </p:nvSpPr>
        <p:spPr>
          <a:xfrm>
            <a:off x="841249" y="857251"/>
            <a:ext cx="5914937" cy="2076450"/>
          </a:xfrm>
        </p:spPr>
        <p:txBody>
          <a:bodyPr anchor="b">
            <a:normAutofit/>
          </a:bodyPr>
          <a:lstStyle/>
          <a:p>
            <a:r>
              <a:rPr lang="en-US" sz="4400">
                <a:gradFill flip="none" rotWithShape="1">
                  <a:gsLst>
                    <a:gs pos="0">
                      <a:schemeClr val="accent5">
                        <a:alpha val="70000"/>
                      </a:schemeClr>
                    </a:gs>
                    <a:gs pos="100000">
                      <a:schemeClr val="accent1">
                        <a:alpha val="70000"/>
                      </a:schemeClr>
                    </a:gs>
                  </a:gsLst>
                  <a:lin ang="0" scaled="1"/>
                  <a:tileRect/>
                </a:gradFill>
              </a:rPr>
              <a:t>Click to edit Master title style</a:t>
            </a:r>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17" name="Content Placeholder 2">
            <a:extLst>
              <a:ext uri="{FF2B5EF4-FFF2-40B4-BE49-F238E27FC236}">
                <a16:creationId xmlns:a16="http://schemas.microsoft.com/office/drawing/2014/main" id="{1178A42D-5ED2-4AB6-BE4B-4109074320DF}"/>
              </a:ext>
            </a:extLst>
          </p:cNvPr>
          <p:cNvSpPr>
            <a:spLocks noGrp="1"/>
          </p:cNvSpPr>
          <p:nvPr>
            <p:ph idx="1"/>
          </p:nvPr>
        </p:nvSpPr>
        <p:spPr>
          <a:xfrm>
            <a:off x="841248" y="3190875"/>
            <a:ext cx="5914938" cy="2986087"/>
          </a:xfrm>
        </p:spPr>
        <p:txBody>
          <a:bodyPr>
            <a:noAutofit/>
          </a:bodyPr>
          <a:lstStyle>
            <a:lvl1pPr marL="0" indent="0">
              <a:lnSpc>
                <a:spcPct val="100000"/>
              </a:lnSpc>
              <a:buNone/>
              <a:defRPr sz="2000"/>
            </a:lvl1pPr>
          </a:lstStyle>
          <a:p>
            <a:pPr marL="228600" lvl="0" indent="-228600"/>
            <a:r>
              <a:rPr lang="en-US" sz="1800">
                <a:solidFill>
                  <a:schemeClr val="tx2">
                    <a:alpha val="60000"/>
                  </a:schemeClr>
                </a:solidFill>
              </a:rPr>
              <a:t>Click to edit Master text styles</a:t>
            </a:r>
          </a:p>
        </p:txBody>
      </p:sp>
      <p:sp>
        <p:nvSpPr>
          <p:cNvPr id="29" name="Date Placeholder 1">
            <a:extLst>
              <a:ext uri="{FF2B5EF4-FFF2-40B4-BE49-F238E27FC236}">
                <a16:creationId xmlns:a16="http://schemas.microsoft.com/office/drawing/2014/main" id="{4D9A7D07-2BA3-438D-972B-EA578370D50F}"/>
              </a:ext>
            </a:extLst>
          </p:cNvPr>
          <p:cNvSpPr>
            <a:spLocks noGrp="1"/>
          </p:cNvSpPr>
          <p:nvPr>
            <p:ph type="dt" sz="half" idx="10"/>
          </p:nvPr>
        </p:nvSpPr>
        <p:spPr>
          <a:xfrm>
            <a:off x="838200" y="6429375"/>
            <a:ext cx="2743200" cy="365125"/>
          </a:xfrm>
        </p:spPr>
        <p:txBody>
          <a:bodyPr/>
          <a:lstStyle>
            <a:lvl1pPr>
              <a:defRPr>
                <a:solidFill>
                  <a:schemeClr val="tx2">
                    <a:alpha val="60000"/>
                  </a:schemeClr>
                </a:solidFill>
              </a:defRPr>
            </a:lvl1pPr>
          </a:lstStyle>
          <a:p>
            <a:r>
              <a:rPr lang="en-US"/>
              <a:t>3/1/20XX</a:t>
            </a:r>
          </a:p>
        </p:txBody>
      </p:sp>
      <p:sp>
        <p:nvSpPr>
          <p:cNvPr id="24" name="Picture Placeholder 23">
            <a:extLst>
              <a:ext uri="{FF2B5EF4-FFF2-40B4-BE49-F238E27FC236}">
                <a16:creationId xmlns:a16="http://schemas.microsoft.com/office/drawing/2014/main" id="{C8720583-BC84-48EB-85BC-AE71214A30A5}"/>
              </a:ext>
            </a:extLst>
          </p:cNvPr>
          <p:cNvSpPr>
            <a:spLocks noGrp="1"/>
          </p:cNvSpPr>
          <p:nvPr>
            <p:ph type="pic" sz="quarter" idx="13"/>
          </p:nvPr>
        </p:nvSpPr>
        <p:spPr>
          <a:xfrm>
            <a:off x="7589520" y="0"/>
            <a:ext cx="4599432" cy="2286000"/>
          </a:xfrm>
          <a:solidFill>
            <a:schemeClr val="accent6"/>
          </a:solidFill>
        </p:spPr>
        <p:txBody>
          <a:bodyPr/>
          <a:lstStyle/>
          <a:p>
            <a:r>
              <a:rPr lang="en-US"/>
              <a:t>Click icon to add picture</a:t>
            </a:r>
            <a:endParaRPr lang="en-US" dirty="0"/>
          </a:p>
        </p:txBody>
      </p:sp>
      <p:sp>
        <p:nvSpPr>
          <p:cNvPr id="25" name="Picture Placeholder 23">
            <a:extLst>
              <a:ext uri="{FF2B5EF4-FFF2-40B4-BE49-F238E27FC236}">
                <a16:creationId xmlns:a16="http://schemas.microsoft.com/office/drawing/2014/main" id="{C3F0A5CD-C47A-4CDF-BE99-75F3A81B18FB}"/>
              </a:ext>
            </a:extLst>
          </p:cNvPr>
          <p:cNvSpPr>
            <a:spLocks noGrp="1"/>
          </p:cNvSpPr>
          <p:nvPr>
            <p:ph type="pic" sz="quarter" idx="14"/>
          </p:nvPr>
        </p:nvSpPr>
        <p:spPr>
          <a:xfrm>
            <a:off x="7589520" y="2286000"/>
            <a:ext cx="4599432" cy="2286000"/>
          </a:xfrm>
          <a:solidFill>
            <a:schemeClr val="accent6"/>
          </a:solidFill>
        </p:spPr>
        <p:txBody>
          <a:bodyPr/>
          <a:lstStyle/>
          <a:p>
            <a:r>
              <a:rPr lang="en-US"/>
              <a:t>Click icon to add picture</a:t>
            </a:r>
            <a:endParaRPr lang="en-US" dirty="0"/>
          </a:p>
        </p:txBody>
      </p:sp>
      <p:sp>
        <p:nvSpPr>
          <p:cNvPr id="26" name="Picture Placeholder 23">
            <a:extLst>
              <a:ext uri="{FF2B5EF4-FFF2-40B4-BE49-F238E27FC236}">
                <a16:creationId xmlns:a16="http://schemas.microsoft.com/office/drawing/2014/main" id="{7329454B-9275-4E86-B32E-91C0DB62AA71}"/>
              </a:ext>
            </a:extLst>
          </p:cNvPr>
          <p:cNvSpPr>
            <a:spLocks noGrp="1"/>
          </p:cNvSpPr>
          <p:nvPr>
            <p:ph type="pic" sz="quarter" idx="15"/>
          </p:nvPr>
        </p:nvSpPr>
        <p:spPr>
          <a:xfrm>
            <a:off x="7589520" y="4572000"/>
            <a:ext cx="4599432" cy="2286000"/>
          </a:xfrm>
          <a:solidFill>
            <a:schemeClr val="accent6"/>
          </a:solidFill>
        </p:spPr>
        <p:txBody>
          <a:bodyPr/>
          <a:lstStyle/>
          <a:p>
            <a:r>
              <a:rPr lang="en-US"/>
              <a:t>Click icon to add picture</a:t>
            </a:r>
            <a:endParaRPr lang="en-US" dirty="0"/>
          </a:p>
        </p:txBody>
      </p:sp>
      <p:sp>
        <p:nvSpPr>
          <p:cNvPr id="30" name="Footer Placeholder 2">
            <a:extLst>
              <a:ext uri="{FF2B5EF4-FFF2-40B4-BE49-F238E27FC236}">
                <a16:creationId xmlns:a16="http://schemas.microsoft.com/office/drawing/2014/main" id="{21E9E1BF-D594-4F96-8DBE-5A8DD51D3B58}"/>
              </a:ext>
            </a:extLst>
          </p:cNvPr>
          <p:cNvSpPr>
            <a:spLocks noGrp="1"/>
          </p:cNvSpPr>
          <p:nvPr>
            <p:ph type="ftr" sz="quarter" idx="11"/>
          </p:nvPr>
        </p:nvSpPr>
        <p:spPr>
          <a:xfrm>
            <a:off x="4038600" y="6429375"/>
            <a:ext cx="4114800" cy="365125"/>
          </a:xfrm>
        </p:spPr>
        <p:txBody>
          <a:bodyPr/>
          <a:lstStyle>
            <a:lvl1pPr algn="l">
              <a:defRPr>
                <a:solidFill>
                  <a:schemeClr val="tx2">
                    <a:alpha val="60000"/>
                  </a:schemeClr>
                </a:solidFill>
              </a:defRPr>
            </a:lvl1pPr>
          </a:lstStyle>
          <a:p>
            <a:r>
              <a:rPr lang="en-US"/>
              <a:t>SAMPLE FOOTER TEXT</a:t>
            </a:r>
            <a:endParaRPr lang="en-US" dirty="0"/>
          </a:p>
        </p:txBody>
      </p:sp>
      <p:sp>
        <p:nvSpPr>
          <p:cNvPr id="31" name="Slide Number Placeholder 3">
            <a:extLst>
              <a:ext uri="{FF2B5EF4-FFF2-40B4-BE49-F238E27FC236}">
                <a16:creationId xmlns:a16="http://schemas.microsoft.com/office/drawing/2014/main" id="{C30FDEF8-F3F3-42D5-9EE1-EDDF18B35377}"/>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7836003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Section Brea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BE04ED02-B678-4D1E-BEDA-7E28F9038DF5}"/>
              </a:ext>
              <a:ext uri="{C183D7F6-B498-43B3-948B-1728B52AA6E4}">
                <adec:decorative xmlns:adec="http://schemas.microsoft.com/office/drawing/2017/decorative" val="1"/>
              </a:ext>
            </a:extLst>
          </p:cNvPr>
          <p:cNvSpPr/>
          <p:nvPr userDrawn="1"/>
        </p:nvSpPr>
        <p:spPr>
          <a:xfrm>
            <a:off x="9277" y="9278"/>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5E2C5A2-B8B2-47C5-8E1B-3A97E2C9BB13}"/>
              </a:ext>
              <a:ext uri="{C183D7F6-B498-43B3-948B-1728B52AA6E4}">
                <adec:decorative xmlns:adec="http://schemas.microsoft.com/office/drawing/2017/decorative" val="1"/>
              </a:ext>
            </a:extLst>
          </p:cNvPr>
          <p:cNvSpPr/>
          <p:nvPr userDrawn="1"/>
        </p:nvSpPr>
        <p:spPr>
          <a:xfrm>
            <a:off x="12325" y="9278"/>
            <a:ext cx="12188952"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3FD8455-A2E1-40B3-B6C4-36070AF58F78}"/>
              </a:ext>
              <a:ext uri="{C183D7F6-B498-43B3-948B-1728B52AA6E4}">
                <adec:decorative xmlns:adec="http://schemas.microsoft.com/office/drawing/2017/decorative" val="1"/>
              </a:ext>
            </a:extLst>
          </p:cNvPr>
          <p:cNvSpPr/>
          <p:nvPr userDrawn="1"/>
        </p:nvSpPr>
        <p:spPr>
          <a:xfrm>
            <a:off x="1524" y="0"/>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Freeform: Shape 7">
            <a:extLst>
              <a:ext uri="{FF2B5EF4-FFF2-40B4-BE49-F238E27FC236}">
                <a16:creationId xmlns:a16="http://schemas.microsoft.com/office/drawing/2014/main" id="{0F53BE70-C6B1-407C-9333-7251BDC77A9E}"/>
              </a:ext>
              <a:ext uri="{C183D7F6-B498-43B3-948B-1728B52AA6E4}">
                <adec:decorative xmlns:adec="http://schemas.microsoft.com/office/drawing/2017/decorative" val="1"/>
              </a:ext>
            </a:extLst>
          </p:cNvPr>
          <p:cNvSpPr/>
          <p:nvPr userDrawn="1"/>
        </p:nvSpPr>
        <p:spPr>
          <a:xfrm>
            <a:off x="33186" y="9279"/>
            <a:ext cx="5770017" cy="2411171"/>
          </a:xfrm>
          <a:custGeom>
            <a:avLst/>
            <a:gdLst>
              <a:gd name="connsiteX0" fmla="*/ 0 w 5770017"/>
              <a:gd name="connsiteY0" fmla="*/ 0 h 2411171"/>
              <a:gd name="connsiteX1" fmla="*/ 5770017 w 5770017"/>
              <a:gd name="connsiteY1" fmla="*/ 0 h 2411171"/>
              <a:gd name="connsiteX2" fmla="*/ 5715824 w 5770017"/>
              <a:gd name="connsiteY2" fmla="*/ 124746 h 2411171"/>
              <a:gd name="connsiteX3" fmla="*/ 4925072 w 5770017"/>
              <a:gd name="connsiteY3" fmla="*/ 1254414 h 2411171"/>
              <a:gd name="connsiteX4" fmla="*/ 125602 w 5770017"/>
              <a:gd name="connsiteY4" fmla="*/ 1864423 h 2411171"/>
              <a:gd name="connsiteX5" fmla="*/ 0 w 5770017"/>
              <a:gd name="connsiteY5" fmla="*/ 1785927 h 241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70017" h="2411171">
                <a:moveTo>
                  <a:pt x="0" y="0"/>
                </a:moveTo>
                <a:lnTo>
                  <a:pt x="5770017" y="0"/>
                </a:lnTo>
                <a:lnTo>
                  <a:pt x="5715824" y="124746"/>
                </a:lnTo>
                <a:cubicBezTo>
                  <a:pt x="5526044" y="533784"/>
                  <a:pt x="5262460" y="917027"/>
                  <a:pt x="4925072" y="1254414"/>
                </a:cubicBezTo>
                <a:cubicBezTo>
                  <a:pt x="3623720" y="2555767"/>
                  <a:pt x="1640148" y="2759102"/>
                  <a:pt x="125602" y="1864423"/>
                </a:cubicBezTo>
                <a:lnTo>
                  <a:pt x="0" y="1785927"/>
                </a:lnTo>
                <a:close/>
              </a:path>
            </a:pathLst>
          </a:custGeom>
          <a:gradFill>
            <a:gsLst>
              <a:gs pos="0">
                <a:schemeClr val="accent2">
                  <a:alpha val="20000"/>
                </a:schemeClr>
              </a:gs>
              <a:gs pos="100000">
                <a:schemeClr val="accent1">
                  <a:alpha val="2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ame 8">
            <a:extLst>
              <a:ext uri="{FF2B5EF4-FFF2-40B4-BE49-F238E27FC236}">
                <a16:creationId xmlns:a16="http://schemas.microsoft.com/office/drawing/2014/main" id="{05864DDE-75C0-4BE6-93FF-A960706ADEC3}"/>
              </a:ext>
              <a:ext uri="{C183D7F6-B498-43B3-948B-1728B52AA6E4}">
                <adec:decorative xmlns:adec="http://schemas.microsoft.com/office/drawing/2017/decorative" val="1"/>
              </a:ext>
            </a:extLst>
          </p:cNvPr>
          <p:cNvSpPr/>
          <p:nvPr userDrawn="1"/>
        </p:nvSpPr>
        <p:spPr>
          <a:xfrm>
            <a:off x="1524" y="0"/>
            <a:ext cx="12188952" cy="6858000"/>
          </a:xfrm>
          <a:prstGeom prst="frame">
            <a:avLst>
              <a:gd name="adj1" fmla="val 716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itle 1">
            <a:extLst>
              <a:ext uri="{FF2B5EF4-FFF2-40B4-BE49-F238E27FC236}">
                <a16:creationId xmlns:a16="http://schemas.microsoft.com/office/drawing/2014/main" id="{1BC3FA0F-EAE5-4DCE-ACFF-9AD00ED39FCF}"/>
              </a:ext>
            </a:extLst>
          </p:cNvPr>
          <p:cNvSpPr>
            <a:spLocks noGrp="1"/>
          </p:cNvSpPr>
          <p:nvPr>
            <p:ph type="ctrTitle"/>
          </p:nvPr>
        </p:nvSpPr>
        <p:spPr>
          <a:xfrm>
            <a:off x="847477" y="1131641"/>
            <a:ext cx="5322618" cy="2387600"/>
          </a:xfrm>
        </p:spPr>
        <p:txBody>
          <a:bodyPr/>
          <a:lstStyle>
            <a:lvl1pPr>
              <a:defRPr>
                <a:solidFill>
                  <a:schemeClr val="bg1"/>
                </a:solidFill>
              </a:defRPr>
            </a:lvl1pPr>
          </a:lstStyle>
          <a:p>
            <a:pPr algn="l"/>
            <a:r>
              <a:rPr lang="en-US">
                <a:solidFill>
                  <a:srgbClr val="FFFFFF"/>
                </a:solidFill>
                <a:ea typeface="Cambria" panose="02040503050406030204" pitchFamily="18" charset="0"/>
                <a:cs typeface="Sabon Next LT" panose="020B0502040204020203" pitchFamily="2" charset="0"/>
              </a:rPr>
              <a:t>Click to edit Master title style</a:t>
            </a:r>
            <a:endParaRPr lang="en-US" dirty="0">
              <a:solidFill>
                <a:srgbClr val="FFFFFF"/>
              </a:solidFill>
              <a:ea typeface="Cambria" panose="02040503050406030204" pitchFamily="18" charset="0"/>
              <a:cs typeface="Sabon Next LT" panose="020B0502040204020203" pitchFamily="2" charset="0"/>
            </a:endParaRPr>
          </a:p>
        </p:txBody>
      </p:sp>
      <p:sp>
        <p:nvSpPr>
          <p:cNvPr id="18" name="Picture Placeholder 17">
            <a:extLst>
              <a:ext uri="{FF2B5EF4-FFF2-40B4-BE49-F238E27FC236}">
                <a16:creationId xmlns:a16="http://schemas.microsoft.com/office/drawing/2014/main" id="{71FA5E0E-BEE1-4976-92B1-61EF64E34371}"/>
              </a:ext>
            </a:extLst>
          </p:cNvPr>
          <p:cNvSpPr>
            <a:spLocks noGrp="1"/>
          </p:cNvSpPr>
          <p:nvPr>
            <p:ph type="pic" sz="quarter" idx="13"/>
          </p:nvPr>
        </p:nvSpPr>
        <p:spPr>
          <a:xfrm>
            <a:off x="6784848" y="905256"/>
            <a:ext cx="4581144" cy="2450592"/>
          </a:xfrm>
          <a:solidFill>
            <a:schemeClr val="accent6"/>
          </a:solidFill>
        </p:spPr>
        <p:txBody>
          <a:bodyPr/>
          <a:lstStyle/>
          <a:p>
            <a:r>
              <a:rPr lang="en-US"/>
              <a:t>Click icon to add picture</a:t>
            </a:r>
            <a:endParaRPr lang="en-US" dirty="0"/>
          </a:p>
        </p:txBody>
      </p:sp>
      <p:sp>
        <p:nvSpPr>
          <p:cNvPr id="20" name="Picture Placeholder 17">
            <a:extLst>
              <a:ext uri="{FF2B5EF4-FFF2-40B4-BE49-F238E27FC236}">
                <a16:creationId xmlns:a16="http://schemas.microsoft.com/office/drawing/2014/main" id="{03379FE8-A6CE-4F5A-BE1A-B2267589BE85}"/>
              </a:ext>
            </a:extLst>
          </p:cNvPr>
          <p:cNvSpPr>
            <a:spLocks noGrp="1"/>
          </p:cNvSpPr>
          <p:nvPr>
            <p:ph type="pic" sz="quarter" idx="14"/>
          </p:nvPr>
        </p:nvSpPr>
        <p:spPr>
          <a:xfrm>
            <a:off x="6784848" y="3520440"/>
            <a:ext cx="4581144" cy="2450592"/>
          </a:xfrm>
          <a:solidFill>
            <a:schemeClr val="accent6"/>
          </a:solidFill>
        </p:spPr>
        <p:txBody>
          <a:bodyPr/>
          <a:lstStyle/>
          <a:p>
            <a:r>
              <a:rPr lang="en-US"/>
              <a:t>Click icon to add picture</a:t>
            </a:r>
            <a:endParaRPr lang="en-US" dirty="0"/>
          </a:p>
        </p:txBody>
      </p:sp>
      <p:sp>
        <p:nvSpPr>
          <p:cNvPr id="13" name="Text Placeholder 12">
            <a:extLst>
              <a:ext uri="{FF2B5EF4-FFF2-40B4-BE49-F238E27FC236}">
                <a16:creationId xmlns:a16="http://schemas.microsoft.com/office/drawing/2014/main" id="{6DD090CA-24E8-46A7-889A-A4FDD00A33E5}"/>
              </a:ext>
            </a:extLst>
          </p:cNvPr>
          <p:cNvSpPr>
            <a:spLocks noGrp="1"/>
          </p:cNvSpPr>
          <p:nvPr>
            <p:ph type="body" sz="quarter" idx="15"/>
          </p:nvPr>
        </p:nvSpPr>
        <p:spPr>
          <a:xfrm>
            <a:off x="838200" y="3600450"/>
            <a:ext cx="5322888" cy="2451100"/>
          </a:xfrm>
        </p:spPr>
        <p:txBody>
          <a:bodyPr>
            <a:normAutofit/>
          </a:bodyPr>
          <a:lstStyle>
            <a:lvl1pPr marL="0" indent="0">
              <a:buNone/>
              <a:defRPr sz="2800">
                <a:solidFill>
                  <a:schemeClr val="bg1"/>
                </a:solidFill>
                <a:latin typeface="+mn-lt"/>
              </a:defRPr>
            </a:lvl1pPr>
          </a:lstStyle>
          <a:p>
            <a:pPr lvl="0"/>
            <a:r>
              <a:rPr lang="en-US"/>
              <a:t>Click to edit Master text styles</a:t>
            </a:r>
          </a:p>
        </p:txBody>
      </p:sp>
    </p:spTree>
    <p:extLst>
      <p:ext uri="{BB962C8B-B14F-4D97-AF65-F5344CB8AC3E}">
        <p14:creationId xmlns:p14="http://schemas.microsoft.com/office/powerpoint/2010/main" val="3913892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able Chart 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r>
              <a:rPr lang="en-US"/>
              <a:t>3/1/20XX</a:t>
            </a:r>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7537800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03B5BF0-238D-481F-A15B-206D1E2FEDD2}"/>
              </a:ext>
              <a:ext uri="{C183D7F6-B498-43B3-948B-1728B52AA6E4}">
                <adec:decorative xmlns:adec="http://schemas.microsoft.com/office/drawing/2017/decorative" val="1"/>
              </a:ext>
            </a:extLst>
          </p:cNvPr>
          <p:cNvSpPr/>
          <p:nvPr userDrawn="1"/>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7578E43B-8F1B-4CBD-B09E-5AD9A247E3F8}"/>
              </a:ext>
              <a:ext uri="{C183D7F6-B498-43B3-948B-1728B52AA6E4}">
                <adec:decorative xmlns:adec="http://schemas.microsoft.com/office/drawing/2017/decorative" val="1"/>
              </a:ext>
            </a:extLst>
          </p:cNvPr>
          <p:cNvSpPr/>
          <p:nvPr userDrawn="1"/>
        </p:nvSpPr>
        <p:spPr>
          <a:xfrm>
            <a:off x="-38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ame 13">
            <a:extLst>
              <a:ext uri="{FF2B5EF4-FFF2-40B4-BE49-F238E27FC236}">
                <a16:creationId xmlns:a16="http://schemas.microsoft.com/office/drawing/2014/main" id="{737C17C2-E2A6-4219-AE02-C8EAF943C472}"/>
              </a:ext>
              <a:ext uri="{C183D7F6-B498-43B3-948B-1728B52AA6E4}">
                <adec:decorative xmlns:adec="http://schemas.microsoft.com/office/drawing/2017/decorative" val="1"/>
              </a:ext>
            </a:extLst>
          </p:cNvPr>
          <p:cNvSpPr/>
          <p:nvPr userDrawn="1"/>
        </p:nvSpPr>
        <p:spPr>
          <a:xfrm>
            <a:off x="-389"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Picture Placeholder 19">
            <a:extLst>
              <a:ext uri="{FF2B5EF4-FFF2-40B4-BE49-F238E27FC236}">
                <a16:creationId xmlns:a16="http://schemas.microsoft.com/office/drawing/2014/main" id="{AE7BC3CE-3806-41F3-B4F6-EBB2C3E9EA28}"/>
              </a:ext>
            </a:extLst>
          </p:cNvPr>
          <p:cNvSpPr>
            <a:spLocks noGrp="1"/>
          </p:cNvSpPr>
          <p:nvPr>
            <p:ph type="pic" sz="quarter" idx="13"/>
          </p:nvPr>
        </p:nvSpPr>
        <p:spPr>
          <a:xfrm>
            <a:off x="6096" y="484632"/>
            <a:ext cx="12179808" cy="5907024"/>
          </a:xfrm>
          <a:solidFill>
            <a:schemeClr val="accent6"/>
          </a:solidFill>
        </p:spPr>
        <p:txBody>
          <a:bodyPr/>
          <a:lstStyle/>
          <a:p>
            <a:r>
              <a:rPr lang="en-US"/>
              <a:t>Click icon to add picture</a:t>
            </a:r>
            <a:endParaRPr lang="en-US" dirty="0"/>
          </a:p>
        </p:txBody>
      </p:sp>
      <p:sp>
        <p:nvSpPr>
          <p:cNvPr id="6" name="Title 5">
            <a:extLst>
              <a:ext uri="{FF2B5EF4-FFF2-40B4-BE49-F238E27FC236}">
                <a16:creationId xmlns:a16="http://schemas.microsoft.com/office/drawing/2014/main" id="{FDC036CF-E92D-4E80-8E6B-1B06EDDFD7CF}"/>
              </a:ext>
            </a:extLst>
          </p:cNvPr>
          <p:cNvSpPr>
            <a:spLocks noGrp="1"/>
          </p:cNvSpPr>
          <p:nvPr>
            <p:ph type="title"/>
          </p:nvPr>
        </p:nvSpPr>
        <p:spPr>
          <a:xfrm>
            <a:off x="838200" y="1271016"/>
            <a:ext cx="4800600" cy="3749040"/>
          </a:xfrm>
        </p:spPr>
        <p:txBody>
          <a:bodyPr anchor="b" anchorCtr="0"/>
          <a:lstStyle>
            <a:lvl1pPr>
              <a:defRPr>
                <a:solidFill>
                  <a:schemeClr val="bg1"/>
                </a:solidFill>
                <a:effectLst>
                  <a:outerShdw blurRad="38100" dist="38100" dir="2700000" algn="tl">
                    <a:srgbClr val="000000">
                      <a:alpha val="43137"/>
                    </a:srgbClr>
                  </a:outerShdw>
                </a:effectLst>
              </a:defRPr>
            </a:lvl1pPr>
          </a:lstStyle>
          <a:p>
            <a:r>
              <a:rPr lang="en-US"/>
              <a:t>Click to edit Master title style</a:t>
            </a:r>
            <a:endParaRPr lang="en-US" dirty="0"/>
          </a:p>
        </p:txBody>
      </p:sp>
      <p:sp>
        <p:nvSpPr>
          <p:cNvPr id="26" name="Text Placeholder 25">
            <a:extLst>
              <a:ext uri="{FF2B5EF4-FFF2-40B4-BE49-F238E27FC236}">
                <a16:creationId xmlns:a16="http://schemas.microsoft.com/office/drawing/2014/main" id="{BADCFE1B-ABA2-4B11-B7DE-02CE383D6F22}"/>
              </a:ext>
            </a:extLst>
          </p:cNvPr>
          <p:cNvSpPr>
            <a:spLocks noGrp="1"/>
          </p:cNvSpPr>
          <p:nvPr>
            <p:ph type="body" sz="quarter" idx="15" hasCustomPrompt="1"/>
          </p:nvPr>
        </p:nvSpPr>
        <p:spPr>
          <a:xfrm>
            <a:off x="838200" y="4835779"/>
            <a:ext cx="4800600" cy="1066800"/>
          </a:xfrm>
        </p:spPr>
        <p:txBody>
          <a:bodyPr>
            <a:normAutofit/>
          </a:bodyPr>
          <a:lstStyle>
            <a:lvl1pPr marL="228600" indent="0">
              <a:buNone/>
              <a:defRPr sz="2200">
                <a:solidFill>
                  <a:schemeClr val="bg1"/>
                </a:solidFill>
                <a:effectLst>
                  <a:outerShdw blurRad="38100" dist="38100" dir="2700000" algn="tl">
                    <a:srgbClr val="000000">
                      <a:alpha val="43137"/>
                    </a:srgbClr>
                  </a:outerShdw>
                </a:effectLst>
              </a:defRPr>
            </a:lvl1pPr>
          </a:lstStyle>
          <a:p>
            <a:pPr lvl="0"/>
            <a:r>
              <a:rPr lang="en-US" dirty="0"/>
              <a:t>Click to add subtitle</a:t>
            </a:r>
          </a:p>
        </p:txBody>
      </p:sp>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r>
              <a:rPr lang="en-US"/>
              <a:t>3/1/20XX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8447607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endParaRPr lang="en-US" dirty="0"/>
          </a:p>
        </p:txBody>
      </p:sp>
      <p:sp>
        <p:nvSpPr>
          <p:cNvPr id="15" name="Picture Placeholder 14">
            <a:extLst>
              <a:ext uri="{FF2B5EF4-FFF2-40B4-BE49-F238E27FC236}">
                <a16:creationId xmlns:a16="http://schemas.microsoft.com/office/drawing/2014/main" id="{1B84B862-7F1F-4B98-B437-936D8A73A91A}"/>
              </a:ext>
            </a:extLst>
          </p:cNvPr>
          <p:cNvSpPr>
            <a:spLocks noGrp="1"/>
          </p:cNvSpPr>
          <p:nvPr>
            <p:ph type="pic" sz="quarter" idx="13"/>
          </p:nvPr>
        </p:nvSpPr>
        <p:spPr>
          <a:xfrm>
            <a:off x="740664" y="2240280"/>
            <a:ext cx="2286000" cy="2322576"/>
          </a:xfrm>
          <a:solidFill>
            <a:schemeClr val="accent6"/>
          </a:solidFill>
        </p:spPr>
        <p:txBody>
          <a:bodyPr/>
          <a:lstStyle/>
          <a:p>
            <a:r>
              <a:rPr lang="en-US"/>
              <a:t>Click icon to add picture</a:t>
            </a:r>
            <a:endParaRPr lang="en-US" dirty="0"/>
          </a:p>
        </p:txBody>
      </p:sp>
      <p:sp>
        <p:nvSpPr>
          <p:cNvPr id="16" name="Picture Placeholder 14">
            <a:extLst>
              <a:ext uri="{FF2B5EF4-FFF2-40B4-BE49-F238E27FC236}">
                <a16:creationId xmlns:a16="http://schemas.microsoft.com/office/drawing/2014/main" id="{C76B23B2-3605-4292-9F96-F34651B689A7}"/>
              </a:ext>
            </a:extLst>
          </p:cNvPr>
          <p:cNvSpPr>
            <a:spLocks noGrp="1"/>
          </p:cNvSpPr>
          <p:nvPr>
            <p:ph type="pic" sz="quarter" idx="14"/>
          </p:nvPr>
        </p:nvSpPr>
        <p:spPr>
          <a:xfrm>
            <a:off x="3538728" y="2240280"/>
            <a:ext cx="2286000" cy="2322576"/>
          </a:xfrm>
          <a:solidFill>
            <a:schemeClr val="accent6"/>
          </a:solidFill>
        </p:spPr>
        <p:txBody>
          <a:bodyPr/>
          <a:lstStyle/>
          <a:p>
            <a:r>
              <a:rPr lang="en-US"/>
              <a:t>Click icon to add picture</a:t>
            </a:r>
            <a:endParaRPr lang="en-US" dirty="0"/>
          </a:p>
        </p:txBody>
      </p:sp>
      <p:sp>
        <p:nvSpPr>
          <p:cNvPr id="17" name="Picture Placeholder 14">
            <a:extLst>
              <a:ext uri="{FF2B5EF4-FFF2-40B4-BE49-F238E27FC236}">
                <a16:creationId xmlns:a16="http://schemas.microsoft.com/office/drawing/2014/main" id="{AB1E9EC3-2FB6-4E1C-8211-306450FDEE7F}"/>
              </a:ext>
            </a:extLst>
          </p:cNvPr>
          <p:cNvSpPr>
            <a:spLocks noGrp="1"/>
          </p:cNvSpPr>
          <p:nvPr>
            <p:ph type="pic" sz="quarter" idx="15"/>
          </p:nvPr>
        </p:nvSpPr>
        <p:spPr>
          <a:xfrm>
            <a:off x="6345936" y="2267712"/>
            <a:ext cx="2286000" cy="2322576"/>
          </a:xfrm>
          <a:solidFill>
            <a:schemeClr val="accent6"/>
          </a:solidFill>
        </p:spPr>
        <p:txBody>
          <a:bodyPr/>
          <a:lstStyle/>
          <a:p>
            <a:r>
              <a:rPr lang="en-US"/>
              <a:t>Click icon to add picture</a:t>
            </a:r>
            <a:endParaRPr lang="en-US" dirty="0"/>
          </a:p>
        </p:txBody>
      </p:sp>
      <p:sp>
        <p:nvSpPr>
          <p:cNvPr id="18" name="Picture Placeholder 14">
            <a:extLst>
              <a:ext uri="{FF2B5EF4-FFF2-40B4-BE49-F238E27FC236}">
                <a16:creationId xmlns:a16="http://schemas.microsoft.com/office/drawing/2014/main" id="{F3628146-045F-4FBC-A365-3D1D4B3DA6E9}"/>
              </a:ext>
            </a:extLst>
          </p:cNvPr>
          <p:cNvSpPr>
            <a:spLocks noGrp="1"/>
          </p:cNvSpPr>
          <p:nvPr>
            <p:ph type="pic" sz="quarter" idx="16"/>
          </p:nvPr>
        </p:nvSpPr>
        <p:spPr>
          <a:xfrm>
            <a:off x="9153144" y="2267712"/>
            <a:ext cx="2286000" cy="2322576"/>
          </a:xfrm>
          <a:solidFill>
            <a:schemeClr val="accent6"/>
          </a:solidFill>
        </p:spPr>
        <p:txBody>
          <a:bodyPr/>
          <a:lstStyle/>
          <a:p>
            <a:r>
              <a:rPr lang="en-US"/>
              <a:t>Click icon to add picture</a:t>
            </a:r>
            <a:endParaRPr lang="en-US" dirty="0"/>
          </a:p>
        </p:txBody>
      </p:sp>
      <p:sp>
        <p:nvSpPr>
          <p:cNvPr id="20" name="Text Placeholder 19">
            <a:extLst>
              <a:ext uri="{FF2B5EF4-FFF2-40B4-BE49-F238E27FC236}">
                <a16:creationId xmlns:a16="http://schemas.microsoft.com/office/drawing/2014/main" id="{CB50972B-CA23-4B92-987F-EE48ECCFF590}"/>
              </a:ext>
            </a:extLst>
          </p:cNvPr>
          <p:cNvSpPr>
            <a:spLocks noGrp="1"/>
          </p:cNvSpPr>
          <p:nvPr>
            <p:ph type="body" sz="quarter" idx="17" hasCustomPrompt="1"/>
          </p:nvPr>
        </p:nvSpPr>
        <p:spPr>
          <a:xfrm>
            <a:off x="741363" y="4733925"/>
            <a:ext cx="2286000" cy="590550"/>
          </a:xfrm>
        </p:spPr>
        <p:txBody>
          <a:bodyPr>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a:r>
              <a:rPr lang="en-US" dirty="0"/>
              <a:t>Name</a:t>
            </a:r>
          </a:p>
        </p:txBody>
      </p:sp>
      <p:sp>
        <p:nvSpPr>
          <p:cNvPr id="23" name="Text Placeholder 19">
            <a:extLst>
              <a:ext uri="{FF2B5EF4-FFF2-40B4-BE49-F238E27FC236}">
                <a16:creationId xmlns:a16="http://schemas.microsoft.com/office/drawing/2014/main" id="{8DE19225-DA72-4A39-8CFD-695BFBB93E6D}"/>
              </a:ext>
            </a:extLst>
          </p:cNvPr>
          <p:cNvSpPr>
            <a:spLocks noGrp="1"/>
          </p:cNvSpPr>
          <p:nvPr>
            <p:ph type="body" sz="quarter" idx="18" hasCustomPrompt="1"/>
          </p:nvPr>
        </p:nvSpPr>
        <p:spPr>
          <a:xfrm>
            <a:off x="740664" y="5343144"/>
            <a:ext cx="2286000" cy="590550"/>
          </a:xfrm>
        </p:spPr>
        <p:txBody>
          <a:bodyPr>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a:r>
              <a:rPr lang="en-US" dirty="0"/>
              <a:t>Title</a:t>
            </a:r>
          </a:p>
        </p:txBody>
      </p:sp>
      <p:sp>
        <p:nvSpPr>
          <p:cNvPr id="24" name="Text Placeholder 19">
            <a:extLst>
              <a:ext uri="{FF2B5EF4-FFF2-40B4-BE49-F238E27FC236}">
                <a16:creationId xmlns:a16="http://schemas.microsoft.com/office/drawing/2014/main" id="{E66A7C97-DBB6-4333-B12F-E26C38E6975C}"/>
              </a:ext>
            </a:extLst>
          </p:cNvPr>
          <p:cNvSpPr>
            <a:spLocks noGrp="1"/>
          </p:cNvSpPr>
          <p:nvPr>
            <p:ph type="body" sz="quarter" idx="19" hasCustomPrompt="1"/>
          </p:nvPr>
        </p:nvSpPr>
        <p:spPr>
          <a:xfrm>
            <a:off x="3538728" y="4733925"/>
            <a:ext cx="2286000" cy="590550"/>
          </a:xfrm>
        </p:spPr>
        <p:txBody>
          <a:bodyPr>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a:r>
              <a:rPr lang="en-US" dirty="0"/>
              <a:t>Name</a:t>
            </a:r>
          </a:p>
        </p:txBody>
      </p:sp>
      <p:sp>
        <p:nvSpPr>
          <p:cNvPr id="25" name="Text Placeholder 19">
            <a:extLst>
              <a:ext uri="{FF2B5EF4-FFF2-40B4-BE49-F238E27FC236}">
                <a16:creationId xmlns:a16="http://schemas.microsoft.com/office/drawing/2014/main" id="{041FA0B5-660E-478A-AF8A-196DBD6AE43A}"/>
              </a:ext>
            </a:extLst>
          </p:cNvPr>
          <p:cNvSpPr>
            <a:spLocks noGrp="1"/>
          </p:cNvSpPr>
          <p:nvPr>
            <p:ph type="body" sz="quarter" idx="20" hasCustomPrompt="1"/>
          </p:nvPr>
        </p:nvSpPr>
        <p:spPr>
          <a:xfrm>
            <a:off x="3538029" y="5343144"/>
            <a:ext cx="2286000" cy="590550"/>
          </a:xfrm>
        </p:spPr>
        <p:txBody>
          <a:bodyPr>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a:r>
              <a:rPr lang="en-US" dirty="0"/>
              <a:t>Title</a:t>
            </a:r>
          </a:p>
        </p:txBody>
      </p:sp>
      <p:sp>
        <p:nvSpPr>
          <p:cNvPr id="26" name="Text Placeholder 19">
            <a:extLst>
              <a:ext uri="{FF2B5EF4-FFF2-40B4-BE49-F238E27FC236}">
                <a16:creationId xmlns:a16="http://schemas.microsoft.com/office/drawing/2014/main" id="{77C92085-3D01-44E4-BA12-E39F1EA0ACE5}"/>
              </a:ext>
            </a:extLst>
          </p:cNvPr>
          <p:cNvSpPr>
            <a:spLocks noGrp="1"/>
          </p:cNvSpPr>
          <p:nvPr>
            <p:ph type="body" sz="quarter" idx="21" hasCustomPrompt="1"/>
          </p:nvPr>
        </p:nvSpPr>
        <p:spPr>
          <a:xfrm>
            <a:off x="6367973" y="4733544"/>
            <a:ext cx="2286000" cy="590550"/>
          </a:xfrm>
        </p:spPr>
        <p:txBody>
          <a:bodyPr>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a:r>
              <a:rPr lang="en-US" dirty="0"/>
              <a:t>Name</a:t>
            </a:r>
          </a:p>
        </p:txBody>
      </p:sp>
      <p:sp>
        <p:nvSpPr>
          <p:cNvPr id="27" name="Text Placeholder 19">
            <a:extLst>
              <a:ext uri="{FF2B5EF4-FFF2-40B4-BE49-F238E27FC236}">
                <a16:creationId xmlns:a16="http://schemas.microsoft.com/office/drawing/2014/main" id="{35DA97BC-7224-440A-A227-8F4A1018043A}"/>
              </a:ext>
            </a:extLst>
          </p:cNvPr>
          <p:cNvSpPr>
            <a:spLocks noGrp="1"/>
          </p:cNvSpPr>
          <p:nvPr>
            <p:ph type="body" sz="quarter" idx="22" hasCustomPrompt="1"/>
          </p:nvPr>
        </p:nvSpPr>
        <p:spPr>
          <a:xfrm>
            <a:off x="6367274" y="5342763"/>
            <a:ext cx="2286000" cy="590550"/>
          </a:xfrm>
        </p:spPr>
        <p:txBody>
          <a:bodyPr>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a:r>
              <a:rPr lang="en-US" dirty="0"/>
              <a:t>Title</a:t>
            </a:r>
          </a:p>
        </p:txBody>
      </p:sp>
      <p:sp>
        <p:nvSpPr>
          <p:cNvPr id="28" name="Text Placeholder 19">
            <a:extLst>
              <a:ext uri="{FF2B5EF4-FFF2-40B4-BE49-F238E27FC236}">
                <a16:creationId xmlns:a16="http://schemas.microsoft.com/office/drawing/2014/main" id="{C236524B-4724-42FA-A2B2-33566478FD42}"/>
              </a:ext>
            </a:extLst>
          </p:cNvPr>
          <p:cNvSpPr>
            <a:spLocks noGrp="1"/>
          </p:cNvSpPr>
          <p:nvPr>
            <p:ph type="body" sz="quarter" idx="23" hasCustomPrompt="1"/>
          </p:nvPr>
        </p:nvSpPr>
        <p:spPr>
          <a:xfrm>
            <a:off x="9164639" y="4737100"/>
            <a:ext cx="2286000" cy="590550"/>
          </a:xfrm>
        </p:spPr>
        <p:txBody>
          <a:bodyPr>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a:r>
              <a:rPr lang="en-US" dirty="0"/>
              <a:t>Name</a:t>
            </a:r>
          </a:p>
        </p:txBody>
      </p:sp>
      <p:sp>
        <p:nvSpPr>
          <p:cNvPr id="29" name="Text Placeholder 19">
            <a:extLst>
              <a:ext uri="{FF2B5EF4-FFF2-40B4-BE49-F238E27FC236}">
                <a16:creationId xmlns:a16="http://schemas.microsoft.com/office/drawing/2014/main" id="{5F7DE4ED-8F4D-465C-86B4-2372AE291F56}"/>
              </a:ext>
            </a:extLst>
          </p:cNvPr>
          <p:cNvSpPr>
            <a:spLocks noGrp="1"/>
          </p:cNvSpPr>
          <p:nvPr>
            <p:ph type="body" sz="quarter" idx="24" hasCustomPrompt="1"/>
          </p:nvPr>
        </p:nvSpPr>
        <p:spPr>
          <a:xfrm>
            <a:off x="9163940" y="5346319"/>
            <a:ext cx="2286000" cy="590550"/>
          </a:xfrm>
        </p:spPr>
        <p:txBody>
          <a:bodyPr>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a:r>
              <a:rPr lang="en-US" dirty="0"/>
              <a:t>Title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r>
              <a:rPr lang="en-US"/>
              <a:t>3/1/20XX</a:t>
            </a:r>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98040427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2 column (comparison slide)">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560320"/>
            <a:ext cx="5157787" cy="3446463"/>
          </a:xfrm>
          <a:solidFill>
            <a:schemeClr val="bg1"/>
          </a:solidFill>
        </p:spPr>
        <p:txBody>
          <a:bodyPr>
            <a:normAutofit/>
          </a:bodyPr>
          <a:lstStyle>
            <a:lvl1pPr>
              <a:buClr>
                <a:schemeClr val="tx2">
                  <a:lumMod val="50000"/>
                  <a:lumOff val="50000"/>
                </a:schemeClr>
              </a:buClr>
              <a:defRPr sz="1800"/>
            </a:lvl1pPr>
            <a:lvl2pPr>
              <a:buClr>
                <a:schemeClr val="tx2">
                  <a:lumMod val="50000"/>
                  <a:lumOff val="50000"/>
                </a:schemeClr>
              </a:buClr>
              <a:defRPr sz="1800"/>
            </a:lvl2pPr>
            <a:lvl3pPr>
              <a:buClr>
                <a:schemeClr val="tx2">
                  <a:lumMod val="50000"/>
                  <a:lumOff val="50000"/>
                </a:schemeClr>
              </a:buClr>
              <a:defRPr sz="1800"/>
            </a:lvl3pPr>
            <a:lvl4pPr>
              <a:buClr>
                <a:schemeClr val="tx2">
                  <a:lumMod val="50000"/>
                  <a:lumOff val="50000"/>
                </a:schemeClr>
              </a:buClr>
              <a:defRPr sz="1800"/>
            </a:lvl4pPr>
            <a:lvl5pPr>
              <a:buClr>
                <a:schemeClr val="tx2">
                  <a:lumMod val="50000"/>
                  <a:lumOff val="50000"/>
                </a:schemeClr>
              </a:buCl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2560320"/>
            <a:ext cx="5183188" cy="3446463"/>
          </a:xfrm>
        </p:spPr>
        <p:txBody>
          <a:bodyPr>
            <a:normAutofit/>
          </a:bodyPr>
          <a:lstStyle>
            <a:lvl1pPr>
              <a:buClr>
                <a:schemeClr val="tx2">
                  <a:lumMod val="50000"/>
                  <a:lumOff val="50000"/>
                </a:schemeClr>
              </a:buClr>
              <a:defRPr sz="1800"/>
            </a:lvl1pPr>
            <a:lvl2pPr>
              <a:buClr>
                <a:schemeClr val="tx2">
                  <a:lumMod val="50000"/>
                  <a:lumOff val="50000"/>
                </a:schemeClr>
              </a:buClr>
              <a:defRPr sz="1800"/>
            </a:lvl2pPr>
            <a:lvl3pPr>
              <a:buClr>
                <a:schemeClr val="tx2">
                  <a:lumMod val="50000"/>
                  <a:lumOff val="50000"/>
                </a:schemeClr>
              </a:buClr>
              <a:defRPr sz="1800"/>
            </a:lvl3pPr>
            <a:lvl4pPr>
              <a:buClr>
                <a:schemeClr val="tx2">
                  <a:lumMod val="50000"/>
                  <a:lumOff val="50000"/>
                </a:schemeClr>
              </a:buClr>
              <a:defRPr sz="1800"/>
            </a:lvl4pPr>
            <a:lvl5pPr>
              <a:buClr>
                <a:schemeClr val="tx2">
                  <a:lumMod val="50000"/>
                  <a:lumOff val="50000"/>
                </a:schemeClr>
              </a:buCl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r>
              <a:rPr lang="en-US"/>
              <a:t>3/1/20XX</a:t>
            </a:r>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
        <p:nvSpPr>
          <p:cNvPr id="10" name="Title 9">
            <a:extLst>
              <a:ext uri="{FF2B5EF4-FFF2-40B4-BE49-F238E27FC236}">
                <a16:creationId xmlns:a16="http://schemas.microsoft.com/office/drawing/2014/main" id="{351C83D0-CBAB-4E41-89AB-89FF36D38A0A}"/>
              </a:ext>
            </a:extLst>
          </p:cNvPr>
          <p:cNvSpPr>
            <a:spLocks noGrp="1"/>
          </p:cNvSpPr>
          <p:nvPr>
            <p:ph type="title"/>
          </p:nvPr>
        </p:nvSpPr>
        <p:spPr/>
        <p:txBody>
          <a:bodyPr/>
          <a:lstStyle/>
          <a:p>
            <a:r>
              <a:rPr lang="en-US"/>
              <a:t>Click to edit Master title style</a:t>
            </a:r>
          </a:p>
        </p:txBody>
      </p:sp>
      <p:sp>
        <p:nvSpPr>
          <p:cNvPr id="11" name="Text Placeholder 2">
            <a:extLst>
              <a:ext uri="{FF2B5EF4-FFF2-40B4-BE49-F238E27FC236}">
                <a16:creationId xmlns:a16="http://schemas.microsoft.com/office/drawing/2014/main" id="{9C302BB0-D231-4195-8083-264C01DF99B8}"/>
              </a:ext>
            </a:extLst>
          </p:cNvPr>
          <p:cNvSpPr>
            <a:spLocks noGrp="1"/>
          </p:cNvSpPr>
          <p:nvPr>
            <p:ph type="body" idx="1"/>
          </p:nvPr>
        </p:nvSpPr>
        <p:spPr>
          <a:xfrm>
            <a:off x="839787" y="2011680"/>
            <a:ext cx="5157787"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Text Placeholder 4">
            <a:extLst>
              <a:ext uri="{FF2B5EF4-FFF2-40B4-BE49-F238E27FC236}">
                <a16:creationId xmlns:a16="http://schemas.microsoft.com/office/drawing/2014/main" id="{5B2A70FA-99E0-466C-AC57-33C48353BBDB}"/>
              </a:ext>
            </a:extLst>
          </p:cNvPr>
          <p:cNvSpPr>
            <a:spLocks noGrp="1"/>
          </p:cNvSpPr>
          <p:nvPr>
            <p:ph type="body" sz="quarter" idx="13"/>
          </p:nvPr>
        </p:nvSpPr>
        <p:spPr>
          <a:xfrm>
            <a:off x="6169027" y="2011680"/>
            <a:ext cx="5183187"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2623057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D1175-B714-4F0F-AC97-36783FC43BF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12BAE79-849F-4E5B-B98D-EB154C7D18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DFF8A8-38B7-492E-B93D-5ACC0A02597B}"/>
              </a:ext>
            </a:extLst>
          </p:cNvPr>
          <p:cNvSpPr>
            <a:spLocks noGrp="1"/>
          </p:cNvSpPr>
          <p:nvPr>
            <p:ph type="dt" sz="half" idx="10"/>
          </p:nvPr>
        </p:nvSpPr>
        <p:spPr/>
        <p:txBody>
          <a:bodyPr/>
          <a:lstStyle/>
          <a:p>
            <a:fld id="{6A14C11B-3220-43FE-B45E-5D59BCB2BEEB}" type="datetimeFigureOut">
              <a:rPr lang="en-IN" smtClean="0"/>
              <a:t>06-05-2022</a:t>
            </a:fld>
            <a:endParaRPr lang="en-IN"/>
          </a:p>
        </p:txBody>
      </p:sp>
      <p:sp>
        <p:nvSpPr>
          <p:cNvPr id="5" name="Footer Placeholder 4">
            <a:extLst>
              <a:ext uri="{FF2B5EF4-FFF2-40B4-BE49-F238E27FC236}">
                <a16:creationId xmlns:a16="http://schemas.microsoft.com/office/drawing/2014/main" id="{9B5ECD11-5405-4862-821B-3E9C14CB49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B8D639-D132-4EB5-BD77-1F3FC0FE859C}"/>
              </a:ext>
            </a:extLst>
          </p:cNvPr>
          <p:cNvSpPr>
            <a:spLocks noGrp="1"/>
          </p:cNvSpPr>
          <p:nvPr>
            <p:ph type="sldNum" sz="quarter" idx="12"/>
          </p:nvPr>
        </p:nvSpPr>
        <p:spPr/>
        <p:txBody>
          <a:bodyPr/>
          <a:lstStyle/>
          <a:p>
            <a:fld id="{4A222C6F-75BB-42AE-8763-C9163FD0226A}" type="slidenum">
              <a:rPr lang="en-IN" smtClean="0"/>
              <a:t>‹#›</a:t>
            </a:fld>
            <a:endParaRPr lang="en-IN"/>
          </a:p>
        </p:txBody>
      </p:sp>
    </p:spTree>
    <p:extLst>
      <p:ext uri="{BB962C8B-B14F-4D97-AF65-F5344CB8AC3E}">
        <p14:creationId xmlns:p14="http://schemas.microsoft.com/office/powerpoint/2010/main" val="9347033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685800"/>
            <a:ext cx="10515600" cy="132588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2011680"/>
            <a:ext cx="3383280"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560320"/>
            <a:ext cx="3383280" cy="3446463"/>
          </a:xfrm>
        </p:spPr>
        <p:txBody>
          <a:bodyPr>
            <a:normAutofit/>
          </a:bodyPr>
          <a:lstStyle>
            <a:lvl1pPr>
              <a:buClr>
                <a:schemeClr val="tx2">
                  <a:lumMod val="50000"/>
                  <a:lumOff val="50000"/>
                </a:schemeClr>
              </a:buClr>
              <a:defRPr sz="1400"/>
            </a:lvl1pPr>
            <a:lvl2pPr>
              <a:buClr>
                <a:schemeClr val="tx2">
                  <a:lumMod val="50000"/>
                  <a:lumOff val="50000"/>
                </a:schemeClr>
              </a:buClr>
              <a:defRPr sz="1400"/>
            </a:lvl2pPr>
            <a:lvl3pPr>
              <a:buClr>
                <a:schemeClr val="tx2">
                  <a:lumMod val="50000"/>
                  <a:lumOff val="50000"/>
                </a:schemeClr>
              </a:buClr>
              <a:defRPr sz="1400"/>
            </a:lvl3pPr>
            <a:lvl4pPr>
              <a:buClr>
                <a:schemeClr val="tx2">
                  <a:lumMod val="50000"/>
                  <a:lumOff val="50000"/>
                </a:schemeClr>
              </a:buClr>
              <a:defRPr sz="1400"/>
            </a:lvl4pPr>
            <a:lvl5pPr>
              <a:buClr>
                <a:schemeClr val="tx2">
                  <a:lumMod val="50000"/>
                  <a:lumOff val="50000"/>
                </a:schemeClr>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4404360" y="2011680"/>
            <a:ext cx="3383280"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4404360" y="2560320"/>
            <a:ext cx="3383280" cy="3446463"/>
          </a:xfrm>
        </p:spPr>
        <p:txBody>
          <a:bodyPr>
            <a:normAutofit/>
          </a:bodyPr>
          <a:lstStyle>
            <a:lvl1pPr>
              <a:buClr>
                <a:schemeClr val="tx2">
                  <a:lumMod val="50000"/>
                  <a:lumOff val="50000"/>
                </a:schemeClr>
              </a:buClr>
              <a:defRPr sz="1400"/>
            </a:lvl1pPr>
            <a:lvl2pPr>
              <a:buClr>
                <a:schemeClr val="tx2">
                  <a:lumMod val="50000"/>
                  <a:lumOff val="50000"/>
                </a:schemeClr>
              </a:buClr>
              <a:defRPr sz="1400"/>
            </a:lvl2pPr>
            <a:lvl3pPr>
              <a:buClr>
                <a:schemeClr val="tx2">
                  <a:lumMod val="50000"/>
                  <a:lumOff val="50000"/>
                </a:schemeClr>
              </a:buClr>
              <a:defRPr sz="1400"/>
            </a:lvl3pPr>
            <a:lvl4pPr>
              <a:buClr>
                <a:schemeClr val="tx2">
                  <a:lumMod val="50000"/>
                  <a:lumOff val="50000"/>
                </a:schemeClr>
              </a:buClr>
              <a:defRPr sz="1400"/>
            </a:lvl4pPr>
            <a:lvl5pPr>
              <a:buClr>
                <a:schemeClr val="tx2">
                  <a:lumMod val="50000"/>
                  <a:lumOff val="50000"/>
                </a:schemeClr>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4">
            <a:extLst>
              <a:ext uri="{FF2B5EF4-FFF2-40B4-BE49-F238E27FC236}">
                <a16:creationId xmlns:a16="http://schemas.microsoft.com/office/drawing/2014/main" id="{422881CE-A366-4A3A-AE00-9B14BEFE4A95}"/>
              </a:ext>
            </a:extLst>
          </p:cNvPr>
          <p:cNvSpPr>
            <a:spLocks noGrp="1"/>
          </p:cNvSpPr>
          <p:nvPr>
            <p:ph type="body" sz="quarter" idx="13"/>
          </p:nvPr>
        </p:nvSpPr>
        <p:spPr>
          <a:xfrm>
            <a:off x="7968934" y="2011680"/>
            <a:ext cx="3383280"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5">
            <a:extLst>
              <a:ext uri="{FF2B5EF4-FFF2-40B4-BE49-F238E27FC236}">
                <a16:creationId xmlns:a16="http://schemas.microsoft.com/office/drawing/2014/main" id="{3CF16E98-73C9-47B5-B88B-9120BEB9F09B}"/>
              </a:ext>
            </a:extLst>
          </p:cNvPr>
          <p:cNvSpPr>
            <a:spLocks noGrp="1"/>
          </p:cNvSpPr>
          <p:nvPr>
            <p:ph sz="quarter" idx="14"/>
          </p:nvPr>
        </p:nvSpPr>
        <p:spPr>
          <a:xfrm>
            <a:off x="7968934" y="2560320"/>
            <a:ext cx="3383280" cy="3446463"/>
          </a:xfrm>
        </p:spPr>
        <p:txBody>
          <a:bodyPr>
            <a:normAutofit/>
          </a:bodyPr>
          <a:lstStyle>
            <a:lvl1pPr>
              <a:buClr>
                <a:schemeClr val="tx2">
                  <a:lumMod val="50000"/>
                  <a:lumOff val="50000"/>
                </a:schemeClr>
              </a:buClr>
              <a:defRPr sz="1400"/>
            </a:lvl1pPr>
            <a:lvl2pPr>
              <a:buClr>
                <a:schemeClr val="tx2">
                  <a:lumMod val="50000"/>
                  <a:lumOff val="50000"/>
                </a:schemeClr>
              </a:buClr>
              <a:defRPr sz="1400"/>
            </a:lvl2pPr>
            <a:lvl3pPr>
              <a:buClr>
                <a:schemeClr val="tx2">
                  <a:lumMod val="50000"/>
                  <a:lumOff val="50000"/>
                </a:schemeClr>
              </a:buClr>
              <a:defRPr sz="1400"/>
            </a:lvl3pPr>
            <a:lvl4pPr>
              <a:buClr>
                <a:schemeClr val="tx2">
                  <a:lumMod val="50000"/>
                  <a:lumOff val="50000"/>
                </a:schemeClr>
              </a:buClr>
              <a:defRPr sz="1400"/>
            </a:lvl4pPr>
            <a:lvl5pPr>
              <a:buClr>
                <a:schemeClr val="tx2">
                  <a:lumMod val="50000"/>
                  <a:lumOff val="50000"/>
                </a:schemeClr>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r>
              <a:rPr lang="en-US"/>
              <a:t>3/1/20XX</a:t>
            </a:r>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6551214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Summary">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r>
              <a:rPr lang="en-US"/>
              <a:t>3/1/20XX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
        <p:nvSpPr>
          <p:cNvPr id="6" name="Title 1">
            <a:extLst>
              <a:ext uri="{FF2B5EF4-FFF2-40B4-BE49-F238E27FC236}">
                <a16:creationId xmlns:a16="http://schemas.microsoft.com/office/drawing/2014/main" id="{673294AE-7408-47DB-898D-41F8C069B42E}"/>
              </a:ext>
            </a:extLst>
          </p:cNvPr>
          <p:cNvSpPr>
            <a:spLocks noGrp="1"/>
          </p:cNvSpPr>
          <p:nvPr>
            <p:ph type="title"/>
          </p:nvPr>
        </p:nvSpPr>
        <p:spPr>
          <a:xfrm>
            <a:off x="841248" y="857251"/>
            <a:ext cx="6156051" cy="2076450"/>
          </a:xfrm>
        </p:spPr>
        <p:txBody>
          <a:bodyPr anchor="b">
            <a:normAutofit/>
          </a:bodyPr>
          <a:lstStyle/>
          <a:p>
            <a:r>
              <a:rPr lang="en-US" sz="4400">
                <a:gradFill flip="none" rotWithShape="1">
                  <a:gsLst>
                    <a:gs pos="0">
                      <a:schemeClr val="accent5">
                        <a:alpha val="70000"/>
                      </a:schemeClr>
                    </a:gs>
                    <a:gs pos="100000">
                      <a:schemeClr val="accent1">
                        <a:alpha val="70000"/>
                      </a:schemeClr>
                    </a:gs>
                  </a:gsLst>
                  <a:lin ang="0" scaled="1"/>
                  <a:tileRect/>
                </a:gradFill>
              </a:rPr>
              <a:t>Click to edit Master title style</a:t>
            </a:r>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7" name="Content Placeholder 2">
            <a:extLst>
              <a:ext uri="{FF2B5EF4-FFF2-40B4-BE49-F238E27FC236}">
                <a16:creationId xmlns:a16="http://schemas.microsoft.com/office/drawing/2014/main" id="{E973052A-4118-4E04-81F8-A44EC172FE46}"/>
              </a:ext>
            </a:extLst>
          </p:cNvPr>
          <p:cNvSpPr>
            <a:spLocks noGrp="1"/>
          </p:cNvSpPr>
          <p:nvPr>
            <p:ph idx="1"/>
          </p:nvPr>
        </p:nvSpPr>
        <p:spPr>
          <a:xfrm>
            <a:off x="841247" y="3190875"/>
            <a:ext cx="6156052" cy="2986087"/>
          </a:xfrm>
        </p:spPr>
        <p:txBody>
          <a:bodyPr>
            <a:normAutofit/>
          </a:bodyPr>
          <a:lstStyle>
            <a:lvl1pPr marL="0" indent="0">
              <a:buNone/>
              <a:defRPr sz="2200"/>
            </a:lvl1pPr>
          </a:lstStyle>
          <a:p>
            <a:pPr marL="228600" lvl="0" indent="-228600"/>
            <a:r>
              <a:rPr lang="en-US" sz="2000">
                <a:solidFill>
                  <a:schemeClr val="tx2">
                    <a:alpha val="60000"/>
                  </a:schemeClr>
                </a:solidFill>
              </a:rPr>
              <a:t>Click to edit Master text styles</a:t>
            </a:r>
          </a:p>
        </p:txBody>
      </p:sp>
      <p:sp>
        <p:nvSpPr>
          <p:cNvPr id="10" name="Date Placeholder 3">
            <a:extLst>
              <a:ext uri="{FF2B5EF4-FFF2-40B4-BE49-F238E27FC236}">
                <a16:creationId xmlns:a16="http://schemas.microsoft.com/office/drawing/2014/main" id="{8988D1E1-6064-4D6A-9EB1-578E20A2A0ED}"/>
              </a:ext>
            </a:extLst>
          </p:cNvPr>
          <p:cNvSpPr txBox="1">
            <a:spLocks/>
          </p:cNvSpPr>
          <p:nvPr userDrawn="1"/>
        </p:nvSpPr>
        <p:spPr>
          <a:xfrm>
            <a:off x="841248" y="6429375"/>
            <a:ext cx="2646725"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spc="150"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AB23B9F-B223-42FC-B961-B8BFC75D2259}" type="datetime1">
              <a:rPr lang="en-US" smtClean="0">
                <a:solidFill>
                  <a:schemeClr val="tx2">
                    <a:alpha val="60000"/>
                  </a:schemeClr>
                </a:solidFill>
              </a:rPr>
              <a:pPr/>
              <a:t>5/6/2022</a:t>
            </a:fld>
            <a:endParaRPr lang="en-US" dirty="0">
              <a:solidFill>
                <a:schemeClr val="tx2">
                  <a:alpha val="60000"/>
                </a:schemeClr>
              </a:solidFill>
            </a:endParaRPr>
          </a:p>
        </p:txBody>
      </p:sp>
      <p:sp>
        <p:nvSpPr>
          <p:cNvPr id="11" name="Footer Placeholder 4">
            <a:extLst>
              <a:ext uri="{FF2B5EF4-FFF2-40B4-BE49-F238E27FC236}">
                <a16:creationId xmlns:a16="http://schemas.microsoft.com/office/drawing/2014/main" id="{BD47C5CB-0317-4DC6-A76F-38A5BB1FD1C2}"/>
              </a:ext>
            </a:extLst>
          </p:cNvPr>
          <p:cNvSpPr txBox="1">
            <a:spLocks/>
          </p:cNvSpPr>
          <p:nvPr userDrawn="1"/>
        </p:nvSpPr>
        <p:spPr>
          <a:xfrm>
            <a:off x="4044696" y="642937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cap="all" spc="150"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tx2">
                    <a:alpha val="60000"/>
                  </a:schemeClr>
                </a:solidFill>
              </a:rPr>
              <a:t>Sample footer text</a:t>
            </a:r>
            <a:endParaRPr lang="en-US" dirty="0">
              <a:solidFill>
                <a:schemeClr val="tx2">
                  <a:alpha val="60000"/>
                </a:schemeClr>
              </a:solidFill>
            </a:endParaRPr>
          </a:p>
        </p:txBody>
      </p:sp>
      <p:sp>
        <p:nvSpPr>
          <p:cNvPr id="12" name="Slide Number Placeholder 5">
            <a:extLst>
              <a:ext uri="{FF2B5EF4-FFF2-40B4-BE49-F238E27FC236}">
                <a16:creationId xmlns:a16="http://schemas.microsoft.com/office/drawing/2014/main" id="{8CCF6E15-0BE7-453B-BBD4-B379C390AD22}"/>
              </a:ext>
            </a:extLst>
          </p:cNvPr>
          <p:cNvSpPr txBox="1">
            <a:spLocks/>
          </p:cNvSpPr>
          <p:nvPr userDrawn="1"/>
        </p:nvSpPr>
        <p:spPr>
          <a:xfrm>
            <a:off x="8613648" y="6429375"/>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cap="all" spc="150"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8844951-7827-47D4-8276-7DDE1FA7D85A}" type="slidenum">
              <a:rPr lang="en-US" smtClean="0">
                <a:solidFill>
                  <a:schemeClr val="tx2">
                    <a:alpha val="60000"/>
                  </a:schemeClr>
                </a:solidFill>
              </a:rPr>
              <a:pPr/>
              <a:t>‹#›</a:t>
            </a:fld>
            <a:endParaRPr lang="en-US" dirty="0">
              <a:solidFill>
                <a:schemeClr val="tx2">
                  <a:alpha val="60000"/>
                </a:schemeClr>
              </a:solidFill>
            </a:endParaRPr>
          </a:p>
        </p:txBody>
      </p:sp>
      <p:sp>
        <p:nvSpPr>
          <p:cNvPr id="14" name="Picture Placeholder 13">
            <a:extLst>
              <a:ext uri="{FF2B5EF4-FFF2-40B4-BE49-F238E27FC236}">
                <a16:creationId xmlns:a16="http://schemas.microsoft.com/office/drawing/2014/main" id="{0E092228-4487-4E3A-AEE3-12DC34A061E2}"/>
              </a:ext>
            </a:extLst>
          </p:cNvPr>
          <p:cNvSpPr>
            <a:spLocks noGrp="1"/>
          </p:cNvSpPr>
          <p:nvPr>
            <p:ph type="pic" sz="quarter" idx="13"/>
          </p:nvPr>
        </p:nvSpPr>
        <p:spPr>
          <a:xfrm>
            <a:off x="7424928" y="484632"/>
            <a:ext cx="4279392" cy="2862072"/>
          </a:xfrm>
          <a:solidFill>
            <a:schemeClr val="accent6"/>
          </a:solidFill>
        </p:spPr>
        <p:txBody>
          <a:bodyPr/>
          <a:lstStyle/>
          <a:p>
            <a:r>
              <a:rPr lang="en-US"/>
              <a:t>Click icon to add picture</a:t>
            </a:r>
          </a:p>
        </p:txBody>
      </p:sp>
      <p:sp>
        <p:nvSpPr>
          <p:cNvPr id="15" name="Picture Placeholder 13">
            <a:extLst>
              <a:ext uri="{FF2B5EF4-FFF2-40B4-BE49-F238E27FC236}">
                <a16:creationId xmlns:a16="http://schemas.microsoft.com/office/drawing/2014/main" id="{6AB20921-6E7F-4BD8-9399-D18CABB64B9A}"/>
              </a:ext>
            </a:extLst>
          </p:cNvPr>
          <p:cNvSpPr>
            <a:spLocks noGrp="1"/>
          </p:cNvSpPr>
          <p:nvPr>
            <p:ph type="pic" sz="quarter" idx="14"/>
          </p:nvPr>
        </p:nvSpPr>
        <p:spPr>
          <a:xfrm>
            <a:off x="7424928" y="3511296"/>
            <a:ext cx="4279392" cy="2862072"/>
          </a:xfrm>
          <a:solidFill>
            <a:schemeClr val="accent6"/>
          </a:solidFill>
        </p:spPr>
        <p:txBody>
          <a:bodyPr/>
          <a:lstStyle/>
          <a:p>
            <a:r>
              <a:rPr lang="en-US"/>
              <a:t>Click icon to add picture</a:t>
            </a:r>
          </a:p>
        </p:txBody>
      </p:sp>
    </p:spTree>
    <p:extLst>
      <p:ext uri="{BB962C8B-B14F-4D97-AF65-F5344CB8AC3E}">
        <p14:creationId xmlns:p14="http://schemas.microsoft.com/office/powerpoint/2010/main" val="34499355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022B425-A1C3-4DFE-BF49-1B9F96D46B2A}"/>
              </a:ext>
            </a:extLst>
          </p:cNvPr>
          <p:cNvSpPr>
            <a:spLocks noGrp="1"/>
          </p:cNvSpPr>
          <p:nvPr>
            <p:ph type="title"/>
          </p:nvPr>
        </p:nvSpPr>
        <p:spPr>
          <a:xfrm>
            <a:off x="841248" y="3893769"/>
            <a:ext cx="5992550" cy="2319306"/>
          </a:xfrm>
        </p:spPr>
        <p:txBody>
          <a:bodyPr anchor="t">
            <a:normAutofit/>
          </a:bodyPr>
          <a:lstStyle/>
          <a:p>
            <a:r>
              <a:rPr lang="en-US" sz="4400">
                <a:gradFill flip="none" rotWithShape="1">
                  <a:gsLst>
                    <a:gs pos="0">
                      <a:schemeClr val="accent5">
                        <a:alpha val="70000"/>
                      </a:schemeClr>
                    </a:gs>
                    <a:gs pos="100000">
                      <a:schemeClr val="accent1">
                        <a:alpha val="70000"/>
                      </a:schemeClr>
                    </a:gs>
                  </a:gsLst>
                  <a:lin ang="0" scaled="1"/>
                  <a:tileRect/>
                </a:gradFill>
              </a:rPr>
              <a:t>Click to edit Master title style</a:t>
            </a:r>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14" name="Picture Placeholder 13">
            <a:extLst>
              <a:ext uri="{FF2B5EF4-FFF2-40B4-BE49-F238E27FC236}">
                <a16:creationId xmlns:a16="http://schemas.microsoft.com/office/drawing/2014/main" id="{2AEC60F9-EA79-4A18-B040-024AFB62FD5E}"/>
              </a:ext>
            </a:extLst>
          </p:cNvPr>
          <p:cNvSpPr>
            <a:spLocks noGrp="1"/>
          </p:cNvSpPr>
          <p:nvPr>
            <p:ph type="pic" sz="quarter" idx="13"/>
          </p:nvPr>
        </p:nvSpPr>
        <p:spPr>
          <a:xfrm>
            <a:off x="493776" y="484632"/>
            <a:ext cx="11210544" cy="3191256"/>
          </a:xfrm>
          <a:solidFill>
            <a:schemeClr val="accent6"/>
          </a:solidFill>
        </p:spPr>
        <p:txBody>
          <a:bodyPr/>
          <a:lstStyle/>
          <a:p>
            <a:r>
              <a:rPr lang="en-US"/>
              <a:t>Click icon to add picture</a:t>
            </a:r>
            <a:endParaRPr lang="en-US" dirty="0"/>
          </a:p>
        </p:txBody>
      </p:sp>
      <p:sp>
        <p:nvSpPr>
          <p:cNvPr id="9" name="Content Placeholder 2">
            <a:extLst>
              <a:ext uri="{FF2B5EF4-FFF2-40B4-BE49-F238E27FC236}">
                <a16:creationId xmlns:a16="http://schemas.microsoft.com/office/drawing/2014/main" id="{83B88B7B-A749-40EA-A140-38D1E04EFF4F}"/>
              </a:ext>
            </a:extLst>
          </p:cNvPr>
          <p:cNvSpPr>
            <a:spLocks noGrp="1"/>
          </p:cNvSpPr>
          <p:nvPr>
            <p:ph idx="1"/>
          </p:nvPr>
        </p:nvSpPr>
        <p:spPr>
          <a:xfrm>
            <a:off x="6979133" y="3893770"/>
            <a:ext cx="4377714" cy="2319306"/>
          </a:xfrm>
        </p:spPr>
        <p:txBody>
          <a:bodyPr anchor="t">
            <a:normAutofit/>
          </a:bodyPr>
          <a:lstStyle>
            <a:lvl1pPr marL="0" indent="0">
              <a:buNone/>
              <a:defRPr sz="2800"/>
            </a:lvl1pPr>
          </a:lstStyle>
          <a:p>
            <a:pPr marL="228600" lvl="0" indent="-228600"/>
            <a:r>
              <a:rPr lang="en-US" sz="1800">
                <a:solidFill>
                  <a:schemeClr val="tx2">
                    <a:alpha val="60000"/>
                  </a:schemeClr>
                </a:solidFill>
              </a:rPr>
              <a:t>Click to edit Master text styles</a:t>
            </a:r>
          </a:p>
        </p:txBody>
      </p:sp>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a:xfrm>
            <a:off x="838200" y="6418489"/>
            <a:ext cx="2743200" cy="365125"/>
          </a:xfrm>
        </p:spPr>
        <p:txBody>
          <a:bodyPr/>
          <a:lstStyle/>
          <a:p>
            <a:r>
              <a:rPr lang="en-US"/>
              <a:t>3/1/20XX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68803146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r>
              <a:rPr lang="en-US"/>
              <a:t>3/1/20XX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0183430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r>
              <a:rPr lang="en-US"/>
              <a:t>3/1/20XX</a:t>
            </a:r>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615182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831850" y="1709738"/>
            <a:ext cx="1051560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r>
              <a:rPr lang="en-US"/>
              <a:t>3/1/20XX</a:t>
            </a:r>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1270762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lvl1pPr>
              <a:defRPr sz="4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838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r>
              <a:rPr lang="en-US"/>
              <a:t>3/1/20XX</a:t>
            </a:r>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3118602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r>
              <a:rPr lang="en-US"/>
              <a:t>3/1/20XX</a:t>
            </a:r>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53817485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3716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r>
              <a:rPr lang="en-US"/>
              <a:t>3/1/20XX</a:t>
            </a:r>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41638627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13716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r>
              <a:rPr lang="en-US"/>
              <a:t>3/1/20XX</a:t>
            </a:r>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1372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950CA-8ECB-4A89-BF65-CFD84FDB1B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072A76E-8247-423C-868C-516DB6E7E8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3B14F8-58C6-4368-83C5-D1182102F7EB}"/>
              </a:ext>
            </a:extLst>
          </p:cNvPr>
          <p:cNvSpPr>
            <a:spLocks noGrp="1"/>
          </p:cNvSpPr>
          <p:nvPr>
            <p:ph type="dt" sz="half" idx="10"/>
          </p:nvPr>
        </p:nvSpPr>
        <p:spPr/>
        <p:txBody>
          <a:bodyPr/>
          <a:lstStyle/>
          <a:p>
            <a:fld id="{6A14C11B-3220-43FE-B45E-5D59BCB2BEEB}" type="datetimeFigureOut">
              <a:rPr lang="en-IN" smtClean="0"/>
              <a:t>06-05-2022</a:t>
            </a:fld>
            <a:endParaRPr lang="en-IN"/>
          </a:p>
        </p:txBody>
      </p:sp>
      <p:sp>
        <p:nvSpPr>
          <p:cNvPr id="5" name="Footer Placeholder 4">
            <a:extLst>
              <a:ext uri="{FF2B5EF4-FFF2-40B4-BE49-F238E27FC236}">
                <a16:creationId xmlns:a16="http://schemas.microsoft.com/office/drawing/2014/main" id="{307F9F12-8582-429C-9579-02C75DA11D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3301B0-F5C3-4F01-9145-8BAF420EDC2F}"/>
              </a:ext>
            </a:extLst>
          </p:cNvPr>
          <p:cNvSpPr>
            <a:spLocks noGrp="1"/>
          </p:cNvSpPr>
          <p:nvPr>
            <p:ph type="sldNum" sz="quarter" idx="12"/>
          </p:nvPr>
        </p:nvSpPr>
        <p:spPr/>
        <p:txBody>
          <a:bodyPr/>
          <a:lstStyle/>
          <a:p>
            <a:fld id="{4A222C6F-75BB-42AE-8763-C9163FD0226A}" type="slidenum">
              <a:rPr lang="en-IN" smtClean="0"/>
              <a:t>‹#›</a:t>
            </a:fld>
            <a:endParaRPr lang="en-IN"/>
          </a:p>
        </p:txBody>
      </p:sp>
    </p:spTree>
    <p:extLst>
      <p:ext uri="{BB962C8B-B14F-4D97-AF65-F5344CB8AC3E}">
        <p14:creationId xmlns:p14="http://schemas.microsoft.com/office/powerpoint/2010/main" val="4116893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99B22-13FC-42AF-950E-AC161FFA78D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1BA6262-EB8E-4C27-975E-54E87902539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4DB6C32-B0DB-42AE-B2F9-285F793E8F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C3CF017-7D61-493E-ADD3-64E6855AD9A0}"/>
              </a:ext>
            </a:extLst>
          </p:cNvPr>
          <p:cNvSpPr>
            <a:spLocks noGrp="1"/>
          </p:cNvSpPr>
          <p:nvPr>
            <p:ph type="dt" sz="half" idx="10"/>
          </p:nvPr>
        </p:nvSpPr>
        <p:spPr/>
        <p:txBody>
          <a:bodyPr/>
          <a:lstStyle/>
          <a:p>
            <a:fld id="{6A14C11B-3220-43FE-B45E-5D59BCB2BEEB}" type="datetimeFigureOut">
              <a:rPr lang="en-IN" smtClean="0"/>
              <a:t>06-05-2022</a:t>
            </a:fld>
            <a:endParaRPr lang="en-IN"/>
          </a:p>
        </p:txBody>
      </p:sp>
      <p:sp>
        <p:nvSpPr>
          <p:cNvPr id="6" name="Footer Placeholder 5">
            <a:extLst>
              <a:ext uri="{FF2B5EF4-FFF2-40B4-BE49-F238E27FC236}">
                <a16:creationId xmlns:a16="http://schemas.microsoft.com/office/drawing/2014/main" id="{D7464135-50B4-49F2-B008-AE78B7AC8D5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D8FCE0F-4EC0-4C15-A56B-8E986997E80A}"/>
              </a:ext>
            </a:extLst>
          </p:cNvPr>
          <p:cNvSpPr>
            <a:spLocks noGrp="1"/>
          </p:cNvSpPr>
          <p:nvPr>
            <p:ph type="sldNum" sz="quarter" idx="12"/>
          </p:nvPr>
        </p:nvSpPr>
        <p:spPr/>
        <p:txBody>
          <a:bodyPr/>
          <a:lstStyle/>
          <a:p>
            <a:fld id="{4A222C6F-75BB-42AE-8763-C9163FD0226A}" type="slidenum">
              <a:rPr lang="en-IN" smtClean="0"/>
              <a:t>‹#›</a:t>
            </a:fld>
            <a:endParaRPr lang="en-IN"/>
          </a:p>
        </p:txBody>
      </p:sp>
    </p:spTree>
    <p:extLst>
      <p:ext uri="{BB962C8B-B14F-4D97-AF65-F5344CB8AC3E}">
        <p14:creationId xmlns:p14="http://schemas.microsoft.com/office/powerpoint/2010/main" val="740735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E4143-01C1-4AE1-BC5E-DD738F84CFE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A085303-C7C7-4C39-8F4B-D4AE504159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3DDB43D-33BF-4005-9EFF-A864BDA9EE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6CFA3BC-798E-42F9-92E9-53E16006A8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43BF36-CB4D-4DFB-8942-5A39492FEFB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0C03189-DF78-456F-A51E-CEDEF6E66997}"/>
              </a:ext>
            </a:extLst>
          </p:cNvPr>
          <p:cNvSpPr>
            <a:spLocks noGrp="1"/>
          </p:cNvSpPr>
          <p:nvPr>
            <p:ph type="dt" sz="half" idx="10"/>
          </p:nvPr>
        </p:nvSpPr>
        <p:spPr/>
        <p:txBody>
          <a:bodyPr/>
          <a:lstStyle/>
          <a:p>
            <a:fld id="{6A14C11B-3220-43FE-B45E-5D59BCB2BEEB}" type="datetimeFigureOut">
              <a:rPr lang="en-IN" smtClean="0"/>
              <a:t>06-05-2022</a:t>
            </a:fld>
            <a:endParaRPr lang="en-IN"/>
          </a:p>
        </p:txBody>
      </p:sp>
      <p:sp>
        <p:nvSpPr>
          <p:cNvPr id="8" name="Footer Placeholder 7">
            <a:extLst>
              <a:ext uri="{FF2B5EF4-FFF2-40B4-BE49-F238E27FC236}">
                <a16:creationId xmlns:a16="http://schemas.microsoft.com/office/drawing/2014/main" id="{C1DE0310-C7ED-4A4F-B54A-97611913E37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24C5E86-1932-46AE-B991-449E370814C5}"/>
              </a:ext>
            </a:extLst>
          </p:cNvPr>
          <p:cNvSpPr>
            <a:spLocks noGrp="1"/>
          </p:cNvSpPr>
          <p:nvPr>
            <p:ph type="sldNum" sz="quarter" idx="12"/>
          </p:nvPr>
        </p:nvSpPr>
        <p:spPr/>
        <p:txBody>
          <a:bodyPr/>
          <a:lstStyle/>
          <a:p>
            <a:fld id="{4A222C6F-75BB-42AE-8763-C9163FD0226A}" type="slidenum">
              <a:rPr lang="en-IN" smtClean="0"/>
              <a:t>‹#›</a:t>
            </a:fld>
            <a:endParaRPr lang="en-IN"/>
          </a:p>
        </p:txBody>
      </p:sp>
    </p:spTree>
    <p:extLst>
      <p:ext uri="{BB962C8B-B14F-4D97-AF65-F5344CB8AC3E}">
        <p14:creationId xmlns:p14="http://schemas.microsoft.com/office/powerpoint/2010/main" val="1450364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3173D-8D54-4F0F-8A5B-A39CBBD0717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9B845D2-803E-4561-9962-4AC1B38C1851}"/>
              </a:ext>
            </a:extLst>
          </p:cNvPr>
          <p:cNvSpPr>
            <a:spLocks noGrp="1"/>
          </p:cNvSpPr>
          <p:nvPr>
            <p:ph type="dt" sz="half" idx="10"/>
          </p:nvPr>
        </p:nvSpPr>
        <p:spPr/>
        <p:txBody>
          <a:bodyPr/>
          <a:lstStyle/>
          <a:p>
            <a:fld id="{6A14C11B-3220-43FE-B45E-5D59BCB2BEEB}" type="datetimeFigureOut">
              <a:rPr lang="en-IN" smtClean="0"/>
              <a:t>06-05-2022</a:t>
            </a:fld>
            <a:endParaRPr lang="en-IN"/>
          </a:p>
        </p:txBody>
      </p:sp>
      <p:sp>
        <p:nvSpPr>
          <p:cNvPr id="4" name="Footer Placeholder 3">
            <a:extLst>
              <a:ext uri="{FF2B5EF4-FFF2-40B4-BE49-F238E27FC236}">
                <a16:creationId xmlns:a16="http://schemas.microsoft.com/office/drawing/2014/main" id="{FD7012AC-4F99-42D5-8F2E-0E36D490CAC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0C37C07-ADF8-4777-BCB3-E8EC42EA37DB}"/>
              </a:ext>
            </a:extLst>
          </p:cNvPr>
          <p:cNvSpPr>
            <a:spLocks noGrp="1"/>
          </p:cNvSpPr>
          <p:nvPr>
            <p:ph type="sldNum" sz="quarter" idx="12"/>
          </p:nvPr>
        </p:nvSpPr>
        <p:spPr/>
        <p:txBody>
          <a:bodyPr/>
          <a:lstStyle/>
          <a:p>
            <a:fld id="{4A222C6F-75BB-42AE-8763-C9163FD0226A}" type="slidenum">
              <a:rPr lang="en-IN" smtClean="0"/>
              <a:t>‹#›</a:t>
            </a:fld>
            <a:endParaRPr lang="en-IN"/>
          </a:p>
        </p:txBody>
      </p:sp>
    </p:spTree>
    <p:extLst>
      <p:ext uri="{BB962C8B-B14F-4D97-AF65-F5344CB8AC3E}">
        <p14:creationId xmlns:p14="http://schemas.microsoft.com/office/powerpoint/2010/main" val="2675670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6893F0-F4E6-4BD0-81E6-59B4EF27D4E7}"/>
              </a:ext>
            </a:extLst>
          </p:cNvPr>
          <p:cNvSpPr>
            <a:spLocks noGrp="1"/>
          </p:cNvSpPr>
          <p:nvPr>
            <p:ph type="dt" sz="half" idx="10"/>
          </p:nvPr>
        </p:nvSpPr>
        <p:spPr/>
        <p:txBody>
          <a:bodyPr/>
          <a:lstStyle/>
          <a:p>
            <a:fld id="{6A14C11B-3220-43FE-B45E-5D59BCB2BEEB}" type="datetimeFigureOut">
              <a:rPr lang="en-IN" smtClean="0"/>
              <a:t>06-05-2022</a:t>
            </a:fld>
            <a:endParaRPr lang="en-IN"/>
          </a:p>
        </p:txBody>
      </p:sp>
      <p:sp>
        <p:nvSpPr>
          <p:cNvPr id="3" name="Footer Placeholder 2">
            <a:extLst>
              <a:ext uri="{FF2B5EF4-FFF2-40B4-BE49-F238E27FC236}">
                <a16:creationId xmlns:a16="http://schemas.microsoft.com/office/drawing/2014/main" id="{89B59A37-2EB6-4F1B-815B-10ABAC623E9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94D3CC4-BF67-46E5-A006-9D7A4547144F}"/>
              </a:ext>
            </a:extLst>
          </p:cNvPr>
          <p:cNvSpPr>
            <a:spLocks noGrp="1"/>
          </p:cNvSpPr>
          <p:nvPr>
            <p:ph type="sldNum" sz="quarter" idx="12"/>
          </p:nvPr>
        </p:nvSpPr>
        <p:spPr/>
        <p:txBody>
          <a:bodyPr/>
          <a:lstStyle/>
          <a:p>
            <a:fld id="{4A222C6F-75BB-42AE-8763-C9163FD0226A}" type="slidenum">
              <a:rPr lang="en-IN" smtClean="0"/>
              <a:t>‹#›</a:t>
            </a:fld>
            <a:endParaRPr lang="en-IN"/>
          </a:p>
        </p:txBody>
      </p:sp>
    </p:spTree>
    <p:extLst>
      <p:ext uri="{BB962C8B-B14F-4D97-AF65-F5344CB8AC3E}">
        <p14:creationId xmlns:p14="http://schemas.microsoft.com/office/powerpoint/2010/main" val="3603801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4DC65-851A-44B3-85FA-F298D1A148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A348E87-ABD7-4C91-8C86-11441AF903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0E3607B-3F02-43D1-8B8C-2CA7D5D6C3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E3C610-7EB6-47BF-A9EC-BBABACBE71CC}"/>
              </a:ext>
            </a:extLst>
          </p:cNvPr>
          <p:cNvSpPr>
            <a:spLocks noGrp="1"/>
          </p:cNvSpPr>
          <p:nvPr>
            <p:ph type="dt" sz="half" idx="10"/>
          </p:nvPr>
        </p:nvSpPr>
        <p:spPr/>
        <p:txBody>
          <a:bodyPr/>
          <a:lstStyle/>
          <a:p>
            <a:fld id="{6A14C11B-3220-43FE-B45E-5D59BCB2BEEB}" type="datetimeFigureOut">
              <a:rPr lang="en-IN" smtClean="0"/>
              <a:t>06-05-2022</a:t>
            </a:fld>
            <a:endParaRPr lang="en-IN"/>
          </a:p>
        </p:txBody>
      </p:sp>
      <p:sp>
        <p:nvSpPr>
          <p:cNvPr id="6" name="Footer Placeholder 5">
            <a:extLst>
              <a:ext uri="{FF2B5EF4-FFF2-40B4-BE49-F238E27FC236}">
                <a16:creationId xmlns:a16="http://schemas.microsoft.com/office/drawing/2014/main" id="{7F9023CC-012A-4D1E-AC26-00B6400D1DC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117D2A2-A337-46FC-AF6F-C567D6D27CC3}"/>
              </a:ext>
            </a:extLst>
          </p:cNvPr>
          <p:cNvSpPr>
            <a:spLocks noGrp="1"/>
          </p:cNvSpPr>
          <p:nvPr>
            <p:ph type="sldNum" sz="quarter" idx="12"/>
          </p:nvPr>
        </p:nvSpPr>
        <p:spPr/>
        <p:txBody>
          <a:bodyPr/>
          <a:lstStyle/>
          <a:p>
            <a:fld id="{4A222C6F-75BB-42AE-8763-C9163FD0226A}" type="slidenum">
              <a:rPr lang="en-IN" smtClean="0"/>
              <a:t>‹#›</a:t>
            </a:fld>
            <a:endParaRPr lang="en-IN"/>
          </a:p>
        </p:txBody>
      </p:sp>
    </p:spTree>
    <p:extLst>
      <p:ext uri="{BB962C8B-B14F-4D97-AF65-F5344CB8AC3E}">
        <p14:creationId xmlns:p14="http://schemas.microsoft.com/office/powerpoint/2010/main" val="48222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05FA0-4D5A-42A0-A622-73535AC00C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C4EB958-4685-47C5-87FF-FA0AEB4289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E0E29BF-DC46-44E6-A264-8823C4D92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EDCD8A-8FCF-4F81-BFE4-F98E97DD4BA3}"/>
              </a:ext>
            </a:extLst>
          </p:cNvPr>
          <p:cNvSpPr>
            <a:spLocks noGrp="1"/>
          </p:cNvSpPr>
          <p:nvPr>
            <p:ph type="dt" sz="half" idx="10"/>
          </p:nvPr>
        </p:nvSpPr>
        <p:spPr/>
        <p:txBody>
          <a:bodyPr/>
          <a:lstStyle/>
          <a:p>
            <a:fld id="{6A14C11B-3220-43FE-B45E-5D59BCB2BEEB}" type="datetimeFigureOut">
              <a:rPr lang="en-IN" smtClean="0"/>
              <a:t>06-05-2022</a:t>
            </a:fld>
            <a:endParaRPr lang="en-IN"/>
          </a:p>
        </p:txBody>
      </p:sp>
      <p:sp>
        <p:nvSpPr>
          <p:cNvPr id="6" name="Footer Placeholder 5">
            <a:extLst>
              <a:ext uri="{FF2B5EF4-FFF2-40B4-BE49-F238E27FC236}">
                <a16:creationId xmlns:a16="http://schemas.microsoft.com/office/drawing/2014/main" id="{49C842C4-1E21-4A80-80D2-A734D6324FA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699B23F-78F7-4208-8E77-807ADDE9543B}"/>
              </a:ext>
            </a:extLst>
          </p:cNvPr>
          <p:cNvSpPr>
            <a:spLocks noGrp="1"/>
          </p:cNvSpPr>
          <p:nvPr>
            <p:ph type="sldNum" sz="quarter" idx="12"/>
          </p:nvPr>
        </p:nvSpPr>
        <p:spPr/>
        <p:txBody>
          <a:bodyPr/>
          <a:lstStyle/>
          <a:p>
            <a:fld id="{4A222C6F-75BB-42AE-8763-C9163FD0226A}" type="slidenum">
              <a:rPr lang="en-IN" smtClean="0"/>
              <a:t>‹#›</a:t>
            </a:fld>
            <a:endParaRPr lang="en-IN"/>
          </a:p>
        </p:txBody>
      </p:sp>
    </p:spTree>
    <p:extLst>
      <p:ext uri="{BB962C8B-B14F-4D97-AF65-F5344CB8AC3E}">
        <p14:creationId xmlns:p14="http://schemas.microsoft.com/office/powerpoint/2010/main" val="366983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AFF7D4-82FE-43E5-9EEF-9A4A05DB19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6D1A8C4-BB34-4939-B04F-4183EAE608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4E4AC4-135D-433B-84F7-682C46346D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14C11B-3220-43FE-B45E-5D59BCB2BEEB}" type="datetimeFigureOut">
              <a:rPr lang="en-IN" smtClean="0"/>
              <a:t>06-05-2022</a:t>
            </a:fld>
            <a:endParaRPr lang="en-IN"/>
          </a:p>
        </p:txBody>
      </p:sp>
      <p:sp>
        <p:nvSpPr>
          <p:cNvPr id="5" name="Footer Placeholder 4">
            <a:extLst>
              <a:ext uri="{FF2B5EF4-FFF2-40B4-BE49-F238E27FC236}">
                <a16:creationId xmlns:a16="http://schemas.microsoft.com/office/drawing/2014/main" id="{DB66ABC5-63EB-484C-93D4-7764E2E565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E7DCB51-1935-4835-9FE4-19E76DD1B2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222C6F-75BB-42AE-8763-C9163FD0226A}" type="slidenum">
              <a:rPr lang="en-IN" smtClean="0"/>
              <a:t>‹#›</a:t>
            </a:fld>
            <a:endParaRPr lang="en-IN"/>
          </a:p>
        </p:txBody>
      </p:sp>
    </p:spTree>
    <p:extLst>
      <p:ext uri="{BB962C8B-B14F-4D97-AF65-F5344CB8AC3E}">
        <p14:creationId xmlns:p14="http://schemas.microsoft.com/office/powerpoint/2010/main" val="13135432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DD7EAFE6-2BB9-41FB-9CF4-588CFC708774}"/>
              </a:ext>
            </a:extLst>
          </p:cNvPr>
          <p:cNvSpPr/>
          <p:nvPr/>
        </p:nvSpPr>
        <p:spPr>
          <a:xfrm>
            <a:off x="1524"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68103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2178657"/>
            <a:ext cx="10515600" cy="399830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29375"/>
            <a:ext cx="2743200" cy="365125"/>
          </a:xfrm>
          <a:prstGeom prst="rect">
            <a:avLst/>
          </a:prstGeom>
        </p:spPr>
        <p:txBody>
          <a:bodyPr vert="horz" lIns="91440" tIns="45720" rIns="91440" bIns="45720" rtlCol="0" anchor="ctr"/>
          <a:lstStyle>
            <a:lvl1pPr algn="l">
              <a:defRPr sz="900" cap="all" spc="150" baseline="0">
                <a:solidFill>
                  <a:srgbClr val="FFFFFF"/>
                </a:solidFill>
              </a:defRPr>
            </a:lvl1pPr>
          </a:lstStyle>
          <a:p>
            <a:r>
              <a:rPr lang="en-US"/>
              <a:t>3/1/20XX</a:t>
            </a:r>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29375"/>
            <a:ext cx="4114800" cy="365125"/>
          </a:xfrm>
          <a:prstGeom prst="rect">
            <a:avLst/>
          </a:prstGeom>
        </p:spPr>
        <p:txBody>
          <a:bodyPr vert="horz" lIns="91440" tIns="45720" rIns="91440" bIns="45720" rtlCol="0" anchor="ctr"/>
          <a:lstStyle>
            <a:lvl1pPr algn="ctr">
              <a:defRPr sz="900" cap="all" spc="150" baseline="0">
                <a:solidFill>
                  <a:srgbClr val="FFFFFF"/>
                </a:solidFill>
              </a:defRPr>
            </a:lvl1pPr>
          </a:lstStyle>
          <a:p>
            <a:r>
              <a:rPr lang="en-US">
                <a:solidFill>
                  <a:srgbClr val="FFFFFF"/>
                </a:solidFill>
              </a:rPr>
              <a:t>SAMPLE FOOTER TEXT</a:t>
            </a: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29375"/>
            <a:ext cx="2743200" cy="365125"/>
          </a:xfrm>
          <a:prstGeom prst="rect">
            <a:avLst/>
          </a:prstGeom>
        </p:spPr>
        <p:txBody>
          <a:bodyPr vert="horz" lIns="91440" tIns="45720" rIns="91440" bIns="45720" rtlCol="0" anchor="ctr"/>
          <a:lstStyle>
            <a:lvl1pPr algn="r">
              <a:defRPr sz="900" cap="all" spc="150" baseline="0">
                <a:solidFill>
                  <a:srgbClr val="FFFFFF"/>
                </a:solidFill>
              </a:defRPr>
            </a:lvl1pPr>
          </a:lstStyle>
          <a:p>
            <a:fld id="{28844951-7827-47D4-8276-7DDE1FA7D85A}" type="slidenum">
              <a:rPr lang="en-US" smtClean="0"/>
              <a:pPr/>
              <a:t>‹#›</a:t>
            </a:fld>
            <a:endParaRPr lang="en-US"/>
          </a:p>
        </p:txBody>
      </p:sp>
    </p:spTree>
    <p:extLst>
      <p:ext uri="{BB962C8B-B14F-4D97-AF65-F5344CB8AC3E}">
        <p14:creationId xmlns:p14="http://schemas.microsoft.com/office/powerpoint/2010/main" val="22584961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hf hdr="0"/>
  <p:txStyles>
    <p:title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p:titleStyle>
    <p:body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3200" kern="1200">
          <a:solidFill>
            <a:schemeClr val="tx2">
              <a:alpha val="70000"/>
            </a:schemeClr>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tutorialsteacher.com/mvc/routing-in-mvc" TargetMode="Externa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9A7C78-91FD-4B88-953D-5A4363761BD1}"/>
              </a:ext>
            </a:extLst>
          </p:cNvPr>
          <p:cNvSpPr>
            <a:spLocks noGrp="1"/>
          </p:cNvSpPr>
          <p:nvPr>
            <p:ph type="ctrTitle"/>
          </p:nvPr>
        </p:nvSpPr>
        <p:spPr>
          <a:xfrm>
            <a:off x="-1046922" y="106016"/>
            <a:ext cx="7543537" cy="1285462"/>
          </a:xfrm>
        </p:spPr>
        <p:txBody>
          <a:bodyPr anchor="b" anchorCtr="0">
            <a:normAutofit fontScale="90000"/>
          </a:bodyPr>
          <a:lstStyle/>
          <a:p>
            <a:r>
              <a:rPr lang="en-IN" sz="5400" b="1" dirty="0">
                <a:latin typeface="Calibri Light" panose="020F0302020204030204" pitchFamily="34" charset="0"/>
                <a:cs typeface="Calibri Light" panose="020F0302020204030204" pitchFamily="34" charset="0"/>
              </a:rPr>
              <a:t>WebAPI Routing</a:t>
            </a:r>
            <a:br>
              <a:rPr lang="en-IN" sz="5400" dirty="0">
                <a:latin typeface="Calibri Light" panose="020F0302020204030204" pitchFamily="34" charset="0"/>
                <a:cs typeface="Calibri Light" panose="020F0302020204030204" pitchFamily="34" charset="0"/>
              </a:rPr>
            </a:br>
            <a:endParaRPr lang="en-US" dirty="0"/>
          </a:p>
        </p:txBody>
      </p:sp>
      <p:sp>
        <p:nvSpPr>
          <p:cNvPr id="5" name="Subtitle 4">
            <a:extLst>
              <a:ext uri="{FF2B5EF4-FFF2-40B4-BE49-F238E27FC236}">
                <a16:creationId xmlns:a16="http://schemas.microsoft.com/office/drawing/2014/main" id="{AD04BED3-CF2E-4CAD-8CE8-ED3ED12AEBD6}"/>
              </a:ext>
            </a:extLst>
          </p:cNvPr>
          <p:cNvSpPr>
            <a:spLocks noGrp="1"/>
          </p:cNvSpPr>
          <p:nvPr>
            <p:ph type="body" sz="quarter" idx="15"/>
          </p:nvPr>
        </p:nvSpPr>
        <p:spPr>
          <a:xfrm>
            <a:off x="954157" y="636104"/>
            <a:ext cx="11012556" cy="6347792"/>
          </a:xfrm>
        </p:spPr>
        <p:txBody>
          <a:bodyPr>
            <a:normAutofit/>
          </a:bodyPr>
          <a:lstStyle/>
          <a:p>
            <a:pPr algn="l"/>
            <a:r>
              <a:rPr lang="en-IN" sz="2000" b="1" i="0" dirty="0">
                <a:solidFill>
                  <a:srgbClr val="FFFFFF"/>
                </a:solidFill>
                <a:effectLst/>
                <a:latin typeface="Calibri Light" panose="020F0302020204030204" pitchFamily="34" charset="0"/>
                <a:cs typeface="Calibri Light" panose="020F0302020204030204" pitchFamily="34" charset="0"/>
              </a:rPr>
              <a:t>Web API routing is similar to </a:t>
            </a:r>
            <a:r>
              <a:rPr lang="en-IN" sz="2000" b="1" i="0" u="sng" dirty="0">
                <a:solidFill>
                  <a:srgbClr val="FFFFFF"/>
                </a:solidFill>
                <a:effectLst/>
                <a:latin typeface="Calibri Light" panose="020F0302020204030204" pitchFamily="34" charset="0"/>
                <a:cs typeface="Calibri Light" panose="020F0302020204030204" pitchFamily="34" charset="0"/>
                <a:hlinkClick r:id="rId2">
                  <a:extLst>
                    <a:ext uri="{A12FA001-AC4F-418D-AE19-62706E023703}">
                      <ahyp:hlinkClr xmlns:ahyp="http://schemas.microsoft.com/office/drawing/2018/hyperlinkcolor" val="tx"/>
                    </a:ext>
                  </a:extLst>
                </a:hlinkClick>
              </a:rPr>
              <a:t>ASP.NET MVC Routing</a:t>
            </a:r>
            <a:r>
              <a:rPr lang="en-IN" sz="2000" b="1" i="0" dirty="0">
                <a:solidFill>
                  <a:srgbClr val="FFFFFF"/>
                </a:solidFill>
                <a:effectLst/>
                <a:latin typeface="Calibri Light" panose="020F0302020204030204" pitchFamily="34" charset="0"/>
                <a:cs typeface="Calibri Light" panose="020F0302020204030204" pitchFamily="34" charset="0"/>
              </a:rPr>
              <a:t>. It routes an incoming HTTP request to a particular action method on a Web API controller.</a:t>
            </a:r>
          </a:p>
          <a:p>
            <a:pPr algn="l"/>
            <a:r>
              <a:rPr lang="en-IN" sz="2000" b="1" i="0" dirty="0">
                <a:solidFill>
                  <a:srgbClr val="FFFFFF"/>
                </a:solidFill>
                <a:effectLst/>
                <a:latin typeface="Calibri Light" panose="020F0302020204030204" pitchFamily="34" charset="0"/>
                <a:cs typeface="Calibri Light" panose="020F0302020204030204" pitchFamily="34" charset="0"/>
              </a:rPr>
              <a:t>Web API supports two types of routing:</a:t>
            </a:r>
          </a:p>
          <a:p>
            <a:pPr algn="l">
              <a:buFont typeface="+mj-lt"/>
              <a:buAutoNum type="arabicPeriod"/>
            </a:pPr>
            <a:r>
              <a:rPr lang="en-IN" sz="2000" b="1" i="0" dirty="0">
                <a:solidFill>
                  <a:srgbClr val="FFFFFF"/>
                </a:solidFill>
                <a:effectLst/>
                <a:latin typeface="Calibri Light" panose="020F0302020204030204" pitchFamily="34" charset="0"/>
                <a:cs typeface="Calibri Light" panose="020F0302020204030204" pitchFamily="34" charset="0"/>
              </a:rPr>
              <a:t>Convention-based Routing</a:t>
            </a:r>
          </a:p>
          <a:p>
            <a:pPr algn="l">
              <a:buFont typeface="+mj-lt"/>
              <a:buAutoNum type="arabicPeriod"/>
            </a:pPr>
            <a:r>
              <a:rPr lang="en-IN" sz="2000" b="1" i="0" dirty="0">
                <a:solidFill>
                  <a:srgbClr val="FFFFFF"/>
                </a:solidFill>
                <a:effectLst/>
                <a:latin typeface="Calibri Light" panose="020F0302020204030204" pitchFamily="34" charset="0"/>
                <a:cs typeface="Calibri Light" panose="020F0302020204030204" pitchFamily="34" charset="0"/>
              </a:rPr>
              <a:t>Attribute Routing</a:t>
            </a:r>
          </a:p>
          <a:p>
            <a:pPr algn="l"/>
            <a:r>
              <a:rPr lang="en-IN" sz="2000" b="1" i="0" dirty="0">
                <a:solidFill>
                  <a:srgbClr val="FFFFFF"/>
                </a:solidFill>
                <a:effectLst/>
                <a:latin typeface="Calibri Light" panose="020F0302020204030204" pitchFamily="34" charset="0"/>
                <a:cs typeface="Calibri Light" panose="020F0302020204030204" pitchFamily="34" charset="0"/>
              </a:rPr>
              <a:t>Convention-based Routing</a:t>
            </a:r>
          </a:p>
          <a:p>
            <a:pPr algn="l"/>
            <a:r>
              <a:rPr lang="en-IN" sz="2000" b="1" i="0" dirty="0">
                <a:solidFill>
                  <a:srgbClr val="FFFFFF"/>
                </a:solidFill>
                <a:effectLst/>
                <a:latin typeface="Calibri Light" panose="020F0302020204030204" pitchFamily="34" charset="0"/>
                <a:cs typeface="Calibri Light" panose="020F0302020204030204" pitchFamily="34" charset="0"/>
              </a:rPr>
              <a:t>In the convention-based routing, Web API uses route templates to determine which controller and action            method to execute. At least one route template must be added into route table in order to handle various HTTP requests.</a:t>
            </a:r>
          </a:p>
          <a:p>
            <a:pPr algn="l"/>
            <a:r>
              <a:rPr lang="en-IN" sz="2000" b="1" dirty="0">
                <a:solidFill>
                  <a:srgbClr val="FFFFFF"/>
                </a:solidFill>
                <a:latin typeface="Calibri Light" panose="020F0302020204030204" pitchFamily="34" charset="0"/>
                <a:cs typeface="Calibri Light" panose="020F0302020204030204" pitchFamily="34" charset="0"/>
              </a:rPr>
              <a:t>Default Routing</a:t>
            </a:r>
            <a:endParaRPr lang="en-IN" sz="2000" b="1" i="0" dirty="0">
              <a:solidFill>
                <a:srgbClr val="FFFFFF"/>
              </a:solidFill>
              <a:effectLst/>
              <a:latin typeface="Calibri Light" panose="020F0302020204030204" pitchFamily="34" charset="0"/>
              <a:cs typeface="Calibri Light" panose="020F0302020204030204" pitchFamily="34" charset="0"/>
            </a:endParaRPr>
          </a:p>
          <a:p>
            <a:pPr algn="l"/>
            <a:endParaRPr lang="en-IN" sz="2000" dirty="0">
              <a:solidFill>
                <a:srgbClr val="FFFFFF"/>
              </a:solidFill>
              <a:latin typeface="Calibri Light" panose="020F0302020204030204" pitchFamily="34" charset="0"/>
              <a:cs typeface="Calibri Light" panose="020F0302020204030204" pitchFamily="34" charset="0"/>
            </a:endParaRPr>
          </a:p>
          <a:p>
            <a:pPr algn="l"/>
            <a:endParaRPr lang="en-US" sz="2000" dirty="0">
              <a:solidFill>
                <a:srgbClr val="FFFFFF"/>
              </a:solidFill>
              <a:latin typeface="Calibri Light" panose="020F0302020204030204" pitchFamily="34" charset="0"/>
              <a:cs typeface="Calibri Light" panose="020F0302020204030204" pitchFamily="34" charset="0"/>
            </a:endParaRPr>
          </a:p>
        </p:txBody>
      </p:sp>
      <p:pic>
        <p:nvPicPr>
          <p:cNvPr id="2" name="Picture 1">
            <a:extLst>
              <a:ext uri="{FF2B5EF4-FFF2-40B4-BE49-F238E27FC236}">
                <a16:creationId xmlns:a16="http://schemas.microsoft.com/office/drawing/2014/main" id="{F5F1218F-D816-4AD1-A97B-C1E75D8006EB}"/>
              </a:ext>
            </a:extLst>
          </p:cNvPr>
          <p:cNvPicPr>
            <a:picLocks noChangeAspect="1"/>
          </p:cNvPicPr>
          <p:nvPr/>
        </p:nvPicPr>
        <p:blipFill>
          <a:blip r:embed="rId3"/>
          <a:stretch>
            <a:fillRect/>
          </a:stretch>
        </p:blipFill>
        <p:spPr>
          <a:xfrm>
            <a:off x="1464269" y="4965701"/>
            <a:ext cx="9516681" cy="1786283"/>
          </a:xfrm>
          <a:prstGeom prst="rect">
            <a:avLst/>
          </a:prstGeom>
        </p:spPr>
      </p:pic>
    </p:spTree>
    <p:extLst>
      <p:ext uri="{BB962C8B-B14F-4D97-AF65-F5344CB8AC3E}">
        <p14:creationId xmlns:p14="http://schemas.microsoft.com/office/powerpoint/2010/main" val="703580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944D737-BC29-4A82-8B4F-2E8EBC14E553}"/>
              </a:ext>
            </a:extLst>
          </p:cNvPr>
          <p:cNvSpPr>
            <a:spLocks noGrp="1"/>
          </p:cNvSpPr>
          <p:nvPr>
            <p:ph idx="1"/>
          </p:nvPr>
        </p:nvSpPr>
        <p:spPr>
          <a:xfrm>
            <a:off x="507030" y="165014"/>
            <a:ext cx="10905066" cy="6858000"/>
          </a:xfrm>
        </p:spPr>
        <p:txBody>
          <a:bodyPr>
            <a:normAutofit/>
          </a:bodyPr>
          <a:lstStyle/>
          <a:p>
            <a:r>
              <a:rPr lang="en-IN" sz="2000" dirty="0">
                <a:latin typeface="+mj-lt"/>
              </a:rPr>
              <a:t>In the above WebApiConfig.Register() method, config.MapHttpAttributeRoutes() enables attribute routing</a:t>
            </a:r>
          </a:p>
          <a:p>
            <a:r>
              <a:rPr lang="en-IN" sz="2000" dirty="0">
                <a:latin typeface="+mj-lt"/>
              </a:rPr>
              <a:t> The </a:t>
            </a:r>
            <a:r>
              <a:rPr lang="en-IN" sz="2000" dirty="0" err="1">
                <a:latin typeface="+mj-lt"/>
              </a:rPr>
              <a:t>config.Routes</a:t>
            </a:r>
            <a:r>
              <a:rPr lang="en-IN" sz="2000" dirty="0">
                <a:latin typeface="+mj-lt"/>
              </a:rPr>
              <a:t> is a route table or route collection of type HttpRouteCollection. The "DefaultApi" route is added in the route table using MapHttpRoute() extension method. The MapHttpRoute() extension method internally creates a new instance of IHttpRoute and adds it to an HttpRouteCollection. </a:t>
            </a:r>
          </a:p>
          <a:p>
            <a:r>
              <a:rPr lang="en-IN" sz="2000" b="0" i="0" dirty="0">
                <a:effectLst/>
                <a:latin typeface="+mj-lt"/>
              </a:rPr>
              <a:t>The following is a sample HTTP GET request.</a:t>
            </a:r>
          </a:p>
          <a:p>
            <a:endParaRPr lang="en-IN" sz="2000" dirty="0">
              <a:latin typeface="+mj-lt"/>
            </a:endParaRPr>
          </a:p>
          <a:p>
            <a:endParaRPr lang="en-IN" sz="2000" dirty="0">
              <a:latin typeface="+mj-lt"/>
            </a:endParaRPr>
          </a:p>
          <a:p>
            <a:endParaRPr lang="en-IN" sz="2000" dirty="0">
              <a:latin typeface="+mj-lt"/>
            </a:endParaRPr>
          </a:p>
          <a:p>
            <a:endParaRPr lang="en-IN" sz="2000" dirty="0">
              <a:latin typeface="+mj-lt"/>
            </a:endParaRPr>
          </a:p>
          <a:p>
            <a:pPr marL="0" indent="0">
              <a:buNone/>
            </a:pPr>
            <a:endParaRPr lang="en-IN" sz="2000" dirty="0">
              <a:latin typeface="+mj-lt"/>
            </a:endParaRPr>
          </a:p>
          <a:p>
            <a:r>
              <a:rPr lang="en-IN" sz="2000" dirty="0">
                <a:latin typeface="+mj-lt"/>
              </a:rPr>
              <a:t>The above request will execute Get() action method of the ValuesController because HTTP method is a GET and URL is http://localhost:1234/api/values which matches with DefaultApi's route template /api/{controller}/{id} where value of {controller} will be ValuesController. </a:t>
            </a:r>
          </a:p>
          <a:p>
            <a:r>
              <a:rPr lang="en-IN" sz="2000" dirty="0">
                <a:latin typeface="+mj-lt"/>
              </a:rPr>
              <a:t>Default route has specified id as an optional parameter so if an id is not present in the url then {id} will be ignored. The request's HTTP method is GET so it will execute Get() action method of ValueController.</a:t>
            </a:r>
          </a:p>
          <a:p>
            <a:endParaRPr lang="en-IN" sz="2000" dirty="0">
              <a:latin typeface="+mj-lt"/>
            </a:endParaRP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Rectangle 1">
            <a:extLst>
              <a:ext uri="{FF2B5EF4-FFF2-40B4-BE49-F238E27FC236}">
                <a16:creationId xmlns:a16="http://schemas.microsoft.com/office/drawing/2014/main" id="{D50A2D10-030D-41CC-BFF3-4748E54B1234}"/>
              </a:ext>
            </a:extLst>
          </p:cNvPr>
          <p:cNvSpPr>
            <a:spLocks noChangeArrowheads="1"/>
          </p:cNvSpPr>
          <p:nvPr/>
        </p:nvSpPr>
        <p:spPr bwMode="auto">
          <a:xfrm>
            <a:off x="3841002" y="2480431"/>
            <a:ext cx="6717624" cy="1997955"/>
          </a:xfrm>
          <a:prstGeom prst="rect">
            <a:avLst/>
          </a:prstGeom>
          <a:solidFill>
            <a:schemeClr val="bg1">
              <a:lumMod val="85000"/>
            </a:schemeClr>
          </a:solidFill>
          <a:ln>
            <a:noFill/>
          </a:ln>
          <a:effectLst/>
        </p:spPr>
        <p:txBody>
          <a:bodyPr vert="horz" wrap="square" lIns="91440" tIns="0" rIns="9144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spcBef>
                <a:spcPct val="0"/>
              </a:spcBef>
              <a:spcAft>
                <a:spcPts val="600"/>
              </a:spcAft>
              <a:buClrTx/>
              <a:buSzTx/>
              <a:buFontTx/>
              <a:buNone/>
              <a:tabLst/>
            </a:pPr>
            <a:r>
              <a:rPr kumimoji="0" lang="en-US" altLang="en-US" sz="2400" b="1" i="0" u="none" strike="noStrike" cap="none" normalizeH="0" baseline="0" dirty="0">
                <a:ln>
                  <a:noFill/>
                </a:ln>
                <a:solidFill>
                  <a:srgbClr val="181717"/>
                </a:solidFill>
                <a:effectLst/>
                <a:latin typeface="+mj-lt"/>
              </a:rPr>
              <a:t>Sample HTTP GET Request</a:t>
            </a:r>
            <a:endParaRPr kumimoji="0" lang="en-US" altLang="en-US" sz="2400" b="1" i="0" u="none" strike="noStrike" cap="none" normalizeH="0" baseline="0" dirty="0">
              <a:ln>
                <a:noFill/>
              </a:ln>
              <a:solidFill>
                <a:schemeClr val="tx1"/>
              </a:solidFill>
              <a:effectLst/>
              <a:latin typeface="+mj-lt"/>
            </a:endParaRPr>
          </a:p>
          <a:p>
            <a:pPr marL="0" marR="0" lvl="0" indent="0" algn="just" defTabSz="914400" rtl="0" eaLnBrk="0" fontAlgn="base" latinLnBrk="0" hangingPunct="0">
              <a:spcBef>
                <a:spcPct val="0"/>
              </a:spcBef>
              <a:spcAft>
                <a:spcPts val="600"/>
              </a:spcAft>
              <a:buClrTx/>
              <a:buSzTx/>
              <a:buFontTx/>
              <a:buNone/>
              <a:tabLst/>
            </a:pPr>
            <a:r>
              <a:rPr kumimoji="0" lang="en-US" altLang="en-US" sz="2000" b="0" i="0" u="none" strike="noStrike" cap="none" normalizeH="0" baseline="0" dirty="0">
                <a:ln>
                  <a:noFill/>
                </a:ln>
                <a:solidFill>
                  <a:srgbClr val="212529"/>
                </a:solidFill>
                <a:effectLst/>
                <a:latin typeface="+mj-lt"/>
              </a:rPr>
              <a:t>GET http://localhost:1234/api/values/ HTTP/1.1</a:t>
            </a:r>
          </a:p>
          <a:p>
            <a:pPr marL="0" marR="0" lvl="0" indent="0" algn="just" defTabSz="914400" rtl="0" eaLnBrk="0" fontAlgn="base" latinLnBrk="0" hangingPunct="0">
              <a:spcBef>
                <a:spcPct val="0"/>
              </a:spcBef>
              <a:spcAft>
                <a:spcPts val="600"/>
              </a:spcAft>
              <a:buClrTx/>
              <a:buSzTx/>
              <a:buFontTx/>
              <a:buNone/>
              <a:tabLst/>
            </a:pPr>
            <a:r>
              <a:rPr kumimoji="0" lang="en-US" altLang="en-US" sz="2000" b="0" i="0" u="none" strike="noStrike" cap="none" normalizeH="0" baseline="0" dirty="0">
                <a:ln>
                  <a:noFill/>
                </a:ln>
                <a:solidFill>
                  <a:srgbClr val="212529"/>
                </a:solidFill>
                <a:effectLst/>
                <a:latin typeface="+mj-lt"/>
              </a:rPr>
              <a:t> User-Agent: Fiddler </a:t>
            </a:r>
          </a:p>
          <a:p>
            <a:pPr marL="0" marR="0" lvl="0" indent="0" algn="just" defTabSz="914400" rtl="0" eaLnBrk="0" fontAlgn="base" latinLnBrk="0" hangingPunct="0">
              <a:spcBef>
                <a:spcPct val="0"/>
              </a:spcBef>
              <a:spcAft>
                <a:spcPts val="600"/>
              </a:spcAft>
              <a:buClrTx/>
              <a:buSzTx/>
              <a:buFontTx/>
              <a:buNone/>
              <a:tabLst/>
            </a:pPr>
            <a:r>
              <a:rPr kumimoji="0" lang="en-US" altLang="en-US" sz="2000" b="0" i="0" u="none" strike="noStrike" cap="none" normalizeH="0" baseline="0" dirty="0">
                <a:ln>
                  <a:noFill/>
                </a:ln>
                <a:solidFill>
                  <a:srgbClr val="212529"/>
                </a:solidFill>
                <a:effectLst/>
                <a:latin typeface="+mj-lt"/>
              </a:rPr>
              <a:t>Host: localhost: 60464</a:t>
            </a:r>
          </a:p>
          <a:p>
            <a:pPr marL="0" marR="0" lvl="0" indent="0" algn="just" defTabSz="914400" rtl="0" eaLnBrk="0" fontAlgn="base" latinLnBrk="0" hangingPunct="0">
              <a:spcBef>
                <a:spcPct val="0"/>
              </a:spcBef>
              <a:spcAft>
                <a:spcPts val="600"/>
              </a:spcAft>
              <a:buClrTx/>
              <a:buSzTx/>
              <a:buFontTx/>
              <a:buNone/>
              <a:tabLst/>
            </a:pPr>
            <a:r>
              <a:rPr kumimoji="0" lang="en-US" altLang="en-US" sz="2000" b="0" i="0" u="none" strike="noStrike" cap="none" normalizeH="0" baseline="0" dirty="0">
                <a:ln>
                  <a:noFill/>
                </a:ln>
                <a:solidFill>
                  <a:srgbClr val="212529"/>
                </a:solidFill>
                <a:effectLst/>
                <a:latin typeface="+mj-lt"/>
              </a:rPr>
              <a:t> Content-Type: application/json</a:t>
            </a:r>
            <a:endParaRPr kumimoji="0" lang="en-US" altLang="en-US" sz="20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815319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72919092-CCE1-4A58-8E2A-540307E14B56}"/>
              </a:ext>
            </a:extLst>
          </p:cNvPr>
          <p:cNvSpPr>
            <a:spLocks noGrp="1"/>
          </p:cNvSpPr>
          <p:nvPr>
            <p:ph type="dt" sz="half" idx="10"/>
          </p:nvPr>
        </p:nvSpPr>
        <p:spPr>
          <a:xfrm>
            <a:off x="838200" y="6429375"/>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150" normalizeH="0" baseline="0" noProof="0">
                <a:ln>
                  <a:noFill/>
                </a:ln>
                <a:solidFill>
                  <a:srgbClr val="FFFFFF"/>
                </a:solidFill>
                <a:effectLst/>
                <a:uLnTx/>
                <a:uFillTx/>
                <a:latin typeface="Avenir Next LT Pro"/>
                <a:ea typeface="+mn-ea"/>
                <a:cs typeface="+mn-cs"/>
              </a:rPr>
              <a:t>3/1/20XX</a:t>
            </a:r>
          </a:p>
        </p:txBody>
      </p:sp>
      <p:sp>
        <p:nvSpPr>
          <p:cNvPr id="10" name="Footer Placeholder 9">
            <a:extLst>
              <a:ext uri="{FF2B5EF4-FFF2-40B4-BE49-F238E27FC236}">
                <a16:creationId xmlns:a16="http://schemas.microsoft.com/office/drawing/2014/main" id="{43032B0D-C227-4CB9-85CC-4B9B8BF1621E}"/>
              </a:ext>
            </a:extLst>
          </p:cNvPr>
          <p:cNvSpPr>
            <a:spLocks noGrp="1"/>
          </p:cNvSpPr>
          <p:nvPr>
            <p:ph type="ftr" sz="quarter" idx="11"/>
          </p:nvPr>
        </p:nvSpPr>
        <p:spPr>
          <a:xfrm>
            <a:off x="4038600" y="6429375"/>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150" normalizeH="0" baseline="0" noProof="0">
                <a:ln>
                  <a:noFill/>
                </a:ln>
                <a:solidFill>
                  <a:srgbClr val="FFFFFF"/>
                </a:solidFill>
                <a:effectLst/>
                <a:uLnTx/>
                <a:uFillTx/>
                <a:latin typeface="Avenir Next LT Pro"/>
                <a:ea typeface="+mn-ea"/>
                <a:cs typeface="+mn-cs"/>
              </a:rPr>
              <a:t>SAMPLE FOOTER TEXT</a:t>
            </a:r>
          </a:p>
        </p:txBody>
      </p:sp>
      <p:sp>
        <p:nvSpPr>
          <p:cNvPr id="11" name="Slide Number Placeholder 10">
            <a:extLst>
              <a:ext uri="{FF2B5EF4-FFF2-40B4-BE49-F238E27FC236}">
                <a16:creationId xmlns:a16="http://schemas.microsoft.com/office/drawing/2014/main" id="{5F67B498-D587-4BC1-B0F3-4316C41ADDF9}"/>
              </a:ext>
            </a:extLst>
          </p:cNvPr>
          <p:cNvSpPr>
            <a:spLocks noGrp="1"/>
          </p:cNvSpPr>
          <p:nvPr>
            <p:ph type="sldNum" sz="quarter" idx="12"/>
          </p:nvPr>
        </p:nvSpPr>
        <p:spPr>
          <a:xfrm>
            <a:off x="8610600" y="6429375"/>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8844951-7827-47D4-8276-7DDE1FA7D85A}" type="slidenum">
              <a:rPr kumimoji="0" lang="en-US" sz="900" b="0" i="0" u="none" strike="noStrike" kern="1200" cap="all" spc="150" normalizeH="0" baseline="0" noProof="0" smtClean="0">
                <a:ln>
                  <a:noFill/>
                </a:ln>
                <a:solidFill>
                  <a:srgbClr val="FFFFFF"/>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900" b="0" i="0" u="none" strike="noStrike" kern="1200" cap="all" spc="150" normalizeH="0" baseline="0" noProof="0">
              <a:ln>
                <a:noFill/>
              </a:ln>
              <a:solidFill>
                <a:srgbClr val="FFFFFF"/>
              </a:solidFill>
              <a:effectLst/>
              <a:uLnTx/>
              <a:uFillTx/>
              <a:latin typeface="Avenir Next LT Pro"/>
              <a:ea typeface="+mn-ea"/>
              <a:cs typeface="+mn-cs"/>
            </a:endParaRPr>
          </a:p>
        </p:txBody>
      </p:sp>
      <p:pic>
        <p:nvPicPr>
          <p:cNvPr id="16" name="Picture 15">
            <a:extLst>
              <a:ext uri="{FF2B5EF4-FFF2-40B4-BE49-F238E27FC236}">
                <a16:creationId xmlns:a16="http://schemas.microsoft.com/office/drawing/2014/main" id="{4AF3F08B-B11B-4D92-B960-940394100D27}"/>
              </a:ext>
            </a:extLst>
          </p:cNvPr>
          <p:cNvPicPr>
            <a:picLocks noChangeAspect="1"/>
          </p:cNvPicPr>
          <p:nvPr/>
        </p:nvPicPr>
        <p:blipFill>
          <a:blip r:embed="rId2"/>
          <a:stretch>
            <a:fillRect/>
          </a:stretch>
        </p:blipFill>
        <p:spPr>
          <a:xfrm>
            <a:off x="940904" y="529259"/>
            <a:ext cx="10412896" cy="5857254"/>
          </a:xfrm>
          <a:prstGeom prst="rect">
            <a:avLst/>
          </a:prstGeom>
        </p:spPr>
      </p:pic>
    </p:spTree>
    <p:extLst>
      <p:ext uri="{BB962C8B-B14F-4D97-AF65-F5344CB8AC3E}">
        <p14:creationId xmlns:p14="http://schemas.microsoft.com/office/powerpoint/2010/main" val="2911269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Shape 18">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Rectangle 3">
            <a:extLst>
              <a:ext uri="{FF2B5EF4-FFF2-40B4-BE49-F238E27FC236}">
                <a16:creationId xmlns:a16="http://schemas.microsoft.com/office/drawing/2014/main" id="{59324E8E-15BF-4A6D-9B2E-AB65756FB9DA}"/>
              </a:ext>
            </a:extLst>
          </p:cNvPr>
          <p:cNvSpPr>
            <a:spLocks noGrp="1" noChangeArrowheads="1"/>
          </p:cNvSpPr>
          <p:nvPr>
            <p:ph type="title"/>
          </p:nvPr>
        </p:nvSpPr>
        <p:spPr bwMode="auto">
          <a:xfrm>
            <a:off x="634622" y="654592"/>
            <a:ext cx="4000061" cy="5239929"/>
          </a:xfrm>
          <a:prstGeom prst="rect">
            <a:avLst/>
          </a:prstGeom>
          <a:solidFill>
            <a:schemeClr val="tx1">
              <a:lumMod val="65000"/>
              <a:lumOff val="35000"/>
            </a:schemeClr>
          </a:solidFill>
        </p:spPr>
        <p:txBody>
          <a:bodyPr vert="horz" lIns="0" tIns="0" rIns="0" bIns="0" numCol="1" anchorCtr="0" compatLnSpc="1">
            <a:prstTxWarp prst="textNoShape">
              <a:avLst/>
            </a:prstTxWarp>
            <a:normAutofit/>
          </a:bodyPr>
          <a:lstStyle/>
          <a:p>
            <a:pPr marL="0" marR="0" lvl="0" indent="0" defTabSz="914400" rtl="0" eaLnBrk="0" fontAlgn="base" latinLnBrk="0" hangingPunct="0">
              <a:spcBef>
                <a:spcPct val="0"/>
              </a:spcBef>
              <a:spcAft>
                <a:spcPct val="0"/>
              </a:spcAft>
              <a:buClrTx/>
              <a:buSzTx/>
              <a:buFontTx/>
              <a:buNone/>
              <a:tabLst/>
            </a:pPr>
            <a:r>
              <a:rPr kumimoji="0" lang="en-US" altLang="en-US" sz="2000" b="0" i="0" u="none" strike="noStrike" cap="none" normalizeH="0" baseline="0" dirty="0">
                <a:ln>
                  <a:noFill/>
                </a:ln>
                <a:solidFill>
                  <a:srgbClr val="FFFFFF"/>
                </a:solidFill>
                <a:effectLst/>
              </a:rPr>
              <a:t>public static class </a:t>
            </a:r>
            <a:r>
              <a:rPr kumimoji="0" lang="en-US" altLang="en-US" sz="2000" b="0" i="0" u="none" strike="noStrike" cap="none" normalizeH="0" baseline="0" dirty="0" err="1">
                <a:ln>
                  <a:noFill/>
                </a:ln>
                <a:solidFill>
                  <a:srgbClr val="FFFFFF"/>
                </a:solidFill>
                <a:effectLst/>
              </a:rPr>
              <a:t>WebApiConfig</a:t>
            </a:r>
            <a:r>
              <a:rPr kumimoji="0" lang="en-US" altLang="en-US" sz="2000" b="0" i="0" u="none" strike="noStrike" cap="none" normalizeH="0" baseline="0" dirty="0">
                <a:ln>
                  <a:noFill/>
                </a:ln>
                <a:solidFill>
                  <a:srgbClr val="FFFFFF"/>
                </a:solidFill>
                <a:effectLst/>
              </a:rPr>
              <a:t> </a:t>
            </a:r>
            <a:br>
              <a:rPr kumimoji="0" lang="en-US" altLang="en-US" sz="2000" b="0" i="0" u="none" strike="noStrike" cap="none" normalizeH="0" baseline="0" dirty="0">
                <a:ln>
                  <a:noFill/>
                </a:ln>
                <a:solidFill>
                  <a:srgbClr val="FFFFFF"/>
                </a:solidFill>
                <a:effectLst/>
              </a:rPr>
            </a:br>
            <a:r>
              <a:rPr kumimoji="0" lang="en-US" altLang="en-US" sz="2000" b="0" i="0" u="none" strike="noStrike" cap="none" normalizeH="0" baseline="0" dirty="0">
                <a:ln>
                  <a:noFill/>
                </a:ln>
                <a:solidFill>
                  <a:srgbClr val="FFFFFF"/>
                </a:solidFill>
                <a:effectLst/>
              </a:rPr>
              <a:t>{</a:t>
            </a:r>
            <a:br>
              <a:rPr lang="en-US" altLang="en-US" sz="2000" dirty="0">
                <a:solidFill>
                  <a:srgbClr val="FFFFFF"/>
                </a:solidFill>
              </a:rPr>
            </a:br>
            <a:r>
              <a:rPr kumimoji="0" lang="en-US" altLang="en-US" sz="2000" b="0" i="0" u="none" strike="noStrike" cap="none" normalizeH="0" baseline="0" dirty="0">
                <a:ln>
                  <a:noFill/>
                </a:ln>
                <a:solidFill>
                  <a:srgbClr val="FFFFFF"/>
                </a:solidFill>
                <a:effectLst/>
              </a:rPr>
              <a:t>public static void Register(HttpConfiguration config)</a:t>
            </a:r>
            <a:br>
              <a:rPr kumimoji="0" lang="en-US" altLang="en-US" sz="2000" b="0" i="0" u="none" strike="noStrike" cap="none" normalizeH="0" baseline="0" dirty="0">
                <a:ln>
                  <a:noFill/>
                </a:ln>
                <a:solidFill>
                  <a:srgbClr val="FFFFFF"/>
                </a:solidFill>
                <a:effectLst/>
              </a:rPr>
            </a:br>
            <a:r>
              <a:rPr kumimoji="0" lang="en-US" altLang="en-US" sz="2000" b="0" i="0" u="none" strike="noStrike" cap="none" normalizeH="0" baseline="0" dirty="0">
                <a:ln>
                  <a:noFill/>
                </a:ln>
                <a:solidFill>
                  <a:srgbClr val="FFFFFF"/>
                </a:solidFill>
                <a:effectLst/>
              </a:rPr>
              <a:t> { config.MapHttpAttributeRoutes(); </a:t>
            </a:r>
            <a:br>
              <a:rPr kumimoji="0" lang="en-US" altLang="en-US" sz="2000" b="0" i="0" u="none" strike="noStrike" cap="none" normalizeH="0" baseline="0" dirty="0">
                <a:ln>
                  <a:noFill/>
                </a:ln>
                <a:solidFill>
                  <a:srgbClr val="FFFFFF"/>
                </a:solidFill>
                <a:effectLst/>
              </a:rPr>
            </a:br>
            <a:r>
              <a:rPr kumimoji="0" lang="en-US" altLang="en-US" sz="2000" b="0" i="0" u="none" strike="noStrike" cap="none" normalizeH="0" baseline="0" dirty="0">
                <a:ln>
                  <a:noFill/>
                </a:ln>
                <a:solidFill>
                  <a:srgbClr val="FFFFFF"/>
                </a:solidFill>
                <a:effectLst/>
              </a:rPr>
              <a:t>// school route config.Routes.MapHttpRoute( name: "School", routeTemplate: "api/myschool/{id}", defaults: new { controller="school", id = RouteParameter.Optional } constraints: new { id ="/d+" } ); </a:t>
            </a:r>
            <a:br>
              <a:rPr kumimoji="0" lang="en-US" altLang="en-US" sz="2000" b="0" i="0" u="none" strike="noStrike" cap="none" normalizeH="0" baseline="0" dirty="0">
                <a:ln>
                  <a:noFill/>
                </a:ln>
                <a:solidFill>
                  <a:srgbClr val="FFFFFF"/>
                </a:solidFill>
                <a:effectLst/>
              </a:rPr>
            </a:br>
            <a:r>
              <a:rPr kumimoji="0" lang="en-US" altLang="en-US" sz="2000" b="0" i="0" u="none" strike="noStrike" cap="none" normalizeH="0" baseline="0" dirty="0">
                <a:ln>
                  <a:noFill/>
                </a:ln>
                <a:solidFill>
                  <a:srgbClr val="FFFFFF"/>
                </a:solidFill>
                <a:effectLst/>
              </a:rPr>
              <a:t>// default route config.Routes.MapHttpRoute( name: "DefaultApi", routeTemplate: "api/{controller}/{id}", defaults: new { id = RouteParameter.Optional } ); } } </a:t>
            </a:r>
          </a:p>
        </p:txBody>
      </p:sp>
      <p:sp>
        <p:nvSpPr>
          <p:cNvPr id="21"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40E51C5C-059B-4B6C-8BDF-61282304337A}"/>
              </a:ext>
            </a:extLst>
          </p:cNvPr>
          <p:cNvSpPr>
            <a:spLocks noGrp="1"/>
          </p:cNvSpPr>
          <p:nvPr>
            <p:ph idx="1"/>
          </p:nvPr>
        </p:nvSpPr>
        <p:spPr>
          <a:xfrm>
            <a:off x="5221862" y="1719618"/>
            <a:ext cx="5948831" cy="4334629"/>
          </a:xfrm>
        </p:spPr>
        <p:txBody>
          <a:bodyPr anchor="ctr">
            <a:normAutofit/>
          </a:bodyPr>
          <a:lstStyle/>
          <a:p>
            <a:r>
              <a:rPr lang="en-IN" sz="2400" dirty="0">
                <a:solidFill>
                  <a:srgbClr val="FEFFFF"/>
                </a:solidFill>
              </a:rPr>
              <a:t>In the above example, School route is configured before DefaultApi route. So any incoming request will be matched with the School route first and if incoming request url does not match with it then only it will be matched with DefaultApi route. For example, request url is http://localhost:1234/api/myschool is matched with School route template, so it will be handled by SchoolController.</a:t>
            </a:r>
          </a:p>
        </p:txBody>
      </p:sp>
    </p:spTree>
    <p:extLst>
      <p:ext uri="{BB962C8B-B14F-4D97-AF65-F5344CB8AC3E}">
        <p14:creationId xmlns:p14="http://schemas.microsoft.com/office/powerpoint/2010/main" val="3198210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3C43C-0D98-44B5-830A-A7B10256A180}"/>
              </a:ext>
            </a:extLst>
          </p:cNvPr>
          <p:cNvSpPr>
            <a:spLocks noGrp="1"/>
          </p:cNvSpPr>
          <p:nvPr>
            <p:ph type="title"/>
          </p:nvPr>
        </p:nvSpPr>
        <p:spPr>
          <a:xfrm>
            <a:off x="838200" y="-437322"/>
            <a:ext cx="10515600" cy="1325563"/>
          </a:xfrm>
        </p:spPr>
        <p:txBody>
          <a:bodyPr>
            <a:normAutofit/>
          </a:bodyPr>
          <a:lstStyle/>
          <a:p>
            <a:r>
              <a:rPr lang="en-IN" sz="3600" dirty="0"/>
              <a:t>Attribute Routing</a:t>
            </a:r>
          </a:p>
        </p:txBody>
      </p:sp>
      <p:graphicFrame>
        <p:nvGraphicFramePr>
          <p:cNvPr id="8" name="Content Placeholder 2">
            <a:extLst>
              <a:ext uri="{FF2B5EF4-FFF2-40B4-BE49-F238E27FC236}">
                <a16:creationId xmlns:a16="http://schemas.microsoft.com/office/drawing/2014/main" id="{F5C35DEB-2C6D-E9D3-AE44-08D46CC70162}"/>
              </a:ext>
            </a:extLst>
          </p:cNvPr>
          <p:cNvGraphicFramePr>
            <a:graphicFrameLocks noGrp="1"/>
          </p:cNvGraphicFramePr>
          <p:nvPr>
            <p:ph idx="1"/>
            <p:extLst>
              <p:ext uri="{D42A27DB-BD31-4B8C-83A1-F6EECF244321}">
                <p14:modId xmlns:p14="http://schemas.microsoft.com/office/powerpoint/2010/main" val="289956935"/>
              </p:ext>
            </p:extLst>
          </p:nvPr>
        </p:nvGraphicFramePr>
        <p:xfrm>
          <a:off x="838200" y="735496"/>
          <a:ext cx="10515600" cy="6122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2">
            <a:extLst>
              <a:ext uri="{FF2B5EF4-FFF2-40B4-BE49-F238E27FC236}">
                <a16:creationId xmlns:a16="http://schemas.microsoft.com/office/drawing/2014/main" id="{3FC701E6-C3BD-44A8-BCFC-3C3A80555A63}"/>
              </a:ext>
            </a:extLst>
          </p:cNvPr>
          <p:cNvSpPr>
            <a:spLocks noChangeArrowheads="1"/>
          </p:cNvSpPr>
          <p:nvPr/>
        </p:nvSpPr>
        <p:spPr bwMode="auto">
          <a:xfrm>
            <a:off x="4387534" y="3339000"/>
            <a:ext cx="4757530" cy="1107996"/>
          </a:xfrm>
          <a:prstGeom prst="rect">
            <a:avLst/>
          </a:prstGeom>
          <a:solidFill>
            <a:schemeClr val="bg1">
              <a:lumMod val="85000"/>
            </a:schemeClr>
          </a:solidFill>
          <a:ln>
            <a:noFill/>
          </a:ln>
          <a:effectLst/>
        </p:spPr>
        <p:txBody>
          <a:bodyPr vert="horz" wrap="squar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public</a:t>
            </a:r>
            <a:r>
              <a:rPr kumimoji="0" lang="en-US" alt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altLang="en-US" sz="12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class</a:t>
            </a:r>
            <a:r>
              <a:rPr kumimoji="0" lang="en-US" alt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altLang="en-US" sz="1200" b="0" i="0" u="none" strike="noStrike" kern="1200" cap="none" spc="0" normalizeH="0" baseline="0" noProof="0" dirty="0">
                <a:ln>
                  <a:noFill/>
                </a:ln>
                <a:solidFill>
                  <a:srgbClr val="2B91AF"/>
                </a:solidFill>
                <a:effectLst/>
                <a:uLnTx/>
                <a:uFillTx/>
                <a:latin typeface="Consolas" panose="020B0609020204030204" pitchFamily="49" charset="0"/>
                <a:ea typeface="+mn-ea"/>
                <a:cs typeface="+mn-cs"/>
              </a:rPr>
              <a:t>StudentController</a:t>
            </a:r>
            <a:r>
              <a:rPr kumimoji="0" lang="en-US" alt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altLang="en-US" sz="1200" b="0" i="0" u="none" strike="noStrike" kern="1200" cap="none" spc="0" normalizeH="0" baseline="0" noProof="0" dirty="0">
                <a:ln>
                  <a:noFill/>
                </a:ln>
                <a:solidFill>
                  <a:srgbClr val="2B91AF"/>
                </a:solidFill>
                <a:effectLst/>
                <a:uLnTx/>
                <a:uFillTx/>
                <a:latin typeface="Consolas" panose="020B0609020204030204" pitchFamily="49" charset="0"/>
                <a:ea typeface="+mn-ea"/>
                <a:cs typeface="+mn-cs"/>
              </a:rPr>
              <a:t> ApiController</a:t>
            </a:r>
            <a:r>
              <a:rPr kumimoji="0" lang="en-US" alt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US" altLang="en-US" sz="1200" b="0" i="0" u="none" strike="noStrike" kern="1200" cap="none" spc="0" normalizeH="0" baseline="0" noProof="0" dirty="0">
                <a:ln>
                  <a:noFill/>
                </a:ln>
                <a:solidFill>
                  <a:srgbClr val="2B91AF"/>
                </a:solidFill>
                <a:effectLst/>
                <a:uLnTx/>
                <a:uFillTx/>
                <a:latin typeface="Consolas" panose="020B0609020204030204" pitchFamily="49" charset="0"/>
                <a:ea typeface="+mn-ea"/>
                <a:cs typeface="+mn-cs"/>
              </a:rPr>
              <a:t>Route</a:t>
            </a:r>
            <a:r>
              <a:rPr kumimoji="0" lang="en-US" alt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US" altLang="en-US" sz="12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"api/student/names"</a:t>
            </a:r>
            <a:r>
              <a:rPr kumimoji="0" lang="en-US" alt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public</a:t>
            </a:r>
            <a:r>
              <a:rPr kumimoji="0" lang="en-US" alt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IEnumerable&lt;</a:t>
            </a:r>
            <a:r>
              <a:rPr kumimoji="0" lang="en-US" altLang="en-US" sz="12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string</a:t>
            </a:r>
            <a:r>
              <a:rPr kumimoji="0" lang="en-US" alt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&gt; Get() </a:t>
            </a: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altLang="en-US" sz="12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return</a:t>
            </a:r>
            <a:r>
              <a:rPr kumimoji="0" lang="en-US" alt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altLang="en-US" sz="12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new</a:t>
            </a:r>
            <a:r>
              <a:rPr kumimoji="0" lang="en-US" alt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altLang="en-US" sz="12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string</a:t>
            </a:r>
            <a:r>
              <a:rPr kumimoji="0" lang="en-US" alt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a:t>
            </a:r>
            <a:r>
              <a:rPr kumimoji="0" lang="en-US" altLang="en-US" sz="12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"student1"</a:t>
            </a:r>
            <a:r>
              <a:rPr kumimoji="0" lang="en-US" alt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altLang="en-US" sz="12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"student2"</a:t>
            </a:r>
            <a:r>
              <a:rPr kumimoji="0" lang="en-US" alt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 }</a:t>
            </a:r>
            <a:r>
              <a:rPr kumimoji="0" lang="en-US" altLang="en-US" sz="1100" b="0" i="0" u="none" strike="noStrike" kern="1200" cap="none" spc="0" normalizeH="0" baseline="0" noProof="0" dirty="0">
                <a:ln>
                  <a:noFill/>
                </a:ln>
                <a:solidFill>
                  <a:prstClr val="black"/>
                </a:solidFill>
                <a:effectLst/>
                <a:uLnTx/>
                <a:uFillTx/>
                <a:latin typeface="Calibri" panose="020F0502020204030204"/>
                <a:ea typeface="+mn-ea"/>
                <a:cs typeface="+mn-cs"/>
              </a:rPr>
              <a:t> </a:t>
            </a: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9" name="TextBox 8">
            <a:extLst>
              <a:ext uri="{FF2B5EF4-FFF2-40B4-BE49-F238E27FC236}">
                <a16:creationId xmlns:a16="http://schemas.microsoft.com/office/drawing/2014/main" id="{BA1551A2-ECFD-4DA8-B142-E9F9D160CB68}"/>
              </a:ext>
            </a:extLst>
          </p:cNvPr>
          <p:cNvSpPr txBox="1"/>
          <p:nvPr/>
        </p:nvSpPr>
        <p:spPr>
          <a:xfrm>
            <a:off x="2908371" y="2584798"/>
            <a:ext cx="8243247" cy="98488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black"/>
                </a:solidFill>
                <a:effectLst/>
                <a:uLnTx/>
                <a:uFillTx/>
                <a:latin typeface="+mj-lt"/>
              </a:rPr>
              <a:t>In order to use attribute routing with Web API, it must be enabled in WebApiConfig bycalling config.MapHttpAttributeRoutes() method</a:t>
            </a:r>
            <a:r>
              <a:rPr kumimoji="0" lang="en-IN" b="0" i="0" u="none" strike="noStrike" kern="1200" cap="none" spc="0" normalizeH="0" baseline="0" noProof="0" dirty="0">
                <a:ln>
                  <a:noFill/>
                </a:ln>
                <a:solidFill>
                  <a:prstClr val="black"/>
                </a:solidFill>
                <a:effectLst/>
                <a:uLnTx/>
                <a:uFillTx/>
                <a:latin typeface="+mj-lt"/>
              </a:rPr>
              <a:t>.</a:t>
            </a:r>
            <a:endParaRPr kumimoji="0" lang="en-US" b="0" i="0" u="none" strike="noStrike" kern="1200" cap="none" spc="0" normalizeH="0" baseline="0" noProof="0" dirty="0">
              <a:ln>
                <a:noFill/>
              </a:ln>
              <a:solidFill>
                <a:prstClr val="black"/>
              </a:solidFill>
              <a:effectLst/>
              <a:uLnTx/>
              <a:uFillTx/>
              <a:latin typeface="+mj-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b="0" i="0" u="none" strike="noStrike" kern="1200" cap="none" spc="0" normalizeH="0" baseline="0" noProof="0" dirty="0">
              <a:ln>
                <a:noFill/>
              </a:ln>
              <a:solidFill>
                <a:prstClr val="black"/>
              </a:solidFill>
              <a:effectLst/>
              <a:uLnTx/>
              <a:uFillTx/>
              <a:latin typeface="+mj-lt"/>
            </a:endParaRPr>
          </a:p>
        </p:txBody>
      </p:sp>
      <p:sp>
        <p:nvSpPr>
          <p:cNvPr id="10" name="TextBox 9">
            <a:extLst>
              <a:ext uri="{FF2B5EF4-FFF2-40B4-BE49-F238E27FC236}">
                <a16:creationId xmlns:a16="http://schemas.microsoft.com/office/drawing/2014/main" id="{F84D879C-F701-49D1-8EA6-B0FD14955F88}"/>
              </a:ext>
            </a:extLst>
          </p:cNvPr>
          <p:cNvSpPr txBox="1"/>
          <p:nvPr/>
        </p:nvSpPr>
        <p:spPr>
          <a:xfrm>
            <a:off x="2690190" y="4970516"/>
            <a:ext cx="8663609" cy="163121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black"/>
                </a:solidFill>
                <a:effectLst/>
                <a:uLnTx/>
                <a:uFillTx/>
                <a:latin typeface="+mj-lt"/>
              </a:rPr>
              <a:t>In the above example, the Route attribute defines new route "api/student/names" </a:t>
            </a:r>
            <a:r>
              <a:rPr kumimoji="0" lang="en-IN" sz="2000" b="0" i="0" u="none" strike="noStrike" kern="1200" cap="none" spc="0" normalizeH="0" baseline="0" noProof="0" dirty="0" err="1">
                <a:ln>
                  <a:noFill/>
                </a:ln>
                <a:solidFill>
                  <a:prstClr val="black"/>
                </a:solidFill>
                <a:effectLst/>
                <a:uLnTx/>
                <a:uFillTx/>
                <a:latin typeface="+mj-lt"/>
              </a:rPr>
              <a:t>whichwill</a:t>
            </a:r>
            <a:r>
              <a:rPr kumimoji="0" lang="en-IN" sz="2000" b="0" i="0" u="none" strike="noStrike" kern="1200" cap="none" spc="0" normalizeH="0" baseline="0" noProof="0" dirty="0">
                <a:ln>
                  <a:noFill/>
                </a:ln>
                <a:solidFill>
                  <a:prstClr val="black"/>
                </a:solidFill>
                <a:effectLst/>
                <a:uLnTx/>
                <a:uFillTx/>
                <a:latin typeface="+mj-lt"/>
              </a:rPr>
              <a:t> be handled by the Get() action method of StudentController. Thus, an HTTP GET request http://localhost:1234/api/student/names will return list of student names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000" b="0" i="0" u="none" strike="noStrike" kern="1200" cap="none" spc="0" normalizeH="0" baseline="0" noProof="0" dirty="0">
              <a:ln>
                <a:noFill/>
              </a:ln>
              <a:solidFill>
                <a:prstClr val="black"/>
              </a:solidFill>
              <a:effectLst/>
              <a:uLnTx/>
              <a:uFillTx/>
              <a:latin typeface="+mj-lt"/>
            </a:endParaRPr>
          </a:p>
        </p:txBody>
      </p:sp>
    </p:spTree>
    <p:extLst>
      <p:ext uri="{BB962C8B-B14F-4D97-AF65-F5344CB8AC3E}">
        <p14:creationId xmlns:p14="http://schemas.microsoft.com/office/powerpoint/2010/main" val="166953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F405E5-61EB-427F-A7CB-766DA6275D1C}"/>
              </a:ext>
            </a:extLst>
          </p:cNvPr>
          <p:cNvSpPr>
            <a:spLocks noGrp="1"/>
          </p:cNvSpPr>
          <p:nvPr>
            <p:ph idx="1"/>
          </p:nvPr>
        </p:nvSpPr>
        <p:spPr>
          <a:xfrm>
            <a:off x="1218977" y="3026727"/>
            <a:ext cx="5272888" cy="3181684"/>
          </a:xfrm>
        </p:spPr>
        <p:txBody>
          <a:bodyPr anchor="t">
            <a:normAutofit/>
          </a:bodyPr>
          <a:lstStyle/>
          <a:p>
            <a:pPr marL="0" indent="0">
              <a:buNone/>
            </a:pPr>
            <a:r>
              <a:rPr lang="en-IN" sz="4800" b="1" dirty="0">
                <a:latin typeface="Amasis MT Pro Black" panose="020B0604020202020204" pitchFamily="18" charset="0"/>
              </a:rPr>
              <a:t>Thank You</a:t>
            </a:r>
          </a:p>
        </p:txBody>
      </p:sp>
      <p:sp>
        <p:nvSpPr>
          <p:cNvPr id="10" name="Freeform 49">
            <a:extLst>
              <a:ext uri="{FF2B5EF4-FFF2-40B4-BE49-F238E27FC236}">
                <a16:creationId xmlns:a16="http://schemas.microsoft.com/office/drawing/2014/main" id="{EF9B8DF2-C3F5-49A2-94D2-F7B65A0F1F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13914" y="581159"/>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alpha val="80000"/>
            </a:srgb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4330B6AC-E6AB-45E4-A303-C8DE90EB2A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93318" y="760562"/>
            <a:ext cx="5298683" cy="6097438"/>
          </a:xfrm>
          <a:custGeom>
            <a:avLst/>
            <a:gdLst>
              <a:gd name="connsiteX0" fmla="*/ 3120528 w 5298683"/>
              <a:gd name="connsiteY0" fmla="*/ 0 h 6097438"/>
              <a:gd name="connsiteX1" fmla="*/ 5105473 w 5298683"/>
              <a:gd name="connsiteY1" fmla="*/ 712577 h 6097438"/>
              <a:gd name="connsiteX2" fmla="*/ 5298683 w 5298683"/>
              <a:gd name="connsiteY2" fmla="*/ 888178 h 6097438"/>
              <a:gd name="connsiteX3" fmla="*/ 5298683 w 5298683"/>
              <a:gd name="connsiteY3" fmla="*/ 5352876 h 6097438"/>
              <a:gd name="connsiteX4" fmla="*/ 5105473 w 5298683"/>
              <a:gd name="connsiteY4" fmla="*/ 5528477 h 6097438"/>
              <a:gd name="connsiteX5" fmla="*/ 4335177 w 5298683"/>
              <a:gd name="connsiteY5" fmla="*/ 5995828 h 6097438"/>
              <a:gd name="connsiteX6" fmla="*/ 4057556 w 5298683"/>
              <a:gd name="connsiteY6" fmla="*/ 6097438 h 6097438"/>
              <a:gd name="connsiteX7" fmla="*/ 2183499 w 5298683"/>
              <a:gd name="connsiteY7" fmla="*/ 6097438 h 6097438"/>
              <a:gd name="connsiteX8" fmla="*/ 1905878 w 5298683"/>
              <a:gd name="connsiteY8" fmla="*/ 5995828 h 6097438"/>
              <a:gd name="connsiteX9" fmla="*/ 0 w 5298683"/>
              <a:gd name="connsiteY9" fmla="*/ 3120527 h 6097438"/>
              <a:gd name="connsiteX10" fmla="*/ 3120528 w 5298683"/>
              <a:gd name="connsiteY10" fmla="*/ 0 h 609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98683" h="6097438">
                <a:moveTo>
                  <a:pt x="3120528" y="0"/>
                </a:moveTo>
                <a:cubicBezTo>
                  <a:pt x="3874524" y="0"/>
                  <a:pt x="4566062" y="267415"/>
                  <a:pt x="5105473" y="712577"/>
                </a:cubicBezTo>
                <a:lnTo>
                  <a:pt x="5298683" y="888178"/>
                </a:lnTo>
                <a:lnTo>
                  <a:pt x="5298683" y="5352876"/>
                </a:lnTo>
                <a:lnTo>
                  <a:pt x="5105473" y="5528477"/>
                </a:lnTo>
                <a:cubicBezTo>
                  <a:pt x="4874296" y="5719261"/>
                  <a:pt x="4615179" y="5877397"/>
                  <a:pt x="4335177" y="5995828"/>
                </a:cubicBezTo>
                <a:lnTo>
                  <a:pt x="4057556" y="6097438"/>
                </a:lnTo>
                <a:lnTo>
                  <a:pt x="2183499" y="6097438"/>
                </a:lnTo>
                <a:lnTo>
                  <a:pt x="1905878" y="5995828"/>
                </a:lnTo>
                <a:cubicBezTo>
                  <a:pt x="785873" y="5522106"/>
                  <a:pt x="0" y="4413092"/>
                  <a:pt x="0" y="3120527"/>
                </a:cubicBezTo>
                <a:cubicBezTo>
                  <a:pt x="0" y="1397108"/>
                  <a:pt x="1397108" y="0"/>
                  <a:pt x="3120528"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Handshake">
            <a:extLst>
              <a:ext uri="{FF2B5EF4-FFF2-40B4-BE49-F238E27FC236}">
                <a16:creationId xmlns:a16="http://schemas.microsoft.com/office/drawing/2014/main" id="{651E78F9-9C63-D9A9-371A-B1A4AAC157C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24800" y="1957050"/>
            <a:ext cx="3945463" cy="3945463"/>
          </a:xfrm>
          <a:prstGeom prst="rect">
            <a:avLst/>
          </a:prstGeom>
        </p:spPr>
      </p:pic>
    </p:spTree>
    <p:extLst>
      <p:ext uri="{BB962C8B-B14F-4D97-AF65-F5344CB8AC3E}">
        <p14:creationId xmlns:p14="http://schemas.microsoft.com/office/powerpoint/2010/main" val="3477585036"/>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LuminousVTI">
  <a:themeElements>
    <a:clrScheme name="Custom 54">
      <a:dk1>
        <a:sysClr val="windowText" lastClr="000000"/>
      </a:dk1>
      <a:lt1>
        <a:sysClr val="window" lastClr="FFFFFF"/>
      </a:lt1>
      <a:dk2>
        <a:srgbClr val="201449"/>
      </a:dk2>
      <a:lt2>
        <a:srgbClr val="EEEEEE"/>
      </a:lt2>
      <a:accent1>
        <a:srgbClr val="F900A0"/>
      </a:accent1>
      <a:accent2>
        <a:srgbClr val="4D4EE6"/>
      </a:accent2>
      <a:accent3>
        <a:srgbClr val="454B78"/>
      </a:accent3>
      <a:accent4>
        <a:srgbClr val="A3A3C1"/>
      </a:accent4>
      <a:accent5>
        <a:srgbClr val="7162FE"/>
      </a:accent5>
      <a:accent6>
        <a:srgbClr val="1EBE9B"/>
      </a:accent6>
      <a:hlink>
        <a:srgbClr val="F900A0"/>
      </a:hlink>
      <a:folHlink>
        <a:srgbClr val="8477FE"/>
      </a:folHlink>
    </a:clrScheme>
    <a:fontScheme name="Custom 51">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uminousVTI" id="{3EBF12FF-FD44-415B-AB75-5B4F7E5C3AC4}" vid="{521B7FAE-6A8D-4468-B79A-0706294A0D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ADA7EBFBFAB014DABC84F0E8AFC8AF9" ma:contentTypeVersion="11" ma:contentTypeDescription="Create a new document." ma:contentTypeScope="" ma:versionID="c0e5496c0666cd01d73afcd700068974">
  <xsd:schema xmlns:xsd="http://www.w3.org/2001/XMLSchema" xmlns:xs="http://www.w3.org/2001/XMLSchema" xmlns:p="http://schemas.microsoft.com/office/2006/metadata/properties" xmlns:ns3="9ab81ac3-287a-46be-8077-c9082af0a520" xmlns:ns4="10511a4b-6031-48dc-899a-a37395418ef1" targetNamespace="http://schemas.microsoft.com/office/2006/metadata/properties" ma:root="true" ma:fieldsID="38d0838a122825dcee1f1855e80575e9" ns3:_="" ns4:_="">
    <xsd:import namespace="9ab81ac3-287a-46be-8077-c9082af0a520"/>
    <xsd:import namespace="10511a4b-6031-48dc-899a-a37395418ef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LengthInSeconds" minOccurs="0"/>
                <xsd:element ref="ns4:MediaServiceAutoTags" minOccurs="0"/>
                <xsd:element ref="ns4:MediaServiceOCR"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ab81ac3-287a-46be-8077-c9082af0a520"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0511a4b-6031-48dc-899a-a37395418ef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80B0172-A8CD-445F-96A1-1FBF70063953}">
  <ds:schemaRefs>
    <ds:schemaRef ds:uri="http://schemas.microsoft.com/office/infopath/2007/PartnerControls"/>
    <ds:schemaRef ds:uri="http://purl.org/dc/elements/1.1/"/>
    <ds:schemaRef ds:uri="http://schemas.microsoft.com/office/2006/metadata/properties"/>
    <ds:schemaRef ds:uri="10511a4b-6031-48dc-899a-a37395418ef1"/>
    <ds:schemaRef ds:uri="http://purl.org/dc/terms/"/>
    <ds:schemaRef ds:uri="9ab81ac3-287a-46be-8077-c9082af0a520"/>
    <ds:schemaRef ds:uri="http://schemas.microsoft.com/office/2006/documentManagement/type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C9620810-DAFA-4BFD-833A-93A8B9BBC2F6}">
  <ds:schemaRefs>
    <ds:schemaRef ds:uri="http://schemas.microsoft.com/sharepoint/v3/contenttype/forms"/>
  </ds:schemaRefs>
</ds:datastoreItem>
</file>

<file path=customXml/itemProps3.xml><?xml version="1.0" encoding="utf-8"?>
<ds:datastoreItem xmlns:ds="http://schemas.openxmlformats.org/officeDocument/2006/customXml" ds:itemID="{A3245FC1-F24D-4550-8907-424D8EA0123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ab81ac3-287a-46be-8077-c9082af0a520"/>
    <ds:schemaRef ds:uri="10511a4b-6031-48dc-899a-a37395418ef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70</TotalTime>
  <Words>636</Words>
  <Application>Microsoft Office PowerPoint</Application>
  <PresentationFormat>Widescreen</PresentationFormat>
  <Paragraphs>39</Paragraphs>
  <Slides>6</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6</vt:i4>
      </vt:variant>
    </vt:vector>
  </HeadingPairs>
  <TitlesOfParts>
    <vt:vector size="16" baseType="lpstr">
      <vt:lpstr>Amasis MT Pro Black</vt:lpstr>
      <vt:lpstr>Arial</vt:lpstr>
      <vt:lpstr>Avenir Next LT Pro</vt:lpstr>
      <vt:lpstr>Calibri</vt:lpstr>
      <vt:lpstr>Calibri Light</vt:lpstr>
      <vt:lpstr>Consolas</vt:lpstr>
      <vt:lpstr>Sabon Next LT</vt:lpstr>
      <vt:lpstr>Wingdings</vt:lpstr>
      <vt:lpstr>Office Theme</vt:lpstr>
      <vt:lpstr>LuminousVTI</vt:lpstr>
      <vt:lpstr>WebAPI Routing </vt:lpstr>
      <vt:lpstr>PowerPoint Presentation</vt:lpstr>
      <vt:lpstr>PowerPoint Presentation</vt:lpstr>
      <vt:lpstr>public static class WebApiConfig  { public static void Register(HttpConfiguration config)  { config.MapHttpAttributeRoutes();  // school route config.Routes.MapHttpRoute( name: "School", routeTemplate: "api/myschool/{id}", defaults: new { controller="school", id = RouteParameter.Optional } constraints: new { id ="/d+" } );  // default route config.Routes.MapHttpRoute( name: "DefaultApi", routeTemplate: "api/{controller}/{id}", defaults: new { id = RouteParameter.Optional } ); } } </vt:lpstr>
      <vt:lpstr>Attribute Routing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WebAPI Routing</dc:title>
  <dc:creator>Sumanth, Popuri</dc:creator>
  <cp:lastModifiedBy>Sumanth, Popuri</cp:lastModifiedBy>
  <cp:revision>6</cp:revision>
  <dcterms:created xsi:type="dcterms:W3CDTF">2022-05-06T04:33:46Z</dcterms:created>
  <dcterms:modified xsi:type="dcterms:W3CDTF">2022-05-06T05:48:27Z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0x010100EADA7EBFBFAB014DABC84F0E8AFC8AF9</vt:lpwstr>
  </property>
</Properties>
</file>