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3" r:id="rId7"/>
    <p:sldId id="264" r:id="rId8"/>
    <p:sldId id="261"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FBE338-870C-4E95-B38B-78195B80BE74}" type="datetimeFigureOut">
              <a:rPr lang="en-US" smtClean="0"/>
              <a:t>5/2/2022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8EF71AC-77AB-4CD8-B912-C85741C01B31}"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709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BE338-870C-4E95-B38B-78195B80BE7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F71AC-77AB-4CD8-B912-C85741C01B31}" type="slidenum">
              <a:rPr lang="en-US" smtClean="0"/>
              <a:t>‹#›</a:t>
            </a:fld>
            <a:endParaRPr lang="en-US"/>
          </a:p>
        </p:txBody>
      </p:sp>
    </p:spTree>
    <p:extLst>
      <p:ext uri="{BB962C8B-B14F-4D97-AF65-F5344CB8AC3E}">
        <p14:creationId xmlns:p14="http://schemas.microsoft.com/office/powerpoint/2010/main" val="350029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BE338-870C-4E95-B38B-78195B80BE7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F71AC-77AB-4CD8-B912-C85741C01B31}"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45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BE338-870C-4E95-B38B-78195B80BE7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F71AC-77AB-4CD8-B912-C85741C01B3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BE338-870C-4E95-B38B-78195B80BE7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F71AC-77AB-4CD8-B912-C85741C01B31}"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422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FBE338-870C-4E95-B38B-78195B80BE7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F71AC-77AB-4CD8-B912-C85741C01B31}"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01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BE338-870C-4E95-B38B-78195B80BE74}"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F71AC-77AB-4CD8-B912-C85741C01B31}" type="slidenum">
              <a:rPr lang="en-US" smtClean="0"/>
              <a:t>‹#›</a:t>
            </a:fld>
            <a:endParaRPr lang="en-US"/>
          </a:p>
        </p:txBody>
      </p:sp>
    </p:spTree>
    <p:extLst>
      <p:ext uri="{BB962C8B-B14F-4D97-AF65-F5344CB8AC3E}">
        <p14:creationId xmlns:p14="http://schemas.microsoft.com/office/powerpoint/2010/main" val="293097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FBE338-870C-4E95-B38B-78195B80BE74}"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F71AC-77AB-4CD8-B912-C85741C01B31}" type="slidenum">
              <a:rPr lang="en-US" smtClean="0"/>
              <a:t>‹#›</a:t>
            </a:fld>
            <a:endParaRPr lang="en-US"/>
          </a:p>
        </p:txBody>
      </p:sp>
    </p:spTree>
    <p:extLst>
      <p:ext uri="{BB962C8B-B14F-4D97-AF65-F5344CB8AC3E}">
        <p14:creationId xmlns:p14="http://schemas.microsoft.com/office/powerpoint/2010/main" val="28033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BE338-870C-4E95-B38B-78195B80BE74}"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F71AC-77AB-4CD8-B912-C85741C01B31}" type="slidenum">
              <a:rPr lang="en-US" smtClean="0"/>
              <a:t>‹#›</a:t>
            </a:fld>
            <a:endParaRPr lang="en-US"/>
          </a:p>
        </p:txBody>
      </p:sp>
    </p:spTree>
    <p:extLst>
      <p:ext uri="{BB962C8B-B14F-4D97-AF65-F5344CB8AC3E}">
        <p14:creationId xmlns:p14="http://schemas.microsoft.com/office/powerpoint/2010/main" val="236157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FBE338-870C-4E95-B38B-78195B80BE7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F71AC-77AB-4CD8-B912-C85741C01B31}"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293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F2FBE338-870C-4E95-B38B-78195B80BE74}" type="datetimeFigureOut">
              <a:rPr lang="en-US" smtClean="0"/>
              <a:t>5/2/2022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48EF71AC-77AB-4CD8-B912-C85741C01B31}"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33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FBE338-870C-4E95-B38B-78195B80BE74}" type="datetimeFigureOut">
              <a:rPr lang="en-US" smtClean="0"/>
              <a:t>5/2/2022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8EF71AC-77AB-4CD8-B912-C85741C01B31}" type="slidenum">
              <a:rPr lang="en-US" smtClean="0"/>
              <a:t>‹#›</a:t>
            </a:fld>
            <a:endParaRPr lang="en-US"/>
          </a:p>
        </p:txBody>
      </p:sp>
    </p:spTree>
    <p:extLst>
      <p:ext uri="{BB962C8B-B14F-4D97-AF65-F5344CB8AC3E}">
        <p14:creationId xmlns:p14="http://schemas.microsoft.com/office/powerpoint/2010/main" val="42762116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Dot Net Core </a:t>
            </a:r>
          </a:p>
        </p:txBody>
      </p:sp>
      <p:sp>
        <p:nvSpPr>
          <p:cNvPr id="3" name="Subtitle 2"/>
          <p:cNvSpPr>
            <a:spLocks noGrp="1"/>
          </p:cNvSpPr>
          <p:nvPr>
            <p:ph type="subTitle" idx="1"/>
          </p:nvPr>
        </p:nvSpPr>
        <p:spPr/>
        <p:txBody>
          <a:bodyPr/>
          <a:lstStyle/>
          <a:p>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Times New Roman" pitchFamily="18" charset="0"/>
                <a:cs typeface="Times New Roman" pitchFamily="18" charset="0"/>
              </a:rPr>
              <a:t>Introduction</a:t>
            </a:r>
            <a:r>
              <a:rPr lang="en-US" dirty="0"/>
              <a:t> to </a:t>
            </a:r>
            <a:r>
              <a:rPr lang="en-US" dirty="0" err="1"/>
              <a:t>.Net</a:t>
            </a:r>
            <a:r>
              <a:rPr lang="en-US" dirty="0"/>
              <a:t> core</a:t>
            </a:r>
          </a:p>
        </p:txBody>
      </p:sp>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.NET Core is an open-source, cross-platform, modular platform that enables you to build and deploy applications that are targeted at multiple operating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228601"/>
            <a:ext cx="6571343" cy="1066800"/>
          </a:xfrm>
        </p:spPr>
        <p:txBody>
          <a:bodyPr>
            <a:normAutofit fontScale="90000"/>
          </a:bodyPr>
          <a:lstStyle/>
          <a:p>
            <a:pPr algn="ctr"/>
            <a:r>
              <a:rPr lang="en-US" b="0" dirty="0">
                <a:latin typeface="Times New Roman" pitchFamily="18" charset="0"/>
                <a:cs typeface="Times New Roman" pitchFamily="18" charset="0"/>
              </a:rPr>
              <a:t>Characteristics</a:t>
            </a:r>
            <a:r>
              <a:rPr lang="en-US" b="0" dirty="0"/>
              <a:t> of .NET Core</a:t>
            </a:r>
            <a:br>
              <a:rPr lang="en-US" b="0" dirty="0"/>
            </a:br>
            <a:endParaRPr lang="en-US" dirty="0"/>
          </a:p>
        </p:txBody>
      </p:sp>
      <p:sp>
        <p:nvSpPr>
          <p:cNvPr id="2" name="Content Placeholder 1"/>
          <p:cNvSpPr>
            <a:spLocks noGrp="1"/>
          </p:cNvSpPr>
          <p:nvPr>
            <p:ph idx="1"/>
          </p:nvPr>
        </p:nvSpPr>
        <p:spPr>
          <a:xfrm>
            <a:off x="457200" y="762000"/>
            <a:ext cx="8229600" cy="5867399"/>
          </a:xfrm>
        </p:spPr>
        <p:txBody>
          <a:bodyPr>
            <a:normAutofit fontScale="25000" lnSpcReduction="20000"/>
          </a:bodyPr>
          <a:lstStyle/>
          <a:p>
            <a:pPr>
              <a:buNone/>
            </a:pPr>
            <a:endParaRPr lang="en-US" b="1" dirty="0"/>
          </a:p>
          <a:p>
            <a:r>
              <a:rPr lang="en-US" sz="7200" b="1" i="1" dirty="0">
                <a:latin typeface="Times New Roman" pitchFamily="18" charset="0"/>
                <a:cs typeface="Times New Roman" pitchFamily="18" charset="0"/>
              </a:rPr>
              <a:t>Cross-platform support :</a:t>
            </a:r>
            <a:br>
              <a:rPr lang="en-US" sz="7200" i="1" dirty="0">
                <a:latin typeface="Times New Roman" pitchFamily="18" charset="0"/>
                <a:cs typeface="Times New Roman" pitchFamily="18" charset="0"/>
              </a:rPr>
            </a:br>
            <a:r>
              <a:rPr lang="en-US" sz="7200" dirty="0">
                <a:latin typeface="Times New Roman" pitchFamily="18" charset="0"/>
                <a:cs typeface="Times New Roman" pitchFamily="18" charset="0"/>
              </a:rPr>
              <a:t>It can work on multiple platforms, such as Windows, Mac, and Linux.</a:t>
            </a:r>
          </a:p>
          <a:p>
            <a:pPr>
              <a:buNone/>
            </a:pPr>
            <a:endParaRPr lang="en-US" sz="7200" b="1" dirty="0">
              <a:latin typeface="Times New Roman" pitchFamily="18" charset="0"/>
              <a:cs typeface="Times New Roman" pitchFamily="18" charset="0"/>
            </a:endParaRPr>
          </a:p>
          <a:p>
            <a:r>
              <a:rPr lang="en-US" sz="7200" b="1" i="1" dirty="0">
                <a:latin typeface="Times New Roman" pitchFamily="18" charset="0"/>
                <a:cs typeface="Times New Roman" pitchFamily="18" charset="0"/>
              </a:rPr>
              <a:t>Flexible deployment:</a:t>
            </a:r>
            <a:br>
              <a:rPr lang="en-US" sz="7200" i="1" dirty="0">
                <a:latin typeface="Times New Roman" pitchFamily="18" charset="0"/>
                <a:cs typeface="Times New Roman" pitchFamily="18" charset="0"/>
              </a:rPr>
            </a:br>
            <a:r>
              <a:rPr lang="en-US" sz="7200" dirty="0">
                <a:latin typeface="Times New Roman" pitchFamily="18" charset="0"/>
                <a:cs typeface="Times New Roman" pitchFamily="18" charset="0"/>
              </a:rPr>
              <a:t>You can deploy a .NET Core application side by side with your application seamlessly. It is a general-purpose development platform that consists of several components. These include the managed compilers, the runtime, and the base class libraries. It also includes many application models, such as the ASP.NET Core.</a:t>
            </a:r>
          </a:p>
          <a:p>
            <a:r>
              <a:rPr lang="en-US" sz="7200" b="1" i="1" dirty="0">
                <a:latin typeface="Times New Roman" pitchFamily="18" charset="0"/>
                <a:cs typeface="Times New Roman" pitchFamily="18" charset="0"/>
              </a:rPr>
              <a:t>Modular:</a:t>
            </a:r>
            <a:br>
              <a:rPr lang="en-US" sz="7200" i="1" dirty="0">
                <a:latin typeface="Times New Roman" pitchFamily="18" charset="0"/>
                <a:cs typeface="Times New Roman" pitchFamily="18" charset="0"/>
              </a:rPr>
            </a:br>
            <a:r>
              <a:rPr lang="en-US" sz="7200" dirty="0">
                <a:latin typeface="Times New Roman" pitchFamily="18" charset="0"/>
                <a:cs typeface="Times New Roman" pitchFamily="18" charset="0"/>
              </a:rPr>
              <a:t>.NET Core is composed of a set of modular components. This enables you to take advantage of the package you want to use rather than including the entire .NET Core framework. This boosts performance as you end up creating applications that contain just what you need.</a:t>
            </a:r>
          </a:p>
          <a:p>
            <a:r>
              <a:rPr lang="en-US" sz="7200" b="1" i="1" dirty="0">
                <a:latin typeface="Times New Roman" pitchFamily="18" charset="0"/>
                <a:cs typeface="Times New Roman" pitchFamily="18" charset="0"/>
              </a:rPr>
              <a:t>Open-source:</a:t>
            </a:r>
            <a:br>
              <a:rPr lang="en-US" sz="7200" i="1" dirty="0">
                <a:latin typeface="Times New Roman" pitchFamily="18" charset="0"/>
                <a:cs typeface="Times New Roman" pitchFamily="18" charset="0"/>
              </a:rPr>
            </a:br>
            <a:r>
              <a:rPr lang="en-US" sz="7200" dirty="0">
                <a:latin typeface="Times New Roman" pitchFamily="18" charset="0"/>
                <a:cs typeface="Times New Roman" pitchFamily="18" charset="0"/>
              </a:rPr>
              <a:t>.NET Core is open source using MIT and Apache 2 licenses and is available in GitHub</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b="0" dirty="0">
                <a:latin typeface="Times New Roman" pitchFamily="18" charset="0"/>
                <a:cs typeface="Times New Roman" pitchFamily="18" charset="0"/>
              </a:rPr>
              <a:t>NET Core Stack: The Architectural Components</a:t>
            </a:r>
            <a:br>
              <a:rPr lang="en-US" b="0" dirty="0"/>
            </a:br>
            <a:endParaRPr lang="en-US" dirty="0"/>
          </a:p>
        </p:txBody>
      </p:sp>
      <p:sp>
        <p:nvSpPr>
          <p:cNvPr id="2" name="Content Placeholder 1"/>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A .NET runtime :</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This is used to provide type safety, garbage collection mechanism, native </a:t>
            </a:r>
            <a:r>
              <a:rPr lang="en-US" dirty="0" err="1">
                <a:latin typeface="Times New Roman" pitchFamily="18" charset="0"/>
                <a:cs typeface="Times New Roman" pitchFamily="18" charset="0"/>
              </a:rPr>
              <a:t>interop</a:t>
            </a:r>
            <a:r>
              <a:rPr lang="en-US" dirty="0">
                <a:latin typeface="Times New Roman" pitchFamily="18" charset="0"/>
                <a:cs typeface="Times New Roman" pitchFamily="18" charset="0"/>
              </a:rPr>
              <a:t> services, loading of assemblies, etc.</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A collection of Framework Libraries:</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These provide the primitive data types, the utilities, etc.</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A collection of SDK tools and compilers</a:t>
            </a:r>
            <a:r>
              <a:rPr lang="en-US" i="1" dirty="0">
                <a:latin typeface="Times New Roman" pitchFamily="18" charset="0"/>
                <a:cs typeface="Times New Roman" pitchFamily="18" charset="0"/>
              </a:rPr>
              <a:t>:</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These provide developer experience when working with the .NET Core SDK</a:t>
            </a:r>
            <a:r>
              <a:rPr lang="en-US"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Advantage of </a:t>
            </a:r>
            <a:r>
              <a:rPr lang="en-US" dirty="0" err="1"/>
              <a:t>.Net</a:t>
            </a:r>
            <a:r>
              <a:rPr lang="en-US" dirty="0"/>
              <a:t> Core</a:t>
            </a:r>
          </a:p>
        </p:txBody>
      </p:sp>
      <p:sp>
        <p:nvSpPr>
          <p:cNvPr id="2" name="Content Placeholder 1"/>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.NET Core is Cross-Platform</a:t>
            </a:r>
          </a:p>
          <a:p>
            <a:r>
              <a:rPr lang="en-US" dirty="0">
                <a:latin typeface="Times New Roman" pitchFamily="18" charset="0"/>
                <a:cs typeface="Times New Roman" pitchFamily="18" charset="0"/>
              </a:rPr>
              <a:t>.NET Core is Open Source</a:t>
            </a:r>
          </a:p>
          <a:p>
            <a:r>
              <a:rPr lang="en-US" dirty="0">
                <a:latin typeface="Times New Roman" pitchFamily="18" charset="0"/>
                <a:cs typeface="Times New Roman" pitchFamily="18" charset="0"/>
              </a:rPr>
              <a:t>Mature Framework and Widely Used Programming Languages</a:t>
            </a:r>
          </a:p>
          <a:p>
            <a:r>
              <a:rPr lang="en-US" dirty="0">
                <a:latin typeface="Times New Roman" pitchFamily="18" charset="0"/>
                <a:cs typeface="Times New Roman" pitchFamily="18" charset="0"/>
              </a:rPr>
              <a:t>The .NET Core Supports a Wide Range of Application Types</a:t>
            </a:r>
          </a:p>
          <a:p>
            <a:r>
              <a:rPr lang="en-US" dirty="0">
                <a:latin typeface="Times New Roman" pitchFamily="18" charset="0"/>
                <a:cs typeface="Times New Roman" pitchFamily="18" charset="0"/>
              </a:rPr>
              <a:t>Increased Security with .NET Core</a:t>
            </a:r>
          </a:p>
          <a:p>
            <a:r>
              <a:rPr lang="en-US" dirty="0">
                <a:latin typeface="Times New Roman" pitchFamily="18" charset="0"/>
                <a:cs typeface="Times New Roman" pitchFamily="18" charset="0"/>
              </a:rPr>
              <a:t>.NET Core Enables Top App Performance</a:t>
            </a:r>
          </a:p>
          <a:p>
            <a:r>
              <a:rPr lang="en-US" dirty="0">
                <a:latin typeface="Times New Roman" pitchFamily="18" charset="0"/>
                <a:cs typeface="Times New Roman" pitchFamily="18" charset="0"/>
              </a:rPr>
              <a:t>.NET Core Enables Flexibility</a:t>
            </a:r>
          </a:p>
          <a:p>
            <a:r>
              <a:rPr lang="en-US" dirty="0">
                <a:latin typeface="Times New Roman" pitchFamily="18" charset="0"/>
                <a:cs typeface="Times New Roman" pitchFamily="18" charset="0"/>
              </a:rPr>
              <a:t>.NET Core is Cost Effective</a:t>
            </a:r>
          </a:p>
          <a:p>
            <a:r>
              <a:rPr lang="en-US" dirty="0">
                <a:latin typeface="Times New Roman" pitchFamily="18" charset="0"/>
                <a:cs typeface="Times New Roman" pitchFamily="18" charset="0"/>
              </a:rPr>
              <a:t>.NET Core has a Large Community</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309940"/>
            <a:ext cx="6571343" cy="1049235"/>
          </a:xfrm>
        </p:spPr>
        <p:txBody>
          <a:bodyPr/>
          <a:lstStyle/>
          <a:p>
            <a:pPr algn="ctr"/>
            <a:r>
              <a:rPr lang="en-US" dirty="0">
                <a:latin typeface="Times New Roman" pitchFamily="18" charset="0"/>
                <a:cs typeface="Times New Roman" pitchFamily="18" charset="0"/>
              </a:rPr>
              <a:t>Code Execution</a:t>
            </a:r>
          </a:p>
        </p:txBody>
      </p:sp>
      <p:sp>
        <p:nvSpPr>
          <p:cNvPr id="2" name="Content Placeholder 1"/>
          <p:cNvSpPr>
            <a:spLocks noGrp="1"/>
          </p:cNvSpPr>
          <p:nvPr>
            <p:ph idx="1"/>
          </p:nvPr>
        </p:nvSpPr>
        <p:spPr>
          <a:xfrm>
            <a:off x="1443491" y="1703693"/>
            <a:ext cx="6571343" cy="3450613"/>
          </a:xfrm>
        </p:spPr>
        <p:txBody>
          <a:bodyPr/>
          <a:lstStyle/>
          <a:p>
            <a:r>
              <a:rPr lang="en-US" sz="2000" dirty="0">
                <a:latin typeface="Times New Roman" pitchFamily="18" charset="0"/>
                <a:cs typeface="Times New Roman" pitchFamily="18" charset="0"/>
              </a:rPr>
              <a:t>Choosing a compiler</a:t>
            </a:r>
          </a:p>
          <a:p>
            <a:r>
              <a:rPr lang="en-US" sz="2000" dirty="0">
                <a:latin typeface="Times New Roman" pitchFamily="18" charset="0"/>
                <a:cs typeface="Times New Roman" pitchFamily="18" charset="0"/>
              </a:rPr>
              <a:t>Compiling your code to MSIL</a:t>
            </a:r>
          </a:p>
          <a:p>
            <a:r>
              <a:rPr lang="en-US" sz="2000" dirty="0">
                <a:latin typeface="Times New Roman" pitchFamily="18" charset="0"/>
                <a:cs typeface="Times New Roman" pitchFamily="18" charset="0"/>
              </a:rPr>
              <a:t>Compiling MSIL to native code</a:t>
            </a:r>
          </a:p>
          <a:p>
            <a:r>
              <a:rPr lang="en-US" sz="2000" dirty="0">
                <a:latin typeface="Times New Roman" pitchFamily="18" charset="0"/>
                <a:cs typeface="Times New Roman" pitchFamily="18" charset="0"/>
              </a:rPr>
              <a:t>Running code</a:t>
            </a:r>
          </a:p>
          <a:p>
            <a:endParaRPr lang="en-US" dirty="0"/>
          </a:p>
        </p:txBody>
      </p:sp>
      <p:pic>
        <p:nvPicPr>
          <p:cNvPr id="4" name="Picture 3" descr="d3.PNG"/>
          <p:cNvPicPr>
            <a:picLocks noChangeAspect="1"/>
          </p:cNvPicPr>
          <p:nvPr/>
        </p:nvPicPr>
        <p:blipFill>
          <a:blip r:embed="rId2" cstate="print"/>
          <a:stretch>
            <a:fillRect/>
          </a:stretch>
        </p:blipFill>
        <p:spPr>
          <a:xfrm>
            <a:off x="2451699" y="3722313"/>
            <a:ext cx="5563135" cy="2863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a:t> </a:t>
            </a:r>
            <a:r>
              <a:rPr lang="en-US" dirty="0">
                <a:latin typeface="Times New Roman" pitchFamily="18" charset="0"/>
                <a:cs typeface="Times New Roman" pitchFamily="18" charset="0"/>
              </a:rPr>
              <a:t>Middleware</a:t>
            </a:r>
          </a:p>
        </p:txBody>
      </p:sp>
      <p:sp>
        <p:nvSpPr>
          <p:cNvPr id="2" name="Content Placeholder 1"/>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Middleware are software components that are assembled into an application pipeline to handle requests and responses.</a:t>
            </a:r>
          </a:p>
          <a:p>
            <a:r>
              <a:rPr lang="en-US" dirty="0">
                <a:latin typeface="Times New Roman" pitchFamily="18" charset="0"/>
                <a:cs typeface="Times New Roman" pitchFamily="18" charset="0"/>
              </a:rPr>
              <a:t>Each component chooses whether to pass the request on to the next component in the pipeline, and can perform certain actions before and after the next component is invoked in the pipeline.</a:t>
            </a:r>
          </a:p>
          <a:p>
            <a:r>
              <a:rPr lang="en-US" dirty="0">
                <a:latin typeface="Times New Roman" pitchFamily="18" charset="0"/>
                <a:cs typeface="Times New Roman" pitchFamily="18" charset="0"/>
              </a:rPr>
              <a:t>Request delegates are used to build the request pipeline. The request delegates handle each HTTP request.</a:t>
            </a:r>
          </a:p>
          <a:p>
            <a:r>
              <a:rPr lang="en-US" dirty="0">
                <a:latin typeface="Times New Roman" pitchFamily="18" charset="0"/>
                <a:cs typeface="Times New Roman" pitchFamily="18" charset="0"/>
              </a:rPr>
              <a:t>Each piece of middleware in ASP.NET Core is an object, and each piece has a very specific, focused, and limited role.</a:t>
            </a:r>
          </a:p>
          <a:p>
            <a:r>
              <a:rPr lang="en-US" dirty="0">
                <a:latin typeface="Times New Roman" pitchFamily="18" charset="0"/>
                <a:cs typeface="Times New Roman" pitchFamily="18" charset="0"/>
              </a:rPr>
              <a:t>Ultimately, we need many pieces of middleware for an application to behave appropriately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DIFFERENCE </a:t>
            </a:r>
          </a:p>
        </p:txBody>
      </p:sp>
      <p:pic>
        <p:nvPicPr>
          <p:cNvPr id="4" name="Content Placeholder 3" descr="D1.PNG"/>
          <p:cNvPicPr>
            <a:picLocks noGrp="1" noChangeAspect="1"/>
          </p:cNvPicPr>
          <p:nvPr>
            <p:ph idx="1"/>
          </p:nvPr>
        </p:nvPicPr>
        <p:blipFill>
          <a:blip r:embed="rId2" cstate="print"/>
          <a:stretch>
            <a:fillRect/>
          </a:stretch>
        </p:blipFill>
        <p:spPr>
          <a:xfrm>
            <a:off x="2733234" y="2016125"/>
            <a:ext cx="3991857" cy="34496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2.PNG"/>
          <p:cNvPicPr>
            <a:picLocks noGrp="1" noChangeAspect="1"/>
          </p:cNvPicPr>
          <p:nvPr>
            <p:ph idx="1"/>
          </p:nvPr>
        </p:nvPicPr>
        <p:blipFill>
          <a:blip r:embed="rId2" cstate="print"/>
          <a:stretch>
            <a:fillRect/>
          </a:stretch>
        </p:blipFill>
        <p:spPr>
          <a:xfrm>
            <a:off x="2869660" y="2016125"/>
            <a:ext cx="3719005" cy="3449638"/>
          </a:xfr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194</TotalTime>
  <Words>472</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Dot Net Core </vt:lpstr>
      <vt:lpstr>Introduction to .Net core</vt:lpstr>
      <vt:lpstr>Characteristics of .NET Core </vt:lpstr>
      <vt:lpstr>NET Core Stack: The Architectural Components </vt:lpstr>
      <vt:lpstr>Advantage of .Net Core</vt:lpstr>
      <vt:lpstr>Code Execution</vt:lpstr>
      <vt:lpstr> Middleware</vt:lpstr>
      <vt:lpstr>DIFFERENCE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Dot Net Core</dc:title>
  <dc:creator>LENOVO</dc:creator>
  <cp:lastModifiedBy>sameersmart7@outlook.com</cp:lastModifiedBy>
  <cp:revision>21</cp:revision>
  <dcterms:created xsi:type="dcterms:W3CDTF">2022-05-02T06:19:33Z</dcterms:created>
  <dcterms:modified xsi:type="dcterms:W3CDTF">2022-05-02T10:30:19Z</dcterms:modified>
</cp:coreProperties>
</file>