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7" r:id="rId9"/>
    <p:sldId id="269" r:id="rId10"/>
    <p:sldId id="271" r:id="rId11"/>
    <p:sldId id="265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45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René Hevrøy Andersen" userId="0f0d1b24-9807-4df1-ae39-de6cfe4600ae" providerId="ADAL" clId="{3D161F0D-0E9C-4C7D-9689-5275DA9E5A5B}"/>
    <pc:docChg chg="custSel delSld modSld">
      <pc:chgData name="Tony René Hevrøy Andersen" userId="0f0d1b24-9807-4df1-ae39-de6cfe4600ae" providerId="ADAL" clId="{3D161F0D-0E9C-4C7D-9689-5275DA9E5A5B}" dt="2025-04-07T10:16:16.259" v="86" actId="6549"/>
      <pc:docMkLst>
        <pc:docMk/>
      </pc:docMkLst>
      <pc:sldChg chg="modSp mod">
        <pc:chgData name="Tony René Hevrøy Andersen" userId="0f0d1b24-9807-4df1-ae39-de6cfe4600ae" providerId="ADAL" clId="{3D161F0D-0E9C-4C7D-9689-5275DA9E5A5B}" dt="2025-04-07T10:16:16.259" v="86" actId="6549"/>
        <pc:sldMkLst>
          <pc:docMk/>
          <pc:sldMk cId="0" sldId="258"/>
        </pc:sldMkLst>
        <pc:spChg chg="mod">
          <ac:chgData name="Tony René Hevrøy Andersen" userId="0f0d1b24-9807-4df1-ae39-de6cfe4600ae" providerId="ADAL" clId="{3D161F0D-0E9C-4C7D-9689-5275DA9E5A5B}" dt="2025-04-07T10:16:16.259" v="86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Tony René Hevrøy Andersen" userId="0f0d1b24-9807-4df1-ae39-de6cfe4600ae" providerId="ADAL" clId="{3D161F0D-0E9C-4C7D-9689-5275DA9E5A5B}" dt="2025-04-07T10:13:16.467" v="5" actId="20577"/>
        <pc:sldMkLst>
          <pc:docMk/>
          <pc:sldMk cId="0" sldId="263"/>
        </pc:sldMkLst>
        <pc:spChg chg="mod">
          <ac:chgData name="Tony René Hevrøy Andersen" userId="0f0d1b24-9807-4df1-ae39-de6cfe4600ae" providerId="ADAL" clId="{3D161F0D-0E9C-4C7D-9689-5275DA9E5A5B}" dt="2025-04-07T10:13:16.467" v="5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Tony René Hevrøy Andersen" userId="0f0d1b24-9807-4df1-ae39-de6cfe4600ae" providerId="ADAL" clId="{3D161F0D-0E9C-4C7D-9689-5275DA9E5A5B}" dt="2025-04-07T10:16:08.431" v="78" actId="20577"/>
        <pc:sldMkLst>
          <pc:docMk/>
          <pc:sldMk cId="0" sldId="265"/>
        </pc:sldMkLst>
        <pc:spChg chg="mod">
          <ac:chgData name="Tony René Hevrøy Andersen" userId="0f0d1b24-9807-4df1-ae39-de6cfe4600ae" providerId="ADAL" clId="{3D161F0D-0E9C-4C7D-9689-5275DA9E5A5B}" dt="2025-04-07T10:16:08.431" v="78" actId="20577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Tony René Hevrøy Andersen" userId="0f0d1b24-9807-4df1-ae39-de6cfe4600ae" providerId="ADAL" clId="{3D161F0D-0E9C-4C7D-9689-5275DA9E5A5B}" dt="2025-04-07T10:15:14.269" v="6" actId="2696"/>
        <pc:sldMkLst>
          <pc:docMk/>
          <pc:sldMk cId="180145830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7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6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00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6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6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tilsynet.no/" TargetMode="External"/><Relationship Id="rId2" Type="http://schemas.openxmlformats.org/officeDocument/2006/relationships/hyperlink" Target="https://lovdata.no/dokument/NL/lov/2018-06-15-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5800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r>
              <a:rPr lang="nb-NO" sz="1700" dirty="0"/>
              <a:t>Personopplysningsloven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28861D6-82A2-760F-A8B9-F95AFC2D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86" r="19362" b="-1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Øvelse: Lage rutiner for databehandling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Oppgave:</a:t>
            </a:r>
          </a:p>
          <a:p>
            <a:r>
              <a:t>1. Lag en enkel rutine for behandling av personopplysninger ved feilsøking.</a:t>
            </a:r>
          </a:p>
          <a:p>
            <a:r>
              <a:t>2. Beskriv hvordan dere hindrer at data blir liggende etter endt oppdrag.</a:t>
            </a:r>
          </a:p>
          <a:p>
            <a:r>
              <a:t>3. Hvordan kan personvern bygges inn i daglige rutiner i IT-avdelingen?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Nyttige ressurser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Lovdata</a:t>
            </a:r>
            <a:r>
              <a:rPr dirty="0"/>
              <a:t>: </a:t>
            </a:r>
            <a:r>
              <a:rPr dirty="0">
                <a:hlinkClick r:id="rId2"/>
              </a:rPr>
              <a:t>https://lovdata.no/dokument/NL/lov/2018-06-15-38</a:t>
            </a:r>
            <a:r>
              <a:rPr lang="nb-NO" dirty="0"/>
              <a:t> </a:t>
            </a:r>
            <a:endParaRPr dirty="0"/>
          </a:p>
          <a:p>
            <a:r>
              <a:rPr dirty="0" err="1"/>
              <a:t>Datatilsynet</a:t>
            </a:r>
            <a:r>
              <a:rPr dirty="0"/>
              <a:t>: </a:t>
            </a:r>
            <a:r>
              <a:rPr dirty="0">
                <a:hlinkClick r:id="rId3"/>
              </a:rPr>
              <a:t>www.datatilsynet.no</a:t>
            </a:r>
            <a:r>
              <a:rPr lang="nb-NO" dirty="0"/>
              <a:t> </a:t>
            </a:r>
          </a:p>
          <a:p>
            <a:r>
              <a:rPr lang="nb-NO" dirty="0"/>
              <a:t>«De mest sentrale reglene i GDPR» utviklet av advokat Jan </a:t>
            </a:r>
            <a:r>
              <a:rPr lang="nb-NO" dirty="0" err="1"/>
              <a:t>Sandtrø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Målsettinger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Forstå</a:t>
            </a:r>
            <a:r>
              <a:rPr dirty="0"/>
              <a:t> </a:t>
            </a:r>
            <a:r>
              <a:rPr dirty="0" err="1"/>
              <a:t>grunnleggende</a:t>
            </a:r>
            <a:r>
              <a:rPr dirty="0"/>
              <a:t> </a:t>
            </a:r>
            <a:r>
              <a:rPr dirty="0" err="1"/>
              <a:t>prinsipper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GDPR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personopplysningsloven</a:t>
            </a:r>
            <a:endParaRPr dirty="0"/>
          </a:p>
          <a:p>
            <a:r>
              <a:rPr dirty="0" err="1"/>
              <a:t>Anvende</a:t>
            </a:r>
            <a:r>
              <a:rPr dirty="0"/>
              <a:t> </a:t>
            </a:r>
            <a:r>
              <a:rPr dirty="0" err="1"/>
              <a:t>personvernprinsipper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drift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brukerstøtte</a:t>
            </a:r>
            <a:endParaRPr dirty="0"/>
          </a:p>
          <a:p>
            <a:r>
              <a:rPr dirty="0" err="1"/>
              <a:t>Identifisere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håndtere</a:t>
            </a:r>
            <a:r>
              <a:rPr dirty="0"/>
              <a:t> </a:t>
            </a:r>
            <a:r>
              <a:rPr dirty="0" err="1"/>
              <a:t>personopplysninger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tråd</a:t>
            </a:r>
            <a:r>
              <a:rPr dirty="0"/>
              <a:t> med </a:t>
            </a:r>
            <a:r>
              <a:rPr dirty="0" err="1"/>
              <a:t>lovverket</a:t>
            </a:r>
            <a:endParaRPr dirty="0"/>
          </a:p>
          <a:p>
            <a:r>
              <a:rPr dirty="0" err="1"/>
              <a:t>Implementere</a:t>
            </a:r>
            <a:r>
              <a:rPr dirty="0"/>
              <a:t> </a:t>
            </a:r>
            <a:r>
              <a:rPr dirty="0" err="1"/>
              <a:t>innebygd</a:t>
            </a:r>
            <a:r>
              <a:rPr dirty="0"/>
              <a:t> </a:t>
            </a:r>
            <a:r>
              <a:rPr dirty="0" err="1"/>
              <a:t>personvern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personvern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standard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Grunnprinsipper i GDPR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Lovlighet</a:t>
            </a:r>
            <a:r>
              <a:rPr dirty="0"/>
              <a:t>, </a:t>
            </a:r>
            <a:r>
              <a:rPr dirty="0" err="1"/>
              <a:t>rettferdighet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åpenhet</a:t>
            </a:r>
            <a:endParaRPr dirty="0"/>
          </a:p>
          <a:p>
            <a:r>
              <a:rPr dirty="0" err="1"/>
              <a:t>Formålsbegrensning</a:t>
            </a:r>
            <a:endParaRPr dirty="0"/>
          </a:p>
          <a:p>
            <a:r>
              <a:rPr dirty="0" err="1"/>
              <a:t>Dataminimering</a:t>
            </a:r>
            <a:endParaRPr dirty="0"/>
          </a:p>
          <a:p>
            <a:r>
              <a:rPr dirty="0" err="1"/>
              <a:t>Riktighet</a:t>
            </a:r>
            <a:endParaRPr dirty="0"/>
          </a:p>
          <a:p>
            <a:r>
              <a:rPr dirty="0" err="1"/>
              <a:t>Lagringsbegrensning</a:t>
            </a:r>
            <a:endParaRPr dirty="0"/>
          </a:p>
          <a:p>
            <a:r>
              <a:rPr dirty="0" err="1"/>
              <a:t>Integritet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konfidensialitet</a:t>
            </a:r>
            <a:endParaRPr dirty="0"/>
          </a:p>
          <a:p>
            <a:r>
              <a:rPr dirty="0" err="1"/>
              <a:t>Ansvarlighet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Personvern i driftstøtte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Systemadministrasjon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nettverksdrift</a:t>
            </a:r>
            <a:r>
              <a:rPr dirty="0"/>
              <a:t> </a:t>
            </a:r>
            <a:r>
              <a:rPr dirty="0" err="1"/>
              <a:t>må</a:t>
            </a:r>
            <a:r>
              <a:rPr dirty="0"/>
              <a:t> </a:t>
            </a:r>
            <a:r>
              <a:rPr dirty="0" err="1"/>
              <a:t>sikre</a:t>
            </a:r>
            <a:r>
              <a:rPr dirty="0"/>
              <a:t> </a:t>
            </a:r>
            <a:r>
              <a:rPr dirty="0" err="1"/>
              <a:t>personopplysninger</a:t>
            </a:r>
            <a:endParaRPr dirty="0"/>
          </a:p>
          <a:p>
            <a:r>
              <a:rPr dirty="0"/>
              <a:t>Bruk av </a:t>
            </a:r>
            <a:r>
              <a:rPr dirty="0" err="1"/>
              <a:t>tilgangskontroll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kryptering</a:t>
            </a:r>
            <a:endParaRPr dirty="0"/>
          </a:p>
          <a:p>
            <a:r>
              <a:rPr dirty="0" err="1"/>
              <a:t>Håndtering</a:t>
            </a:r>
            <a:r>
              <a:rPr dirty="0"/>
              <a:t> av </a:t>
            </a:r>
            <a:r>
              <a:rPr dirty="0" err="1"/>
              <a:t>sikkerhetsbrudd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avvik</a:t>
            </a:r>
            <a:endParaRPr dirty="0"/>
          </a:p>
          <a:p>
            <a:r>
              <a:rPr dirty="0" err="1"/>
              <a:t>Slette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arkivere</a:t>
            </a:r>
            <a:r>
              <a:rPr dirty="0"/>
              <a:t> data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henhold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retningslinjer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Innebygd personvern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Tenk</a:t>
            </a:r>
            <a:r>
              <a:rPr dirty="0"/>
              <a:t> </a:t>
            </a:r>
            <a:r>
              <a:rPr dirty="0" err="1"/>
              <a:t>personvern</a:t>
            </a:r>
            <a:r>
              <a:rPr dirty="0"/>
              <a:t> </a:t>
            </a:r>
            <a:r>
              <a:rPr dirty="0" err="1"/>
              <a:t>fra</a:t>
            </a:r>
            <a:r>
              <a:rPr dirty="0"/>
              <a:t> </a:t>
            </a:r>
            <a:r>
              <a:rPr dirty="0" err="1"/>
              <a:t>starten</a:t>
            </a:r>
            <a:r>
              <a:rPr dirty="0"/>
              <a:t> av –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systemer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rutiner</a:t>
            </a:r>
            <a:endParaRPr dirty="0"/>
          </a:p>
          <a:p>
            <a:r>
              <a:rPr dirty="0"/>
              <a:t>Del bare </a:t>
            </a:r>
            <a:r>
              <a:rPr dirty="0" err="1"/>
              <a:t>nødvendige</a:t>
            </a:r>
            <a:r>
              <a:rPr dirty="0"/>
              <a:t> data</a:t>
            </a:r>
          </a:p>
          <a:p>
            <a:r>
              <a:rPr dirty="0" err="1"/>
              <a:t>Beskytt</a:t>
            </a:r>
            <a:r>
              <a:rPr dirty="0"/>
              <a:t> </a:t>
            </a:r>
            <a:r>
              <a:rPr dirty="0" err="1"/>
              <a:t>informasjon</a:t>
            </a:r>
            <a:r>
              <a:rPr dirty="0"/>
              <a:t> </a:t>
            </a:r>
            <a:r>
              <a:rPr dirty="0" err="1"/>
              <a:t>ved</a:t>
            </a:r>
            <a:r>
              <a:rPr dirty="0"/>
              <a:t> design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standardinnstillinger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Internkontroll og opplæring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Internkontroll</a:t>
            </a:r>
            <a:r>
              <a:rPr dirty="0"/>
              <a:t> </a:t>
            </a:r>
            <a:r>
              <a:rPr dirty="0" err="1"/>
              <a:t>sikrer</a:t>
            </a:r>
            <a:r>
              <a:rPr dirty="0"/>
              <a:t> at </a:t>
            </a:r>
            <a:r>
              <a:rPr dirty="0" err="1"/>
              <a:t>virksomheten</a:t>
            </a:r>
            <a:r>
              <a:rPr dirty="0"/>
              <a:t> </a:t>
            </a:r>
            <a:r>
              <a:rPr dirty="0" err="1"/>
              <a:t>etterlever</a:t>
            </a:r>
            <a:r>
              <a:rPr dirty="0"/>
              <a:t> GDPR</a:t>
            </a:r>
          </a:p>
          <a:p>
            <a:r>
              <a:rPr dirty="0" err="1"/>
              <a:t>Kontinuerlig</a:t>
            </a:r>
            <a:r>
              <a:rPr dirty="0"/>
              <a:t> </a:t>
            </a:r>
            <a:r>
              <a:rPr dirty="0" err="1"/>
              <a:t>opplæring</a:t>
            </a:r>
            <a:r>
              <a:rPr dirty="0"/>
              <a:t> for </a:t>
            </a:r>
            <a:r>
              <a:rPr dirty="0" err="1"/>
              <a:t>ansatte</a:t>
            </a:r>
            <a:endParaRPr dirty="0"/>
          </a:p>
          <a:p>
            <a:r>
              <a:rPr dirty="0" err="1"/>
              <a:t>Rutiner</a:t>
            </a:r>
            <a:r>
              <a:rPr dirty="0"/>
              <a:t> for </a:t>
            </a:r>
            <a:r>
              <a:rPr dirty="0" err="1"/>
              <a:t>rapportering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oppfølging</a:t>
            </a:r>
            <a:r>
              <a:rPr dirty="0"/>
              <a:t> av </a:t>
            </a:r>
            <a:r>
              <a:rPr dirty="0" err="1"/>
              <a:t>avvik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Praktiske</a:t>
            </a:r>
            <a:r>
              <a:rPr dirty="0"/>
              <a:t> </a:t>
            </a:r>
            <a:r>
              <a:rPr dirty="0" err="1"/>
              <a:t>oppgaver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case</a:t>
            </a:r>
            <a:br>
              <a:rPr lang="nb-NO" dirty="0"/>
            </a:br>
            <a:r>
              <a:rPr lang="nb-NO" dirty="0"/>
              <a:t>I løpet av våren skal vi gjennom følgende oppgaver: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Case</a:t>
            </a:r>
            <a:r>
              <a:rPr lang="nb-NO" dirty="0"/>
              <a:t> 1</a:t>
            </a:r>
            <a:r>
              <a:rPr dirty="0"/>
              <a:t>: </a:t>
            </a:r>
            <a:r>
              <a:rPr dirty="0" err="1"/>
              <a:t>Håndtering</a:t>
            </a:r>
            <a:r>
              <a:rPr dirty="0"/>
              <a:t> av </a:t>
            </a:r>
            <a:r>
              <a:rPr dirty="0" err="1"/>
              <a:t>sikkerhetsbrudd</a:t>
            </a:r>
            <a:r>
              <a:rPr lang="nb-NO" dirty="0"/>
              <a:t> </a:t>
            </a:r>
            <a:endParaRPr dirty="0"/>
          </a:p>
          <a:p>
            <a:r>
              <a:rPr dirty="0"/>
              <a:t>Case</a:t>
            </a:r>
            <a:r>
              <a:rPr lang="nb-NO" dirty="0"/>
              <a:t> 2</a:t>
            </a:r>
            <a:r>
              <a:rPr dirty="0"/>
              <a:t>: Bruker </a:t>
            </a:r>
            <a:r>
              <a:rPr dirty="0" err="1"/>
              <a:t>ber</a:t>
            </a:r>
            <a:r>
              <a:rPr dirty="0"/>
              <a:t> om </a:t>
            </a:r>
            <a:r>
              <a:rPr dirty="0" err="1"/>
              <a:t>innsyn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egne</a:t>
            </a:r>
            <a:r>
              <a:rPr dirty="0"/>
              <a:t> data</a:t>
            </a:r>
          </a:p>
          <a:p>
            <a:r>
              <a:rPr dirty="0" err="1"/>
              <a:t>Øvelse</a:t>
            </a:r>
            <a:r>
              <a:rPr dirty="0"/>
              <a:t>: Lage </a:t>
            </a:r>
            <a:r>
              <a:rPr dirty="0" err="1"/>
              <a:t>rutiner</a:t>
            </a:r>
            <a:r>
              <a:rPr dirty="0"/>
              <a:t> for </a:t>
            </a:r>
            <a:r>
              <a:rPr dirty="0" err="1"/>
              <a:t>databehandling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IT-</a:t>
            </a:r>
            <a:r>
              <a:rPr dirty="0" err="1"/>
              <a:t>avdelingen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 1: </a:t>
            </a:r>
            <a:r>
              <a:rPr dirty="0" err="1"/>
              <a:t>Håndtering</a:t>
            </a:r>
            <a:r>
              <a:rPr dirty="0"/>
              <a:t> av </a:t>
            </a:r>
            <a:r>
              <a:rPr dirty="0" err="1"/>
              <a:t>sikkerhetsbrudd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Scenario:</a:t>
            </a:r>
          </a:p>
          <a:p>
            <a:r>
              <a:rPr dirty="0"/>
              <a:t>En database med </a:t>
            </a:r>
            <a:r>
              <a:rPr dirty="0" err="1"/>
              <a:t>personopplysninger</a:t>
            </a:r>
            <a:r>
              <a:rPr dirty="0"/>
              <a:t> </a:t>
            </a:r>
            <a:r>
              <a:rPr dirty="0" err="1"/>
              <a:t>har</a:t>
            </a:r>
            <a:r>
              <a:rPr dirty="0"/>
              <a:t> </a:t>
            </a:r>
            <a:r>
              <a:rPr dirty="0" err="1"/>
              <a:t>vært</a:t>
            </a:r>
            <a:r>
              <a:rPr dirty="0"/>
              <a:t> </a:t>
            </a:r>
            <a:r>
              <a:rPr dirty="0" err="1"/>
              <a:t>tilgjengelig</a:t>
            </a:r>
            <a:r>
              <a:rPr dirty="0"/>
              <a:t> </a:t>
            </a:r>
            <a:r>
              <a:rPr dirty="0" err="1"/>
              <a:t>uten</a:t>
            </a:r>
            <a:r>
              <a:rPr dirty="0"/>
              <a:t> </a:t>
            </a:r>
            <a:r>
              <a:rPr dirty="0" err="1"/>
              <a:t>passordbeskyttelse</a:t>
            </a:r>
            <a:r>
              <a:rPr dirty="0"/>
              <a:t>.</a:t>
            </a:r>
          </a:p>
          <a:p>
            <a:r>
              <a:rPr dirty="0"/>
              <a:t>Filer er </a:t>
            </a:r>
            <a:r>
              <a:rPr dirty="0" err="1"/>
              <a:t>potensielt</a:t>
            </a:r>
            <a:r>
              <a:rPr dirty="0"/>
              <a:t> </a:t>
            </a:r>
            <a:r>
              <a:rPr dirty="0" err="1"/>
              <a:t>lastet</a:t>
            </a:r>
            <a:r>
              <a:rPr dirty="0"/>
              <a:t> </a:t>
            </a:r>
            <a:r>
              <a:rPr dirty="0" err="1"/>
              <a:t>ned</a:t>
            </a:r>
            <a:r>
              <a:rPr dirty="0"/>
              <a:t> av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ukjent</a:t>
            </a:r>
            <a:r>
              <a:rPr dirty="0"/>
              <a:t> IP-</a:t>
            </a:r>
            <a:r>
              <a:rPr dirty="0" err="1"/>
              <a:t>adresse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Oppgave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Hvilke</a:t>
            </a:r>
            <a:r>
              <a:rPr dirty="0"/>
              <a:t> </a:t>
            </a:r>
            <a:r>
              <a:rPr dirty="0" err="1"/>
              <a:t>tiltak</a:t>
            </a:r>
            <a:r>
              <a:rPr dirty="0"/>
              <a:t> </a:t>
            </a:r>
            <a:r>
              <a:rPr dirty="0" err="1"/>
              <a:t>bør</a:t>
            </a:r>
            <a:r>
              <a:rPr dirty="0"/>
              <a:t> IT-</a:t>
            </a:r>
            <a:r>
              <a:rPr dirty="0" err="1"/>
              <a:t>avdelingen</a:t>
            </a:r>
            <a:r>
              <a:rPr dirty="0"/>
              <a:t> </a:t>
            </a:r>
            <a:r>
              <a:rPr dirty="0" err="1"/>
              <a:t>iverksette</a:t>
            </a:r>
            <a:r>
              <a:rPr dirty="0"/>
              <a:t>?</a:t>
            </a:r>
          </a:p>
          <a:p>
            <a:r>
              <a:rPr dirty="0"/>
              <a:t>2. </a:t>
            </a:r>
            <a:r>
              <a:rPr dirty="0" err="1"/>
              <a:t>Hvilken</a:t>
            </a:r>
            <a:r>
              <a:rPr dirty="0"/>
              <a:t> </a:t>
            </a:r>
            <a:r>
              <a:rPr dirty="0" err="1"/>
              <a:t>informasjon</a:t>
            </a:r>
            <a:r>
              <a:rPr dirty="0"/>
              <a:t> </a:t>
            </a:r>
            <a:r>
              <a:rPr dirty="0" err="1"/>
              <a:t>må</a:t>
            </a:r>
            <a:r>
              <a:rPr dirty="0"/>
              <a:t> </a:t>
            </a:r>
            <a:r>
              <a:rPr dirty="0" err="1"/>
              <a:t>dokumenteres</a:t>
            </a:r>
            <a:r>
              <a:rPr dirty="0"/>
              <a:t>?</a:t>
            </a:r>
          </a:p>
          <a:p>
            <a:r>
              <a:rPr dirty="0"/>
              <a:t>3. </a:t>
            </a:r>
            <a:r>
              <a:rPr dirty="0" err="1"/>
              <a:t>Hvem</a:t>
            </a:r>
            <a:r>
              <a:rPr dirty="0"/>
              <a:t> </a:t>
            </a:r>
            <a:r>
              <a:rPr dirty="0" err="1"/>
              <a:t>skal</a:t>
            </a:r>
            <a:r>
              <a:rPr dirty="0"/>
              <a:t> </a:t>
            </a:r>
            <a:r>
              <a:rPr dirty="0" err="1"/>
              <a:t>varsles</a:t>
            </a:r>
            <a:r>
              <a:rPr dirty="0"/>
              <a:t> </a:t>
            </a:r>
            <a:r>
              <a:rPr dirty="0" err="1"/>
              <a:t>internt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eksternt</a:t>
            </a:r>
            <a:r>
              <a:rPr dirty="0"/>
              <a:t>?</a:t>
            </a:r>
          </a:p>
          <a:p>
            <a:r>
              <a:rPr dirty="0"/>
              <a:t>4. </a:t>
            </a:r>
            <a:r>
              <a:rPr dirty="0" err="1"/>
              <a:t>Hvordan</a:t>
            </a:r>
            <a:r>
              <a:rPr dirty="0"/>
              <a:t> </a:t>
            </a:r>
            <a:r>
              <a:rPr dirty="0" err="1"/>
              <a:t>rapporteres</a:t>
            </a:r>
            <a:r>
              <a:rPr dirty="0"/>
              <a:t> </a:t>
            </a:r>
            <a:r>
              <a:rPr dirty="0" err="1"/>
              <a:t>dette</a:t>
            </a:r>
            <a:r>
              <a:rPr dirty="0"/>
              <a:t> </a:t>
            </a:r>
            <a:r>
              <a:rPr dirty="0" err="1"/>
              <a:t>etter</a:t>
            </a:r>
            <a:r>
              <a:rPr dirty="0"/>
              <a:t> GDPR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norsk</a:t>
            </a:r>
            <a:r>
              <a:rPr dirty="0"/>
              <a:t> </a:t>
            </a:r>
            <a:r>
              <a:rPr dirty="0" err="1"/>
              <a:t>lov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2: Bruker ber om innsyn i egne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Scenario:</a:t>
            </a:r>
          </a:p>
          <a:p>
            <a:r>
              <a:t>En elev ønsker innsyn i personopplysninger som skolen har lagret om henne.</a:t>
            </a:r>
          </a:p>
          <a:p>
            <a:endParaRPr/>
          </a:p>
          <a:p>
            <a:r>
              <a:t>Oppgave:</a:t>
            </a:r>
          </a:p>
          <a:p>
            <a:r>
              <a:t>1. Hvordan bør henvendelsen håndteres?</a:t>
            </a:r>
          </a:p>
          <a:p>
            <a:r>
              <a:t>2. Hvilke opplysninger har brukeren rett til innsyn i?</a:t>
            </a:r>
          </a:p>
          <a:p>
            <a:r>
              <a:t>3. Hvor lang svartid har virksomheten?</a:t>
            </a:r>
          </a:p>
          <a:p>
            <a:r>
              <a:t>4. Hvordan sikres at data ikke deles med feil person?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GDPR</vt:lpstr>
      <vt:lpstr>Målsettinger</vt:lpstr>
      <vt:lpstr>Grunnprinsipper i GDPR</vt:lpstr>
      <vt:lpstr>Personvern i driftstøtte</vt:lpstr>
      <vt:lpstr>Innebygd personvern</vt:lpstr>
      <vt:lpstr>Internkontroll og opplæring</vt:lpstr>
      <vt:lpstr>Praktiske oppgaver og case I løpet av våren skal vi gjennom følgende oppgaver:</vt:lpstr>
      <vt:lpstr>Case 1: Håndtering av sikkerhetsbrudd</vt:lpstr>
      <vt:lpstr>Case 2: Bruker ber om innsyn i egne data</vt:lpstr>
      <vt:lpstr>Øvelse: Lage rutiner for databehandling</vt:lpstr>
      <vt:lpstr>Nyttige ressurser</vt:lpstr>
    </vt:vector>
  </TitlesOfParts>
  <Company>Krokeide Vidaregaaende 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René Hevrøy Andersen</dc:creator>
  <cp:lastModifiedBy>Tony René Hevrøy Andersen</cp:lastModifiedBy>
  <cp:revision>1</cp:revision>
  <dcterms:created xsi:type="dcterms:W3CDTF">2025-04-07T10:06:50Z</dcterms:created>
  <dcterms:modified xsi:type="dcterms:W3CDTF">2025-04-07T10:16:24Z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43f437-7519-4725-859a-4e4da9108b64_Enabled">
    <vt:lpwstr>true</vt:lpwstr>
  </property>
  <property fmtid="{D5CDD505-2E9C-101B-9397-08002B2CF9AE}" pid="3" name="MSIP_Label_9c43f437-7519-4725-859a-4e4da9108b64_SetDate">
    <vt:lpwstr>2025-04-07T10:12:38Z</vt:lpwstr>
  </property>
  <property fmtid="{D5CDD505-2E9C-101B-9397-08002B2CF9AE}" pid="4" name="MSIP_Label_9c43f437-7519-4725-859a-4e4da9108b64_Method">
    <vt:lpwstr>Standard</vt:lpwstr>
  </property>
  <property fmtid="{D5CDD505-2E9C-101B-9397-08002B2CF9AE}" pid="5" name="MSIP_Label_9c43f437-7519-4725-859a-4e4da9108b64_Name">
    <vt:lpwstr>Generel</vt:lpwstr>
  </property>
  <property fmtid="{D5CDD505-2E9C-101B-9397-08002B2CF9AE}" pid="6" name="MSIP_Label_9c43f437-7519-4725-859a-4e4da9108b64_SiteId">
    <vt:lpwstr>0af98191-5697-461f-8467-655dbbee69a7</vt:lpwstr>
  </property>
  <property fmtid="{D5CDD505-2E9C-101B-9397-08002B2CF9AE}" pid="7" name="MSIP_Label_9c43f437-7519-4725-859a-4e4da9108b64_ActionId">
    <vt:lpwstr>fd0ef1b0-12dc-431d-8e63-45a1efc131e0</vt:lpwstr>
  </property>
  <property fmtid="{D5CDD505-2E9C-101B-9397-08002B2CF9AE}" pid="8" name="MSIP_Label_9c43f437-7519-4725-859a-4e4da9108b64_ContentBits">
    <vt:lpwstr>0</vt:lpwstr>
  </property>
  <property fmtid="{D5CDD505-2E9C-101B-9397-08002B2CF9AE}" pid="9" name="MSIP_Label_9c43f437-7519-4725-859a-4e4da9108b64_Tag">
    <vt:lpwstr>10, 3, 0, 1</vt:lpwstr>
  </property>
</Properties>
</file>