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311700" y="1271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93FA9B"/>
                </a:solidFill>
              </a:rPr>
              <a:t>Music Festival Classification</a:t>
            </a:r>
          </a:p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5929975" y="4279550"/>
            <a:ext cx="35663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John Gilling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Metis Data Science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0E0E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3027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019750"/>
            <a:ext cx="3744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Music Festivals in the U.S. are: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sz="2000"/>
              <a:t>Growing rapidly in size and in number -- 32 million attendees in 2014 alone!</a:t>
            </a:r>
            <a:r>
              <a:rPr lang="en"/>
              <a:t>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(WSJ, July 1, 2015)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Crucial for the reputation of musical artists in a changing market.</a:t>
            </a:r>
          </a:p>
          <a:p>
            <a:pPr indent="-355600" lvl="0" marL="457200">
              <a:spcBef>
                <a:spcPts val="0"/>
              </a:spcBef>
              <a:buSzPct val="100000"/>
              <a:buChar char="-"/>
            </a:pPr>
            <a:r>
              <a:rPr lang="en" sz="2000"/>
              <a:t>Important venues for cultural exchange between people (read: millenials).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475" y="1175947"/>
            <a:ext cx="4133500" cy="31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19675"/>
            <a:ext cx="8520599" cy="36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/>
              <a:t>BUT HOW DO YOU KNOW IN ADVANCE WHO WILL BE PERFORMING?!?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Classification Problem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Dataset: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- Collection of 2060 festival artists from 2010 - 2014.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2400"/>
              <a:t>- Ten major music festivals (see next slide).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en" sz="2400"/>
              <a:t>Classification: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Given a particular artist, did they or didn’t they perform at each one of these ten festivals in 2015?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Sources:</a:t>
            </a:r>
            <a:r>
              <a:rPr lang="en" sz="2400"/>
              <a:t>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The Echo Nest API for genre tags and artist familiarity/hotttnesss.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SongKick for artist touring history and festival lineups.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Spotify API for genre grouping.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908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Classification Models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9508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Imbalanced class sizes (i.e. not all 2060 artists will go to a single festival).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Sparse data (genre categories and previous festival appearances).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Class-Weighted Support Vector Machine model for binary classification.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A new model (i.e. different parameters and features) was trained for each of the festivals, for a total of ten different models.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7161600" y="2365200"/>
            <a:ext cx="17688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(Beale Street 2015)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850" y="0"/>
            <a:ext cx="4678624" cy="47558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580000"/>
            <a:ext cx="8520599" cy="41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400"/>
              <a:t>Note: due to the unequal class sizes, I attempted to maximize precision and recall rather than accuracy.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850" y="0"/>
            <a:ext cx="4678624" cy="47558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77900" y="2365200"/>
            <a:ext cx="1873799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… to the moderate ...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50675" y="1246800"/>
            <a:ext cx="1601099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the good ...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7245450" y="2365200"/>
            <a:ext cx="1601099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(Bonnaroo 2015)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7850" y="0"/>
            <a:ext cx="4678624" cy="47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50675" y="3585000"/>
            <a:ext cx="1601099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… to the “couldn’t get much worse.”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245450" y="2241300"/>
            <a:ext cx="1601099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(South by Southwest 2015)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7056600" y="3171900"/>
            <a:ext cx="1873799" cy="88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Test Precision: 100%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Test Recall: 30%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056600" y="3171900"/>
            <a:ext cx="1873799" cy="88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Test Precision: 33%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Test Recall: 16%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109100" y="3171900"/>
            <a:ext cx="1873799" cy="88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Test Precision: 0%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Test Recall: 0%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  <a:solidFill>
            <a:srgbClr val="4A86E8">
              <a:alpha val="51150"/>
            </a:srgbClr>
          </a:solidFill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EF30"/>
                </a:solidFill>
              </a:rPr>
              <a:t>BONUS VISUALIZATION TIME!!!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796650"/>
            <a:ext cx="8520599" cy="1456799"/>
          </a:xfrm>
          <a:prstGeom prst="rect">
            <a:avLst/>
          </a:prstGeom>
          <a:solidFill>
            <a:srgbClr val="FA42B0">
              <a:alpha val="45000"/>
            </a:srgbClr>
          </a:solidFill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FFF00"/>
                </a:solidFill>
              </a:rPr>
              <a:t>WHO WENT WHERE IN 2015?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