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20.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55.xml"/>
  <Override ContentType="application/vnd.openxmlformats-officedocument.presentationml.slideLayout+xml" PartName="/ppt/slideLayouts/slideLayout30.xml"/>
  <Override ContentType="application/vnd.openxmlformats-officedocument.presentationml.slideLayout+xml" PartName="/ppt/slideLayouts/slideLayout51.xml"/>
  <Override ContentType="application/vnd.openxmlformats-officedocument.presentationml.slideLayout+xml" PartName="/ppt/slideLayouts/slideLayout39.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48.xml"/>
  <Override ContentType="application/vnd.openxmlformats-officedocument.presentationml.slideLayout+xml" PartName="/ppt/slideLayouts/slideLayout24.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28.xml"/>
  <Override ContentType="application/vnd.openxmlformats-officedocument.presentationml.slideLayout+xml" PartName="/ppt/slideLayouts/slideLayout54.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22.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0.xml"/>
  <Override ContentType="application/vnd.openxmlformats-officedocument.presentationml.slideLayout+xml" PartName="/ppt/slideLayouts/slideLayout36.xml"/>
  <Override ContentType="application/vnd.openxmlformats-officedocument.presentationml.slideLayout+xml" PartName="/ppt/slideLayouts/slideLayout21.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49.xml"/>
  <Override ContentType="application/vnd.openxmlformats-officedocument.presentationml.slideLayout+xml" PartName="/ppt/slideLayouts/slideLayout41.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25.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34.xml"/>
  <Override ContentType="application/vnd.openxmlformats-officedocument.presentationml.slideLayout+xml" PartName="/ppt/slideLayouts/slideLayout3.xml"/>
  <Override ContentType="application/vnd.openxmlformats-officedocument.presentationml.slideLayout+xml" PartName="/ppt/slideLayouts/slideLayout42.xml"/>
  <Override ContentType="application/vnd.openxmlformats-officedocument.presentationml.slideLayout+xml" PartName="/ppt/slideLayouts/slideLayout47.xml"/>
  <Override ContentType="application/vnd.openxmlformats-officedocument.presentationml.slideLayout+xml" PartName="/ppt/slideLayouts/slideLayout23.xml"/>
  <Override ContentType="application/vnd.openxmlformats-officedocument.presentationml.slideLayout+xml" PartName="/ppt/slideLayouts/slideLayout40.xml"/>
  <Override ContentType="application/vnd.openxmlformats-officedocument.presentationml.slideLayout+xml" PartName="/ppt/slideLayouts/slideLayout52.xml"/>
  <Override ContentType="application/vnd.openxmlformats-officedocument.presentationml.slideLayout+xml" PartName="/ppt/slideLayouts/slideLayout1.xml"/>
  <Override ContentType="application/vnd.openxmlformats-officedocument.presentationml.slideLayout+xml" PartName="/ppt/slideLayouts/slideLayout53.xml"/>
  <Override ContentType="application/vnd.openxmlformats-officedocument.presentationml.slideLayout+xml" PartName="/ppt/slideLayouts/slideLayout56.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13.xml"/>
  <Override ContentType="application/vnd.openxmlformats-officedocument.presentationml.slideLayout+xml" PartName="/ppt/slideLayouts/slideLayout29.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43.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42.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45.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4.xml"/>
  <Override ContentType="application/vnd.openxmlformats-officedocument.presentationml.notesSlide+xml" PartName="/ppt/notesSlides/notesSlide46.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xml"/>
  <Override ContentType="application/vnd.openxmlformats-officedocument.theme+xml" PartName="/ppt/theme/theme8.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5.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45.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46.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704" r:id="rId4"/>
    <p:sldMasterId id="2147483705" r:id="rId5"/>
    <p:sldMasterId id="2147483706" r:id="rId6"/>
    <p:sldMasterId id="2147483707" r:id="rId7"/>
    <p:sldMasterId id="2147483708" r:id="rId8"/>
    <p:sldMasterId id="214748370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Lst>
  <p:sldSz cy="9144000" cx="16256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19" Type="http://schemas.openxmlformats.org/officeDocument/2006/relationships/slide" Target="slides/slide9.xml"/><Relationship Id="rId36" Type="http://schemas.openxmlformats.org/officeDocument/2006/relationships/slide" Target="slides/slide26.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30" Type="http://schemas.openxmlformats.org/officeDocument/2006/relationships/slide" Target="slides/slide20.xml"/><Relationship Id="rId12" Type="http://schemas.openxmlformats.org/officeDocument/2006/relationships/slide" Target="slides/slide2.xml"/><Relationship Id="rId31" Type="http://schemas.openxmlformats.org/officeDocument/2006/relationships/slide" Target="slides/slide21.xml"/><Relationship Id="rId13"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1.xml"/><Relationship Id="rId34" Type="http://schemas.openxmlformats.org/officeDocument/2006/relationships/slide" Target="slides/slide24.xml"/><Relationship Id="rId35" Type="http://schemas.openxmlformats.org/officeDocument/2006/relationships/slide" Target="slides/slide25.xml"/><Relationship Id="rId32" Type="http://schemas.openxmlformats.org/officeDocument/2006/relationships/slide" Target="slides/slide22.xml"/><Relationship Id="rId33" Type="http://schemas.openxmlformats.org/officeDocument/2006/relationships/slide" Target="slides/slide23.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48" Type="http://schemas.openxmlformats.org/officeDocument/2006/relationships/slide" Target="slides/slide38.xml"/><Relationship Id="rId47" Type="http://schemas.openxmlformats.org/officeDocument/2006/relationships/slide" Target="slides/slide37.xml"/><Relationship Id="rId29" Type="http://schemas.openxmlformats.org/officeDocument/2006/relationships/slide" Target="slides/slide19.xml"/><Relationship Id="rId49" Type="http://schemas.openxmlformats.org/officeDocument/2006/relationships/slide" Target="slides/slide39.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 Type="http://schemas.openxmlformats.org/officeDocument/2006/relationships/presProps" Target="presProps.xml"/><Relationship Id="rId21" Type="http://schemas.openxmlformats.org/officeDocument/2006/relationships/slide" Target="slides/slide11.xml"/><Relationship Id="rId40" Type="http://schemas.openxmlformats.org/officeDocument/2006/relationships/slide" Target="slides/slide30.xml"/><Relationship Id="rId1" Type="http://schemas.openxmlformats.org/officeDocument/2006/relationships/theme" Target="theme/theme5.xml"/><Relationship Id="rId22" Type="http://schemas.openxmlformats.org/officeDocument/2006/relationships/slide" Target="slides/slide12.xml"/><Relationship Id="rId41" Type="http://schemas.openxmlformats.org/officeDocument/2006/relationships/slide" Target="slides/slide31.xml"/><Relationship Id="rId4" Type="http://schemas.openxmlformats.org/officeDocument/2006/relationships/slideMaster" Target="slideMasters/slideMaster1.xml"/><Relationship Id="rId23" Type="http://schemas.openxmlformats.org/officeDocument/2006/relationships/slide" Target="slides/slide13.xml"/><Relationship Id="rId42" Type="http://schemas.openxmlformats.org/officeDocument/2006/relationships/slide" Target="slides/slide32.xml"/><Relationship Id="rId3" Type="http://schemas.openxmlformats.org/officeDocument/2006/relationships/tableStyles" Target="tableStyles.xml"/><Relationship Id="rId24" Type="http://schemas.openxmlformats.org/officeDocument/2006/relationships/slide" Target="slides/slide14.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20" Type="http://schemas.openxmlformats.org/officeDocument/2006/relationships/slide" Target="slides/slide10.xml"/><Relationship Id="rId9" Type="http://schemas.openxmlformats.org/officeDocument/2006/relationships/slideMaster" Target="slideMasters/slideMaster6.xml"/><Relationship Id="rId6" Type="http://schemas.openxmlformats.org/officeDocument/2006/relationships/slideMaster" Target="slideMasters/slideMaster3.xml"/><Relationship Id="rId5" Type="http://schemas.openxmlformats.org/officeDocument/2006/relationships/slideMaster" Target="slideMasters/slideMaster2.xml"/><Relationship Id="rId8" Type="http://schemas.openxmlformats.org/officeDocument/2006/relationships/slideMaster" Target="slideMasters/slideMaster5.xml"/><Relationship Id="rId7"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rnd" w="12700">
            <a:solidFill>
              <a:srgbClr val="000000"/>
            </a:solidFill>
            <a:prstDash val="solid"/>
            <a:miter/>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x="0" y="8685211"/>
            <a:ext cx="2971799" cy="4572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x="3884612" y="8685211"/>
            <a:ext cx="2971799" cy="457200"/>
          </a:xfrm>
          <a:prstGeom prst="rect">
            <a:avLst/>
          </a:prstGeom>
          <a:noFill/>
          <a:ln>
            <a:noFill/>
          </a:ln>
        </p:spPr>
        <p:txBody>
          <a:bodyPr anchorCtr="0" anchor="b" bIns="91425" lIns="91425" rIns="91425" tIns="91425">
            <a:noAutofit/>
          </a:bodyPr>
          <a:lstStyle/>
          <a:p>
            <a:pPr indent="-88900" lvl="0" marL="0">
              <a:spcBef>
                <a:spcPts val="0"/>
              </a:spcBef>
              <a:buClr>
                <a:srgbClr val="000000"/>
              </a:buClr>
              <a:buFont typeface="Arial"/>
              <a:buChar char="●"/>
            </a:pPr>
            <a:r>
              <a:t/>
            </a:r>
            <a:endParaRPr/>
          </a:p>
          <a:p>
            <a:pPr lvl="1">
              <a:spcBef>
                <a:spcPts val="0"/>
              </a:spcBef>
              <a:buClr>
                <a:srgbClr val="000000"/>
              </a:buClr>
              <a:buFont typeface="Courier New"/>
              <a:buChar char="o"/>
            </a:pPr>
            <a:r>
              <a:t/>
            </a:r>
            <a:endParaRPr/>
          </a:p>
          <a:p>
            <a:pPr lvl="2">
              <a:spcBef>
                <a:spcPts val="0"/>
              </a:spcBef>
              <a:buClr>
                <a:srgbClr val="000000"/>
              </a:buClr>
              <a:buFont typeface="Wingdings"/>
              <a:buChar char="§"/>
            </a:pPr>
            <a:r>
              <a:t/>
            </a:r>
            <a:endParaRPr/>
          </a:p>
          <a:p>
            <a:pPr lvl="3">
              <a:spcBef>
                <a:spcPts val="0"/>
              </a:spcBef>
              <a:buClr>
                <a:srgbClr val="000000"/>
              </a:buClr>
              <a:buFont typeface="Arial"/>
              <a:buChar char="●"/>
            </a:pPr>
            <a:r>
              <a:t/>
            </a:r>
            <a:endParaRPr/>
          </a:p>
          <a:p>
            <a:pPr lvl="4">
              <a:spcBef>
                <a:spcPts val="0"/>
              </a:spcBef>
              <a:buClr>
                <a:srgbClr val="000000"/>
              </a:buClr>
              <a:buFont typeface="Courier New"/>
              <a:buChar char="o"/>
            </a:pPr>
            <a:r>
              <a:t/>
            </a:r>
            <a:endParaRPr/>
          </a:p>
          <a:p>
            <a:pPr lvl="5">
              <a:spcBef>
                <a:spcPts val="0"/>
              </a:spcBef>
              <a:buClr>
                <a:srgbClr val="000000"/>
              </a:buClr>
              <a:buFont typeface="Wingdings"/>
              <a:buChar char="§"/>
            </a:pPr>
            <a:r>
              <a:t/>
            </a:r>
            <a:endParaRPr/>
          </a:p>
          <a:p>
            <a:pPr lvl="6">
              <a:spcBef>
                <a:spcPts val="0"/>
              </a:spcBef>
              <a:buClr>
                <a:srgbClr val="000000"/>
              </a:buClr>
              <a:buFont typeface="Arial"/>
              <a:buChar char="●"/>
            </a:pPr>
            <a:r>
              <a:t/>
            </a:r>
            <a:endParaRPr/>
          </a:p>
          <a:p>
            <a:pPr lvl="7">
              <a:spcBef>
                <a:spcPts val="0"/>
              </a:spcBef>
              <a:buClr>
                <a:srgbClr val="000000"/>
              </a:buClr>
              <a:buFont typeface="Courier New"/>
              <a:buChar char="o"/>
            </a:pPr>
            <a:r>
              <a:t/>
            </a:r>
            <a:endParaRPr/>
          </a:p>
          <a:p>
            <a:pPr lvl="8">
              <a:spcBef>
                <a:spcPts val="0"/>
              </a:spcBef>
              <a:buClr>
                <a:srgbClr val="000000"/>
              </a:buClr>
              <a:buFont typeface="Wingdings"/>
              <a:buChar char="§"/>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0" name="Shape 3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8" name="Shape 3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5" name="Shape 3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1" name="Shape 3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8" name="Shape 3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3" name="Shape 3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9" name="Shape 3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5" name="Shape 3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91" name="Shape 3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0" name="Shape 2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09" name="Shape 4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17" name="Shape 4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4" name="Shape 4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29" name="Shape 4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36" name="Shape 4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5" name="Shape 4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1" name="Shape 4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56" name="Shape 4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64" name="Shape 4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0" name="Shape 4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8" name="Shape 2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77" name="Shape 4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2" name="Shape 4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8" name="Shape 4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3" name="Shape 5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17" name="Shape 5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2" name="Shape 5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8" name="Shape 5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3" name="Shape 5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9" name="Shape 5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4" name="Shape 2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45" name="Shape 5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63" name="Shape 5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3" name="Shape 5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22" name="Shape 6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8" name="Shape 62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4" name="Shape 63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40" name="Shape 6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9" name="Shape 6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5" name="Shape 2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4" name="Shape 2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2" name="Shape 3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 name="Shape 11"/>
        <p:cNvGrpSpPr/>
        <p:nvPr/>
      </p:nvGrpSpPr>
      <p:grpSpPr>
        <a:xfrm>
          <a:off x="0" y="0"/>
          <a:ext cx="0" cy="0"/>
          <a:chOff x="0" y="0"/>
          <a:chExt cx="0" cy="0"/>
        </a:xfrm>
      </p:grpSpPr>
      <p:sp>
        <p:nvSpPr>
          <p:cNvPr id="12" name="Shape 12"/>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3" name="Shape 13"/>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1" name="Shape 41"/>
        <p:cNvGrpSpPr/>
        <p:nvPr/>
      </p:nvGrpSpPr>
      <p:grpSpPr>
        <a:xfrm>
          <a:off x="0" y="0"/>
          <a:ext cx="0" cy="0"/>
          <a:chOff x="0" y="0"/>
          <a:chExt cx="0" cy="0"/>
        </a:xfrm>
      </p:grpSpPr>
      <p:sp>
        <p:nvSpPr>
          <p:cNvPr id="42" name="Shape 42"/>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3" name="Shape 43"/>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4" name="Shape 44"/>
        <p:cNvGrpSpPr/>
        <p:nvPr/>
      </p:nvGrpSpPr>
      <p:grpSpPr>
        <a:xfrm>
          <a:off x="0" y="0"/>
          <a:ext cx="0" cy="0"/>
          <a:chOff x="0" y="0"/>
          <a:chExt cx="0" cy="0"/>
        </a:xfrm>
      </p:grpSpPr>
      <p:sp>
        <p:nvSpPr>
          <p:cNvPr id="45" name="Shape 45"/>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6" name="Shape 46"/>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0" name="Shape 50"/>
        <p:cNvGrpSpPr/>
        <p:nvPr/>
      </p:nvGrpSpPr>
      <p:grpSpPr>
        <a:xfrm>
          <a:off x="0" y="0"/>
          <a:ext cx="0" cy="0"/>
          <a:chOff x="0" y="0"/>
          <a:chExt cx="0" cy="0"/>
        </a:xfrm>
      </p:grpSpPr>
      <p:sp>
        <p:nvSpPr>
          <p:cNvPr id="51" name="Shape 51"/>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2" name="Shape 52"/>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3" name="Shape 53"/>
        <p:cNvGrpSpPr/>
        <p:nvPr/>
      </p:nvGrpSpPr>
      <p:grpSpPr>
        <a:xfrm>
          <a:off x="0" y="0"/>
          <a:ext cx="0" cy="0"/>
          <a:chOff x="0" y="0"/>
          <a:chExt cx="0" cy="0"/>
        </a:xfrm>
      </p:grpSpPr>
      <p:sp>
        <p:nvSpPr>
          <p:cNvPr id="54" name="Shape 5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55" name="Shape 55"/>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6" name="Shape 56"/>
        <p:cNvGrpSpPr/>
        <p:nvPr/>
      </p:nvGrpSpPr>
      <p:grpSpPr>
        <a:xfrm>
          <a:off x="0" y="0"/>
          <a:ext cx="0" cy="0"/>
          <a:chOff x="0" y="0"/>
          <a:chExt cx="0" cy="0"/>
        </a:xfrm>
      </p:grpSpPr>
      <p:sp>
        <p:nvSpPr>
          <p:cNvPr id="57" name="Shape 57"/>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p:nvPr>
            <p:ph idx="2" type="pic"/>
          </p:nvPr>
        </p:nvSpPr>
        <p:spPr>
          <a:xfrm>
            <a:off x="3186113" y="817562"/>
            <a:ext cx="9753599" cy="5486399"/>
          </a:xfrm>
          <a:prstGeom prst="rect">
            <a:avLst/>
          </a:prstGeom>
          <a:noFill/>
          <a:ln>
            <a:noFill/>
          </a:ln>
        </p:spPr>
      </p:sp>
      <p:sp>
        <p:nvSpPr>
          <p:cNvPr id="59" name="Shape 59"/>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5" name="Shape 65"/>
        <p:cNvGrpSpPr/>
        <p:nvPr/>
      </p:nvGrpSpPr>
      <p:grpSpPr>
        <a:xfrm>
          <a:off x="0" y="0"/>
          <a:ext cx="0" cy="0"/>
          <a:chOff x="0" y="0"/>
          <a:chExt cx="0" cy="0"/>
        </a:xfrm>
      </p:grpSpPr>
      <p:sp>
        <p:nvSpPr>
          <p:cNvPr id="66" name="Shape 6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7" name="Shape 67"/>
        <p:cNvGrpSpPr/>
        <p:nvPr/>
      </p:nvGrpSpPr>
      <p:grpSpPr>
        <a:xfrm>
          <a:off x="0" y="0"/>
          <a:ext cx="0" cy="0"/>
          <a:chOff x="0" y="0"/>
          <a:chExt cx="0" cy="0"/>
        </a:xfrm>
      </p:grpSpPr>
      <p:sp>
        <p:nvSpPr>
          <p:cNvPr id="68" name="Shape 68"/>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70" name="Shape 70"/>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72" name="Shape 72"/>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3" name="Shape 73"/>
        <p:cNvGrpSpPr/>
        <p:nvPr/>
      </p:nvGrpSpPr>
      <p:grpSpPr>
        <a:xfrm>
          <a:off x="0" y="0"/>
          <a:ext cx="0" cy="0"/>
          <a:chOff x="0" y="0"/>
          <a:chExt cx="0" cy="0"/>
        </a:xfrm>
      </p:grpSpPr>
      <p:sp>
        <p:nvSpPr>
          <p:cNvPr id="74" name="Shape 7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5" name="Shape 75"/>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6" name="Shape 76"/>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 name="Shape 14"/>
        <p:cNvGrpSpPr/>
        <p:nvPr/>
      </p:nvGrpSpPr>
      <p:grpSpPr>
        <a:xfrm>
          <a:off x="0" y="0"/>
          <a:ext cx="0" cy="0"/>
          <a:chOff x="0" y="0"/>
          <a:chExt cx="0" cy="0"/>
        </a:xfrm>
      </p:grpSpPr>
      <p:sp>
        <p:nvSpPr>
          <p:cNvPr id="15" name="Shape 15"/>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 name="Shape 16"/>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7" name="Shape 77"/>
        <p:cNvGrpSpPr/>
        <p:nvPr/>
      </p:nvGrpSpPr>
      <p:grpSpPr>
        <a:xfrm>
          <a:off x="0" y="0"/>
          <a:ext cx="0" cy="0"/>
          <a:chOff x="0" y="0"/>
          <a:chExt cx="0" cy="0"/>
        </a:xfrm>
      </p:grpSpPr>
      <p:sp>
        <p:nvSpPr>
          <p:cNvPr id="78" name="Shape 78"/>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0" name="Shape 80"/>
        <p:cNvGrpSpPr/>
        <p:nvPr/>
      </p:nvGrpSpPr>
      <p:grpSpPr>
        <a:xfrm>
          <a:off x="0" y="0"/>
          <a:ext cx="0" cy="0"/>
          <a:chOff x="0" y="0"/>
          <a:chExt cx="0" cy="0"/>
        </a:xfrm>
      </p:grpSpPr>
      <p:sp>
        <p:nvSpPr>
          <p:cNvPr id="81" name="Shape 8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82" name="Shape 82"/>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rtl="0" algn="l">
              <a:spcBef>
                <a:spcPts val="3500"/>
              </a:spcBef>
              <a:spcAft>
                <a:spcPts val="0"/>
              </a:spcAft>
              <a:buClr>
                <a:schemeClr val="lt1"/>
              </a:buClr>
              <a:buFont typeface="Cabin"/>
              <a:buChar char="•"/>
              <a:defRPr/>
            </a:lvl1pPr>
            <a:lvl2pPr indent="-142494" marL="1003300" rtl="0" algn="l">
              <a:spcBef>
                <a:spcPts val="3500"/>
              </a:spcBef>
              <a:spcAft>
                <a:spcPts val="0"/>
              </a:spcAft>
              <a:buClr>
                <a:schemeClr val="lt1"/>
              </a:buClr>
              <a:buFont typeface="Cabin"/>
              <a:buChar char="•"/>
              <a:defRPr/>
            </a:lvl2pPr>
            <a:lvl3pPr indent="-142494" marL="1295400" rtl="0" algn="l">
              <a:spcBef>
                <a:spcPts val="3500"/>
              </a:spcBef>
              <a:spcAft>
                <a:spcPts val="0"/>
              </a:spcAft>
              <a:buClr>
                <a:schemeClr val="lt1"/>
              </a:buClr>
              <a:buFont typeface="Cabin"/>
              <a:buChar char="•"/>
              <a:defRPr/>
            </a:lvl3pPr>
            <a:lvl4pPr indent="-142494" marL="1600200" rtl="0" algn="l">
              <a:spcBef>
                <a:spcPts val="3500"/>
              </a:spcBef>
              <a:spcAft>
                <a:spcPts val="0"/>
              </a:spcAft>
              <a:buClr>
                <a:schemeClr val="lt1"/>
              </a:buClr>
              <a:buFont typeface="Cabin"/>
              <a:buChar char="•"/>
              <a:defRPr/>
            </a:lvl4pPr>
            <a:lvl5pPr indent="-142494" marL="1892300" rtl="0" algn="l">
              <a:spcBef>
                <a:spcPts val="3500"/>
              </a:spcBef>
              <a:spcAft>
                <a:spcPts val="0"/>
              </a:spcAft>
              <a:buClr>
                <a:schemeClr val="lt1"/>
              </a:buClr>
              <a:buFont typeface="Cabin"/>
              <a:buChar char="•"/>
              <a:defRPr/>
            </a:lvl5pPr>
            <a:lvl6pPr indent="-142494" marL="2349500" rtl="0" algn="l">
              <a:spcBef>
                <a:spcPts val="3500"/>
              </a:spcBef>
              <a:spcAft>
                <a:spcPts val="0"/>
              </a:spcAft>
              <a:buClr>
                <a:schemeClr val="lt1"/>
              </a:buClr>
              <a:buFont typeface="Cabin"/>
              <a:buChar char="•"/>
              <a:defRPr/>
            </a:lvl6pPr>
            <a:lvl7pPr indent="-142494" marL="2806700" rtl="0" algn="l">
              <a:spcBef>
                <a:spcPts val="3500"/>
              </a:spcBef>
              <a:spcAft>
                <a:spcPts val="0"/>
              </a:spcAft>
              <a:buClr>
                <a:schemeClr val="lt1"/>
              </a:buClr>
              <a:buFont typeface="Cabin"/>
              <a:buChar char="•"/>
              <a:defRPr/>
            </a:lvl7pPr>
            <a:lvl8pPr indent="-142494" marL="3263900" rtl="0" algn="l">
              <a:spcBef>
                <a:spcPts val="3500"/>
              </a:spcBef>
              <a:spcAft>
                <a:spcPts val="0"/>
              </a:spcAft>
              <a:buClr>
                <a:schemeClr val="lt1"/>
              </a:buClr>
              <a:buFont typeface="Cabin"/>
              <a:buChar char="•"/>
              <a:defRPr/>
            </a:lvl8pPr>
            <a:lvl9pPr indent="-142494"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3" name="Shape 83"/>
        <p:cNvGrpSpPr/>
        <p:nvPr/>
      </p:nvGrpSpPr>
      <p:grpSpPr>
        <a:xfrm>
          <a:off x="0" y="0"/>
          <a:ext cx="0" cy="0"/>
          <a:chOff x="0" y="0"/>
          <a:chExt cx="0" cy="0"/>
        </a:xfrm>
      </p:grpSpPr>
      <p:sp>
        <p:nvSpPr>
          <p:cNvPr id="84" name="Shape 84"/>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5" name="Shape 85"/>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x="0" y="0"/>
          <a:ext cx="0" cy="0"/>
          <a:chOff x="0" y="0"/>
          <a:chExt cx="0" cy="0"/>
        </a:xfrm>
      </p:grpSpPr>
      <p:sp>
        <p:nvSpPr>
          <p:cNvPr id="90" name="Shape 90"/>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1" name="Shape 91"/>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2" name="Shape 92"/>
        <p:cNvGrpSpPr/>
        <p:nvPr/>
      </p:nvGrpSpPr>
      <p:grpSpPr>
        <a:xfrm>
          <a:off x="0" y="0"/>
          <a:ext cx="0" cy="0"/>
          <a:chOff x="0" y="0"/>
          <a:chExt cx="0" cy="0"/>
        </a:xfrm>
      </p:grpSpPr>
      <p:sp>
        <p:nvSpPr>
          <p:cNvPr id="93" name="Shape 9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94" name="Shape 94"/>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5" name="Shape 95"/>
        <p:cNvGrpSpPr/>
        <p:nvPr/>
      </p:nvGrpSpPr>
      <p:grpSpPr>
        <a:xfrm>
          <a:off x="0" y="0"/>
          <a:ext cx="0" cy="0"/>
          <a:chOff x="0" y="0"/>
          <a:chExt cx="0" cy="0"/>
        </a:xfrm>
      </p:grpSpPr>
      <p:sp>
        <p:nvSpPr>
          <p:cNvPr id="96" name="Shape 96"/>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p:nvPr>
            <p:ph idx="2" type="pic"/>
          </p:nvPr>
        </p:nvSpPr>
        <p:spPr>
          <a:xfrm>
            <a:off x="3186113" y="817562"/>
            <a:ext cx="9753599" cy="5486399"/>
          </a:xfrm>
          <a:prstGeom prst="rect">
            <a:avLst/>
          </a:prstGeom>
          <a:noFill/>
          <a:ln>
            <a:noFill/>
          </a:ln>
        </p:spPr>
      </p:sp>
      <p:sp>
        <p:nvSpPr>
          <p:cNvPr id="98" name="Shape 98"/>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1" name="Shape 101"/>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2" name="Shape 102"/>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3" name="Shape 1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4" name="Shape 104"/>
        <p:cNvGrpSpPr/>
        <p:nvPr/>
      </p:nvGrpSpPr>
      <p:grpSpPr>
        <a:xfrm>
          <a:off x="0" y="0"/>
          <a:ext cx="0" cy="0"/>
          <a:chOff x="0" y="0"/>
          <a:chExt cx="0" cy="0"/>
        </a:xfrm>
      </p:grpSpPr>
      <p:sp>
        <p:nvSpPr>
          <p:cNvPr id="105" name="Shape 105"/>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6" name="Shape 106"/>
        <p:cNvGrpSpPr/>
        <p:nvPr/>
      </p:nvGrpSpPr>
      <p:grpSpPr>
        <a:xfrm>
          <a:off x="0" y="0"/>
          <a:ext cx="0" cy="0"/>
          <a:chOff x="0" y="0"/>
          <a:chExt cx="0" cy="0"/>
        </a:xfrm>
      </p:grpSpPr>
      <p:sp>
        <p:nvSpPr>
          <p:cNvPr id="107" name="Shape 107"/>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8" name="Shape 108"/>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09" name="Shape 109"/>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11" name="Shape 111"/>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 name="Shape 17"/>
        <p:cNvGrpSpPr/>
        <p:nvPr/>
      </p:nvGrpSpPr>
      <p:grpSpPr>
        <a:xfrm>
          <a:off x="0" y="0"/>
          <a:ext cx="0" cy="0"/>
          <a:chOff x="0" y="0"/>
          <a:chExt cx="0" cy="0"/>
        </a:xfrm>
      </p:grpSpPr>
      <p:sp>
        <p:nvSpPr>
          <p:cNvPr id="18" name="Shape 18"/>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p:nvPr>
            <p:ph idx="2" type="pic"/>
          </p:nvPr>
        </p:nvSpPr>
        <p:spPr>
          <a:xfrm>
            <a:off x="3186113" y="817562"/>
            <a:ext cx="9753599" cy="5486399"/>
          </a:xfrm>
          <a:prstGeom prst="rect">
            <a:avLst/>
          </a:prstGeom>
          <a:noFill/>
          <a:ln>
            <a:noFill/>
          </a:ln>
        </p:spPr>
      </p:sp>
      <p:sp>
        <p:nvSpPr>
          <p:cNvPr id="20" name="Shape 20"/>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2" name="Shape 112"/>
        <p:cNvGrpSpPr/>
        <p:nvPr/>
      </p:nvGrpSpPr>
      <p:grpSpPr>
        <a:xfrm>
          <a:off x="0" y="0"/>
          <a:ext cx="0" cy="0"/>
          <a:chOff x="0" y="0"/>
          <a:chExt cx="0" cy="0"/>
        </a:xfrm>
      </p:grpSpPr>
      <p:sp>
        <p:nvSpPr>
          <p:cNvPr id="113" name="Shape 113"/>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14" name="Shape 114"/>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5" name="Shape 115"/>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6" name="Shape 116"/>
        <p:cNvGrpSpPr/>
        <p:nvPr/>
      </p:nvGrpSpPr>
      <p:grpSpPr>
        <a:xfrm>
          <a:off x="0" y="0"/>
          <a:ext cx="0" cy="0"/>
          <a:chOff x="0" y="0"/>
          <a:chExt cx="0" cy="0"/>
        </a:xfrm>
      </p:grpSpPr>
      <p:sp>
        <p:nvSpPr>
          <p:cNvPr id="117" name="Shape 117"/>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9" name="Shape 119"/>
        <p:cNvGrpSpPr/>
        <p:nvPr/>
      </p:nvGrpSpPr>
      <p:grpSpPr>
        <a:xfrm>
          <a:off x="0" y="0"/>
          <a:ext cx="0" cy="0"/>
          <a:chOff x="0" y="0"/>
          <a:chExt cx="0" cy="0"/>
        </a:xfrm>
      </p:grpSpPr>
      <p:sp>
        <p:nvSpPr>
          <p:cNvPr id="120" name="Shape 120"/>
          <p:cNvSpPr txBox="1"/>
          <p:nvPr>
            <p:ph type="title"/>
          </p:nvPr>
        </p:nvSpPr>
        <p:spPr>
          <a:xfrm>
            <a:off x="1511300" y="241300"/>
            <a:ext cx="13233399" cy="2286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21" name="Shape 121"/>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rtl="0" algn="l">
              <a:spcBef>
                <a:spcPts val="2300"/>
              </a:spcBef>
              <a:spcAft>
                <a:spcPts val="0"/>
              </a:spcAft>
              <a:buClr>
                <a:schemeClr val="lt1"/>
              </a:buClr>
              <a:buFont typeface="Cabin"/>
              <a:buChar char="•"/>
              <a:defRPr/>
            </a:lvl1pPr>
            <a:lvl2pPr indent="-374776" marL="1498600" rtl="0" algn="l">
              <a:spcBef>
                <a:spcPts val="2300"/>
              </a:spcBef>
              <a:spcAft>
                <a:spcPts val="0"/>
              </a:spcAft>
              <a:buClr>
                <a:schemeClr val="lt1"/>
              </a:buClr>
              <a:buFont typeface="Cabin"/>
              <a:buChar char="•"/>
              <a:defRPr/>
            </a:lvl2pPr>
            <a:lvl3pPr indent="-374776" marL="1943100" rtl="0" algn="l">
              <a:spcBef>
                <a:spcPts val="2300"/>
              </a:spcBef>
              <a:spcAft>
                <a:spcPts val="0"/>
              </a:spcAft>
              <a:buClr>
                <a:schemeClr val="lt1"/>
              </a:buClr>
              <a:buFont typeface="Cabin"/>
              <a:buChar char="•"/>
              <a:defRPr/>
            </a:lvl3pPr>
            <a:lvl4pPr indent="-374776" marL="2387600" rtl="0" algn="l">
              <a:spcBef>
                <a:spcPts val="2300"/>
              </a:spcBef>
              <a:spcAft>
                <a:spcPts val="0"/>
              </a:spcAft>
              <a:buClr>
                <a:schemeClr val="lt1"/>
              </a:buClr>
              <a:buFont typeface="Cabin"/>
              <a:buChar char="•"/>
              <a:defRPr/>
            </a:lvl4pPr>
            <a:lvl5pPr indent="-374776" marL="2832100" rtl="0" algn="l">
              <a:spcBef>
                <a:spcPts val="2300"/>
              </a:spcBef>
              <a:spcAft>
                <a:spcPts val="0"/>
              </a:spcAft>
              <a:buClr>
                <a:schemeClr val="lt1"/>
              </a:buClr>
              <a:buFont typeface="Cabin"/>
              <a:buChar char="•"/>
              <a:defRPr/>
            </a:lvl5pPr>
            <a:lvl6pPr indent="-374776" marL="3289300" rtl="0" algn="l">
              <a:spcBef>
                <a:spcPts val="2300"/>
              </a:spcBef>
              <a:spcAft>
                <a:spcPts val="0"/>
              </a:spcAft>
              <a:buClr>
                <a:schemeClr val="lt1"/>
              </a:buClr>
              <a:buFont typeface="Cabin"/>
              <a:buChar char="•"/>
              <a:defRPr/>
            </a:lvl6pPr>
            <a:lvl7pPr indent="-374777" marL="3746500" rtl="0" algn="l">
              <a:spcBef>
                <a:spcPts val="2300"/>
              </a:spcBef>
              <a:spcAft>
                <a:spcPts val="0"/>
              </a:spcAft>
              <a:buClr>
                <a:schemeClr val="lt1"/>
              </a:buClr>
              <a:buFont typeface="Cabin"/>
              <a:buChar char="•"/>
              <a:defRPr/>
            </a:lvl7pPr>
            <a:lvl8pPr indent="-374777" marL="4203700" rtl="0" algn="l">
              <a:spcBef>
                <a:spcPts val="2300"/>
              </a:spcBef>
              <a:spcAft>
                <a:spcPts val="0"/>
              </a:spcAft>
              <a:buClr>
                <a:schemeClr val="lt1"/>
              </a:buClr>
              <a:buFont typeface="Cabin"/>
              <a:buChar char="•"/>
              <a:defRPr/>
            </a:lvl8pPr>
            <a:lvl9pPr indent="-374777"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2" name="Shape 122"/>
        <p:cNvGrpSpPr/>
        <p:nvPr/>
      </p:nvGrpSpPr>
      <p:grpSpPr>
        <a:xfrm>
          <a:off x="0" y="0"/>
          <a:ext cx="0" cy="0"/>
          <a:chOff x="0" y="0"/>
          <a:chExt cx="0" cy="0"/>
        </a:xfrm>
      </p:grpSpPr>
      <p:sp>
        <p:nvSpPr>
          <p:cNvPr id="123" name="Shape 123"/>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24" name="Shape 124"/>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2300"/>
              </a:spcBef>
              <a:spcAft>
                <a:spcPts val="0"/>
              </a:spcAft>
              <a:buClr>
                <a:schemeClr val="lt1"/>
              </a:buClr>
              <a:buFont typeface="Cabin"/>
              <a:buNone/>
              <a:defRPr/>
            </a:lvl1pPr>
            <a:lvl2pPr indent="0" marL="457200" marR="0" rtl="0" algn="ctr">
              <a:spcBef>
                <a:spcPts val="2300"/>
              </a:spcBef>
              <a:spcAft>
                <a:spcPts val="0"/>
              </a:spcAft>
              <a:buClr>
                <a:schemeClr val="lt1"/>
              </a:buClr>
              <a:buFont typeface="Cabin"/>
              <a:buNone/>
              <a:defRPr/>
            </a:lvl2pPr>
            <a:lvl3pPr indent="0" marL="914400" marR="0" rtl="0" algn="ctr">
              <a:spcBef>
                <a:spcPts val="2300"/>
              </a:spcBef>
              <a:spcAft>
                <a:spcPts val="0"/>
              </a:spcAft>
              <a:buClr>
                <a:schemeClr val="lt1"/>
              </a:buClr>
              <a:buFont typeface="Cabin"/>
              <a:buNone/>
              <a:defRPr/>
            </a:lvl3pPr>
            <a:lvl4pPr indent="0" marL="1371600" marR="0" rtl="0" algn="ctr">
              <a:spcBef>
                <a:spcPts val="2300"/>
              </a:spcBef>
              <a:spcAft>
                <a:spcPts val="0"/>
              </a:spcAft>
              <a:buClr>
                <a:schemeClr val="lt1"/>
              </a:buClr>
              <a:buFont typeface="Cabin"/>
              <a:buNone/>
              <a:defRPr/>
            </a:lvl4pPr>
            <a:lvl5pPr indent="0" marL="1828800" marR="0" rtl="0" algn="ctr">
              <a:spcBef>
                <a:spcPts val="2300"/>
              </a:spcBef>
              <a:spcAft>
                <a:spcPts val="0"/>
              </a:spcAft>
              <a:buClr>
                <a:schemeClr val="lt1"/>
              </a:buClr>
              <a:buFont typeface="Cabin"/>
              <a:buNone/>
              <a:defRPr/>
            </a:lvl5pPr>
            <a:lvl6pPr indent="0" marL="2286000" marR="0" rtl="0" algn="ctr">
              <a:spcBef>
                <a:spcPts val="2300"/>
              </a:spcBef>
              <a:spcAft>
                <a:spcPts val="0"/>
              </a:spcAft>
              <a:buClr>
                <a:schemeClr val="lt1"/>
              </a:buClr>
              <a:buFont typeface="Cabin"/>
              <a:buNone/>
              <a:defRPr/>
            </a:lvl6pPr>
            <a:lvl7pPr indent="0" marL="2743200" marR="0" rtl="0" algn="ctr">
              <a:spcBef>
                <a:spcPts val="2300"/>
              </a:spcBef>
              <a:spcAft>
                <a:spcPts val="0"/>
              </a:spcAft>
              <a:buClr>
                <a:schemeClr val="lt1"/>
              </a:buClr>
              <a:buFont typeface="Cabin"/>
              <a:buNone/>
              <a:defRPr/>
            </a:lvl7pPr>
            <a:lvl8pPr indent="0" marL="3200400" marR="0" rtl="0" algn="ctr">
              <a:spcBef>
                <a:spcPts val="2300"/>
              </a:spcBef>
              <a:spcAft>
                <a:spcPts val="0"/>
              </a:spcAft>
              <a:buClr>
                <a:schemeClr val="lt1"/>
              </a:buClr>
              <a:buFont typeface="Cabin"/>
              <a:buNone/>
              <a:defRPr/>
            </a:lvl8pPr>
            <a:lvl9pPr indent="0"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8" name="Shape 128"/>
        <p:cNvGrpSpPr/>
        <p:nvPr/>
      </p:nvGrpSpPr>
      <p:grpSpPr>
        <a:xfrm>
          <a:off x="0" y="0"/>
          <a:ext cx="0" cy="0"/>
          <a:chOff x="0" y="0"/>
          <a:chExt cx="0" cy="0"/>
        </a:xfrm>
      </p:grpSpPr>
      <p:sp>
        <p:nvSpPr>
          <p:cNvPr id="129" name="Shape 129"/>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30" name="Shape 130"/>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64211" marL="711200" rtl="0" algn="l">
              <a:spcBef>
                <a:spcPts val="3500"/>
              </a:spcBef>
              <a:spcAft>
                <a:spcPts val="0"/>
              </a:spcAft>
              <a:buClr>
                <a:schemeClr val="lt1"/>
              </a:buClr>
              <a:buFont typeface="Cabin"/>
              <a:buChar char="•"/>
              <a:defRPr/>
            </a:lvl1pPr>
            <a:lvl2pPr indent="-164211" marL="1003300" rtl="0" algn="l">
              <a:spcBef>
                <a:spcPts val="3500"/>
              </a:spcBef>
              <a:spcAft>
                <a:spcPts val="0"/>
              </a:spcAft>
              <a:buClr>
                <a:schemeClr val="lt1"/>
              </a:buClr>
              <a:buFont typeface="Cabin"/>
              <a:buChar char="•"/>
              <a:defRPr/>
            </a:lvl2pPr>
            <a:lvl3pPr indent="-164211" marL="1295400" rtl="0" algn="l">
              <a:spcBef>
                <a:spcPts val="3500"/>
              </a:spcBef>
              <a:spcAft>
                <a:spcPts val="0"/>
              </a:spcAft>
              <a:buClr>
                <a:schemeClr val="lt1"/>
              </a:buClr>
              <a:buFont typeface="Cabin"/>
              <a:buChar char="•"/>
              <a:defRPr/>
            </a:lvl3pPr>
            <a:lvl4pPr indent="-164211" marL="1600200" rtl="0" algn="l">
              <a:spcBef>
                <a:spcPts val="3500"/>
              </a:spcBef>
              <a:spcAft>
                <a:spcPts val="0"/>
              </a:spcAft>
              <a:buClr>
                <a:schemeClr val="lt1"/>
              </a:buClr>
              <a:buFont typeface="Cabin"/>
              <a:buChar char="•"/>
              <a:defRPr/>
            </a:lvl4pPr>
            <a:lvl5pPr indent="-164210" marL="1892300" rtl="0" algn="l">
              <a:spcBef>
                <a:spcPts val="3500"/>
              </a:spcBef>
              <a:spcAft>
                <a:spcPts val="0"/>
              </a:spcAft>
              <a:buClr>
                <a:schemeClr val="lt1"/>
              </a:buClr>
              <a:buFont typeface="Cabin"/>
              <a:buChar char="•"/>
              <a:defRPr/>
            </a:lvl5pPr>
            <a:lvl6pPr indent="-164210" marL="2349500" rtl="0" algn="l">
              <a:spcBef>
                <a:spcPts val="3500"/>
              </a:spcBef>
              <a:spcAft>
                <a:spcPts val="0"/>
              </a:spcAft>
              <a:buClr>
                <a:schemeClr val="lt1"/>
              </a:buClr>
              <a:buFont typeface="Cabin"/>
              <a:buChar char="•"/>
              <a:defRPr/>
            </a:lvl6pPr>
            <a:lvl7pPr indent="-164210" marL="2806700" rtl="0" algn="l">
              <a:spcBef>
                <a:spcPts val="3500"/>
              </a:spcBef>
              <a:spcAft>
                <a:spcPts val="0"/>
              </a:spcAft>
              <a:buClr>
                <a:schemeClr val="lt1"/>
              </a:buClr>
              <a:buFont typeface="Cabin"/>
              <a:buChar char="•"/>
              <a:defRPr/>
            </a:lvl7pPr>
            <a:lvl8pPr indent="-164210" marL="3263900" rtl="0" algn="l">
              <a:spcBef>
                <a:spcPts val="3500"/>
              </a:spcBef>
              <a:spcAft>
                <a:spcPts val="0"/>
              </a:spcAft>
              <a:buClr>
                <a:schemeClr val="lt1"/>
              </a:buClr>
              <a:buFont typeface="Cabin"/>
              <a:buChar char="•"/>
              <a:defRPr/>
            </a:lvl8pPr>
            <a:lvl9pPr indent="-164210"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 name="Shape 131"/>
        <p:cNvGrpSpPr/>
        <p:nvPr/>
      </p:nvGrpSpPr>
      <p:grpSpPr>
        <a:xfrm>
          <a:off x="0" y="0"/>
          <a:ext cx="0" cy="0"/>
          <a:chOff x="0" y="0"/>
          <a:chExt cx="0" cy="0"/>
        </a:xfrm>
      </p:grpSpPr>
      <p:sp>
        <p:nvSpPr>
          <p:cNvPr id="132" name="Shape 13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33" name="Shape 133"/>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64211" marL="711200" rtl="0" algn="l">
              <a:spcBef>
                <a:spcPts val="3500"/>
              </a:spcBef>
              <a:spcAft>
                <a:spcPts val="0"/>
              </a:spcAft>
              <a:buClr>
                <a:schemeClr val="lt1"/>
              </a:buClr>
              <a:buFont typeface="Cabin"/>
              <a:buChar char="•"/>
              <a:defRPr/>
            </a:lvl1pPr>
            <a:lvl2pPr indent="-164211" marL="1003300" rtl="0" algn="l">
              <a:spcBef>
                <a:spcPts val="3500"/>
              </a:spcBef>
              <a:spcAft>
                <a:spcPts val="0"/>
              </a:spcAft>
              <a:buClr>
                <a:schemeClr val="lt1"/>
              </a:buClr>
              <a:buFont typeface="Cabin"/>
              <a:buChar char="•"/>
              <a:defRPr/>
            </a:lvl2pPr>
            <a:lvl3pPr indent="-164211" marL="1295400" rtl="0" algn="l">
              <a:spcBef>
                <a:spcPts val="3500"/>
              </a:spcBef>
              <a:spcAft>
                <a:spcPts val="0"/>
              </a:spcAft>
              <a:buClr>
                <a:schemeClr val="lt1"/>
              </a:buClr>
              <a:buFont typeface="Cabin"/>
              <a:buChar char="•"/>
              <a:defRPr/>
            </a:lvl3pPr>
            <a:lvl4pPr indent="-164211" marL="1600200" rtl="0" algn="l">
              <a:spcBef>
                <a:spcPts val="3500"/>
              </a:spcBef>
              <a:spcAft>
                <a:spcPts val="0"/>
              </a:spcAft>
              <a:buClr>
                <a:schemeClr val="lt1"/>
              </a:buClr>
              <a:buFont typeface="Cabin"/>
              <a:buChar char="•"/>
              <a:defRPr/>
            </a:lvl4pPr>
            <a:lvl5pPr indent="-164210" marL="1892300" rtl="0" algn="l">
              <a:spcBef>
                <a:spcPts val="3500"/>
              </a:spcBef>
              <a:spcAft>
                <a:spcPts val="0"/>
              </a:spcAft>
              <a:buClr>
                <a:schemeClr val="lt1"/>
              </a:buClr>
              <a:buFont typeface="Cabin"/>
              <a:buChar char="•"/>
              <a:defRPr/>
            </a:lvl5pPr>
            <a:lvl6pPr indent="-164210" marL="2349500" rtl="0" algn="l">
              <a:spcBef>
                <a:spcPts val="3500"/>
              </a:spcBef>
              <a:spcAft>
                <a:spcPts val="0"/>
              </a:spcAft>
              <a:buClr>
                <a:schemeClr val="lt1"/>
              </a:buClr>
              <a:buFont typeface="Cabin"/>
              <a:buChar char="•"/>
              <a:defRPr/>
            </a:lvl6pPr>
            <a:lvl7pPr indent="-164210" marL="2806700" rtl="0" algn="l">
              <a:spcBef>
                <a:spcPts val="3500"/>
              </a:spcBef>
              <a:spcAft>
                <a:spcPts val="0"/>
              </a:spcAft>
              <a:buClr>
                <a:schemeClr val="lt1"/>
              </a:buClr>
              <a:buFont typeface="Cabin"/>
              <a:buChar char="•"/>
              <a:defRPr/>
            </a:lvl7pPr>
            <a:lvl8pPr indent="-164210" marL="3263900" rtl="0" algn="l">
              <a:spcBef>
                <a:spcPts val="3500"/>
              </a:spcBef>
              <a:spcAft>
                <a:spcPts val="0"/>
              </a:spcAft>
              <a:buClr>
                <a:schemeClr val="lt1"/>
              </a:buClr>
              <a:buFont typeface="Cabin"/>
              <a:buChar char="•"/>
              <a:defRPr/>
            </a:lvl8pPr>
            <a:lvl9pPr indent="-164210"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4" name="Shape 134"/>
        <p:cNvGrpSpPr/>
        <p:nvPr/>
      </p:nvGrpSpPr>
      <p:grpSpPr>
        <a:xfrm>
          <a:off x="0" y="0"/>
          <a:ext cx="0" cy="0"/>
          <a:chOff x="0" y="0"/>
          <a:chExt cx="0" cy="0"/>
        </a:xfrm>
      </p:grpSpPr>
      <p:sp>
        <p:nvSpPr>
          <p:cNvPr id="135" name="Shape 135"/>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p:nvPr>
            <p:ph idx="2" type="pic"/>
          </p:nvPr>
        </p:nvSpPr>
        <p:spPr>
          <a:xfrm>
            <a:off x="3186113" y="817562"/>
            <a:ext cx="9753599" cy="5486399"/>
          </a:xfrm>
          <a:prstGeom prst="rect">
            <a:avLst/>
          </a:prstGeom>
          <a:noFill/>
          <a:ln>
            <a:noFill/>
          </a:ln>
        </p:spPr>
      </p:sp>
      <p:sp>
        <p:nvSpPr>
          <p:cNvPr id="137" name="Shape 137"/>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8" name="Shape 138"/>
        <p:cNvGrpSpPr/>
        <p:nvPr/>
      </p:nvGrpSpPr>
      <p:grpSpPr>
        <a:xfrm>
          <a:off x="0" y="0"/>
          <a:ext cx="0" cy="0"/>
          <a:chOff x="0" y="0"/>
          <a:chExt cx="0" cy="0"/>
        </a:xfrm>
      </p:grpSpPr>
      <p:sp>
        <p:nvSpPr>
          <p:cNvPr id="139" name="Shape 139"/>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0" name="Shape 140"/>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2" name="Shape 14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3" name="Shape 143"/>
        <p:cNvGrpSpPr/>
        <p:nvPr/>
      </p:nvGrpSpPr>
      <p:grpSpPr>
        <a:xfrm>
          <a:off x="0" y="0"/>
          <a:ext cx="0" cy="0"/>
          <a:chOff x="0" y="0"/>
          <a:chExt cx="0" cy="0"/>
        </a:xfrm>
      </p:grpSpPr>
      <p:sp>
        <p:nvSpPr>
          <p:cNvPr id="144" name="Shape 144"/>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 name="Shape 21"/>
        <p:cNvGrpSpPr/>
        <p:nvPr/>
      </p:nvGrpSpPr>
      <p:grpSpPr>
        <a:xfrm>
          <a:off x="0" y="0"/>
          <a:ext cx="0" cy="0"/>
          <a:chOff x="0" y="0"/>
          <a:chExt cx="0" cy="0"/>
        </a:xfrm>
      </p:grpSpPr>
      <p:sp>
        <p:nvSpPr>
          <p:cNvPr id="22" name="Shape 22"/>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5" name="Shape 145"/>
        <p:cNvGrpSpPr/>
        <p:nvPr/>
      </p:nvGrpSpPr>
      <p:grpSpPr>
        <a:xfrm>
          <a:off x="0" y="0"/>
          <a:ext cx="0" cy="0"/>
          <a:chOff x="0" y="0"/>
          <a:chExt cx="0" cy="0"/>
        </a:xfrm>
      </p:grpSpPr>
      <p:sp>
        <p:nvSpPr>
          <p:cNvPr id="146" name="Shape 146"/>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7" name="Shape 14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48" name="Shape 148"/>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50" name="Shape 150"/>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51" name="Shape 151"/>
        <p:cNvGrpSpPr/>
        <p:nvPr/>
      </p:nvGrpSpPr>
      <p:grpSpPr>
        <a:xfrm>
          <a:off x="0" y="0"/>
          <a:ext cx="0" cy="0"/>
          <a:chOff x="0" y="0"/>
          <a:chExt cx="0" cy="0"/>
        </a:xfrm>
      </p:grpSpPr>
      <p:sp>
        <p:nvSpPr>
          <p:cNvPr id="152" name="Shape 15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53" name="Shape 153"/>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4" name="Shape 154"/>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5" name="Shape 155"/>
        <p:cNvGrpSpPr/>
        <p:nvPr/>
      </p:nvGrpSpPr>
      <p:grpSpPr>
        <a:xfrm>
          <a:off x="0" y="0"/>
          <a:ext cx="0" cy="0"/>
          <a:chOff x="0" y="0"/>
          <a:chExt cx="0" cy="0"/>
        </a:xfrm>
      </p:grpSpPr>
      <p:sp>
        <p:nvSpPr>
          <p:cNvPr id="156" name="Shape 156"/>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7" name="Shape 15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8" name="Shape 158"/>
        <p:cNvGrpSpPr/>
        <p:nvPr/>
      </p:nvGrpSpPr>
      <p:grpSpPr>
        <a:xfrm>
          <a:off x="0" y="0"/>
          <a:ext cx="0" cy="0"/>
          <a:chOff x="0" y="0"/>
          <a:chExt cx="0" cy="0"/>
        </a:xfrm>
      </p:grpSpPr>
      <p:sp>
        <p:nvSpPr>
          <p:cNvPr id="159" name="Shape 15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0" name="Shape 160"/>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marL="711200" rtl="0" algn="l">
              <a:spcBef>
                <a:spcPts val="3500"/>
              </a:spcBef>
              <a:spcAft>
                <a:spcPts val="0"/>
              </a:spcAft>
              <a:buClr>
                <a:schemeClr val="lt1"/>
              </a:buClr>
              <a:buFont typeface="Cabin"/>
              <a:buChar char="•"/>
              <a:defRPr/>
            </a:lvl1pPr>
            <a:lvl2pPr indent="-164211" marL="1003300" rtl="0" algn="l">
              <a:spcBef>
                <a:spcPts val="3500"/>
              </a:spcBef>
              <a:spcAft>
                <a:spcPts val="0"/>
              </a:spcAft>
              <a:buClr>
                <a:schemeClr val="lt1"/>
              </a:buClr>
              <a:buFont typeface="Cabin"/>
              <a:buChar char="•"/>
              <a:defRPr/>
            </a:lvl2pPr>
            <a:lvl3pPr indent="-164211" marL="1295400" rtl="0" algn="l">
              <a:spcBef>
                <a:spcPts val="3500"/>
              </a:spcBef>
              <a:spcAft>
                <a:spcPts val="0"/>
              </a:spcAft>
              <a:buClr>
                <a:schemeClr val="lt1"/>
              </a:buClr>
              <a:buFont typeface="Cabin"/>
              <a:buChar char="•"/>
              <a:defRPr/>
            </a:lvl3pPr>
            <a:lvl4pPr indent="-164211" marL="1600200" rtl="0" algn="l">
              <a:spcBef>
                <a:spcPts val="3500"/>
              </a:spcBef>
              <a:spcAft>
                <a:spcPts val="0"/>
              </a:spcAft>
              <a:buClr>
                <a:schemeClr val="lt1"/>
              </a:buClr>
              <a:buFont typeface="Cabin"/>
              <a:buChar char="•"/>
              <a:defRPr/>
            </a:lvl4pPr>
            <a:lvl5pPr indent="-164210" marL="1892300" rtl="0" algn="l">
              <a:spcBef>
                <a:spcPts val="3500"/>
              </a:spcBef>
              <a:spcAft>
                <a:spcPts val="0"/>
              </a:spcAft>
              <a:buClr>
                <a:schemeClr val="lt1"/>
              </a:buClr>
              <a:buFont typeface="Cabin"/>
              <a:buChar char="•"/>
              <a:defRPr/>
            </a:lvl5pPr>
            <a:lvl6pPr indent="-164210" marL="2349500" rtl="0" algn="l">
              <a:spcBef>
                <a:spcPts val="3500"/>
              </a:spcBef>
              <a:spcAft>
                <a:spcPts val="0"/>
              </a:spcAft>
              <a:buClr>
                <a:schemeClr val="lt1"/>
              </a:buClr>
              <a:buFont typeface="Cabin"/>
              <a:buChar char="•"/>
              <a:defRPr/>
            </a:lvl6pPr>
            <a:lvl7pPr indent="-164210" marL="2806700" rtl="0" algn="l">
              <a:spcBef>
                <a:spcPts val="3500"/>
              </a:spcBef>
              <a:spcAft>
                <a:spcPts val="0"/>
              </a:spcAft>
              <a:buClr>
                <a:schemeClr val="lt1"/>
              </a:buClr>
              <a:buFont typeface="Cabin"/>
              <a:buChar char="•"/>
              <a:defRPr/>
            </a:lvl7pPr>
            <a:lvl8pPr indent="-164210" marL="3263900" rtl="0" algn="l">
              <a:spcBef>
                <a:spcPts val="3500"/>
              </a:spcBef>
              <a:spcAft>
                <a:spcPts val="0"/>
              </a:spcAft>
              <a:buClr>
                <a:schemeClr val="lt1"/>
              </a:buClr>
              <a:buFont typeface="Cabin"/>
              <a:buChar char="•"/>
              <a:defRPr/>
            </a:lvl8pPr>
            <a:lvl9pPr indent="-164210"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1" name="Shape 161"/>
        <p:cNvGrpSpPr/>
        <p:nvPr/>
      </p:nvGrpSpPr>
      <p:grpSpPr>
        <a:xfrm>
          <a:off x="0" y="0"/>
          <a:ext cx="0" cy="0"/>
          <a:chOff x="0" y="0"/>
          <a:chExt cx="0" cy="0"/>
        </a:xfrm>
      </p:grpSpPr>
      <p:sp>
        <p:nvSpPr>
          <p:cNvPr id="162" name="Shape 162"/>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63" name="Shape 163"/>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marL="0" marR="0" rtl="0" algn="ctr">
              <a:spcBef>
                <a:spcPts val="3500"/>
              </a:spcBef>
              <a:spcAft>
                <a:spcPts val="0"/>
              </a:spcAft>
              <a:buClr>
                <a:schemeClr val="lt1"/>
              </a:buClr>
              <a:buFont typeface="Cabin"/>
              <a:buNone/>
              <a:defRPr/>
            </a:lvl1pPr>
            <a:lvl2pPr indent="0" marL="457200" marR="0" rtl="0" algn="ctr">
              <a:spcBef>
                <a:spcPts val="3500"/>
              </a:spcBef>
              <a:spcAft>
                <a:spcPts val="0"/>
              </a:spcAft>
              <a:buClr>
                <a:schemeClr val="lt1"/>
              </a:buClr>
              <a:buFont typeface="Cabin"/>
              <a:buNone/>
              <a:defRPr/>
            </a:lvl2pPr>
            <a:lvl3pPr indent="0" marL="914400" marR="0" rtl="0" algn="ctr">
              <a:spcBef>
                <a:spcPts val="3500"/>
              </a:spcBef>
              <a:spcAft>
                <a:spcPts val="0"/>
              </a:spcAft>
              <a:buClr>
                <a:schemeClr val="lt1"/>
              </a:buClr>
              <a:buFont typeface="Cabin"/>
              <a:buNone/>
              <a:defRPr/>
            </a:lvl3pPr>
            <a:lvl4pPr indent="0" marL="1371600" marR="0" rtl="0" algn="ctr">
              <a:spcBef>
                <a:spcPts val="3500"/>
              </a:spcBef>
              <a:spcAft>
                <a:spcPts val="0"/>
              </a:spcAft>
              <a:buClr>
                <a:schemeClr val="lt1"/>
              </a:buClr>
              <a:buFont typeface="Cabin"/>
              <a:buNone/>
              <a:defRPr/>
            </a:lvl4pPr>
            <a:lvl5pPr indent="0" marL="1828800" marR="0" rtl="0" algn="ctr">
              <a:spcBef>
                <a:spcPts val="3500"/>
              </a:spcBef>
              <a:spcAft>
                <a:spcPts val="0"/>
              </a:spcAft>
              <a:buClr>
                <a:schemeClr val="lt1"/>
              </a:buClr>
              <a:buFont typeface="Cabin"/>
              <a:buNone/>
              <a:defRPr/>
            </a:lvl5pPr>
            <a:lvl6pPr indent="0" marL="2286000" marR="0" rtl="0" algn="ctr">
              <a:spcBef>
                <a:spcPts val="3500"/>
              </a:spcBef>
              <a:spcAft>
                <a:spcPts val="0"/>
              </a:spcAft>
              <a:buClr>
                <a:schemeClr val="lt1"/>
              </a:buClr>
              <a:buFont typeface="Cabin"/>
              <a:buNone/>
              <a:defRPr/>
            </a:lvl6pPr>
            <a:lvl7pPr indent="0" marL="2743200" marR="0" rtl="0" algn="ctr">
              <a:spcBef>
                <a:spcPts val="3500"/>
              </a:spcBef>
              <a:spcAft>
                <a:spcPts val="0"/>
              </a:spcAft>
              <a:buClr>
                <a:schemeClr val="lt1"/>
              </a:buClr>
              <a:buFont typeface="Cabin"/>
              <a:buNone/>
              <a:defRPr/>
            </a:lvl7pPr>
            <a:lvl8pPr indent="0" marL="3200400" marR="0" rtl="0" algn="ctr">
              <a:spcBef>
                <a:spcPts val="3500"/>
              </a:spcBef>
              <a:spcAft>
                <a:spcPts val="0"/>
              </a:spcAft>
              <a:buClr>
                <a:schemeClr val="lt1"/>
              </a:buClr>
              <a:buFont typeface="Cabin"/>
              <a:buNone/>
              <a:defRPr/>
            </a:lvl8pPr>
            <a:lvl9pPr indent="0"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6" name="Shape 166"/>
        <p:cNvGrpSpPr/>
        <p:nvPr/>
      </p:nvGrpSpPr>
      <p:grpSpPr>
        <a:xfrm>
          <a:off x="0" y="0"/>
          <a:ext cx="0" cy="0"/>
          <a:chOff x="0" y="0"/>
          <a:chExt cx="0" cy="0"/>
        </a:xfrm>
      </p:grpSpPr>
      <p:sp>
        <p:nvSpPr>
          <p:cNvPr id="167" name="Shape 167"/>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8" name="Shape 168"/>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9" name="Shape 169"/>
        <p:cNvGrpSpPr/>
        <p:nvPr/>
      </p:nvGrpSpPr>
      <p:grpSpPr>
        <a:xfrm>
          <a:off x="0" y="0"/>
          <a:ext cx="0" cy="0"/>
          <a:chOff x="0" y="0"/>
          <a:chExt cx="0" cy="0"/>
        </a:xfrm>
      </p:grpSpPr>
      <p:sp>
        <p:nvSpPr>
          <p:cNvPr id="170" name="Shape 17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71" name="Shape 171"/>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2" name="Shape 172"/>
        <p:cNvGrpSpPr/>
        <p:nvPr/>
      </p:nvGrpSpPr>
      <p:grpSpPr>
        <a:xfrm>
          <a:off x="0" y="0"/>
          <a:ext cx="0" cy="0"/>
          <a:chOff x="0" y="0"/>
          <a:chExt cx="0" cy="0"/>
        </a:xfrm>
      </p:grpSpPr>
      <p:sp>
        <p:nvSpPr>
          <p:cNvPr id="173" name="Shape 173"/>
          <p:cNvSpPr txBox="1"/>
          <p:nvPr>
            <p:ph type="title"/>
          </p:nvPr>
        </p:nvSpPr>
        <p:spPr>
          <a:xfrm>
            <a:off x="3186113" y="6400800"/>
            <a:ext cx="9753599" cy="7556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4" name="Shape 174"/>
          <p:cNvSpPr/>
          <p:nvPr>
            <p:ph idx="2" type="pic"/>
          </p:nvPr>
        </p:nvSpPr>
        <p:spPr>
          <a:xfrm>
            <a:off x="3186113" y="817562"/>
            <a:ext cx="9753599" cy="5486399"/>
          </a:xfrm>
          <a:prstGeom prst="rect">
            <a:avLst/>
          </a:prstGeom>
          <a:noFill/>
          <a:ln>
            <a:noFill/>
          </a:ln>
        </p:spPr>
      </p:sp>
      <p:sp>
        <p:nvSpPr>
          <p:cNvPr id="175" name="Shape 175"/>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6" name="Shape 176"/>
        <p:cNvGrpSpPr/>
        <p:nvPr/>
      </p:nvGrpSpPr>
      <p:grpSpPr>
        <a:xfrm>
          <a:off x="0" y="0"/>
          <a:ext cx="0" cy="0"/>
          <a:chOff x="0" y="0"/>
          <a:chExt cx="0" cy="0"/>
        </a:xfrm>
      </p:grpSpPr>
      <p:sp>
        <p:nvSpPr>
          <p:cNvPr id="177" name="Shape 177"/>
          <p:cNvSpPr txBox="1"/>
          <p:nvPr>
            <p:ph type="title"/>
          </p:nvPr>
        </p:nvSpPr>
        <p:spPr>
          <a:xfrm>
            <a:off x="812800" y="363537"/>
            <a:ext cx="5348287" cy="1549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8" name="Shape 178"/>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9" name="Shape 179"/>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80" name="Shape 1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5" name="Shape 25"/>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1" name="Shape 181"/>
        <p:cNvGrpSpPr/>
        <p:nvPr/>
      </p:nvGrpSpPr>
      <p:grpSpPr>
        <a:xfrm>
          <a:off x="0" y="0"/>
          <a:ext cx="0" cy="0"/>
          <a:chOff x="0" y="0"/>
          <a:chExt cx="0" cy="0"/>
        </a:xfrm>
      </p:grpSpPr>
      <p:sp>
        <p:nvSpPr>
          <p:cNvPr id="182" name="Shape 182"/>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3" name="Shape 183"/>
        <p:cNvGrpSpPr/>
        <p:nvPr/>
      </p:nvGrpSpPr>
      <p:grpSpPr>
        <a:xfrm>
          <a:off x="0" y="0"/>
          <a:ext cx="0" cy="0"/>
          <a:chOff x="0" y="0"/>
          <a:chExt cx="0" cy="0"/>
        </a:xfrm>
      </p:grpSpPr>
      <p:sp>
        <p:nvSpPr>
          <p:cNvPr id="184" name="Shape 184"/>
          <p:cNvSpPr txBox="1"/>
          <p:nvPr>
            <p:ph type="title"/>
          </p:nvPr>
        </p:nvSpPr>
        <p:spPr>
          <a:xfrm>
            <a:off x="812800" y="366712"/>
            <a:ext cx="14630400" cy="1524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5" name="Shape 185"/>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6" name="Shape 186"/>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7" name="Shape 187"/>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188" name="Shape 188"/>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9" name="Shape 189"/>
        <p:cNvGrpSpPr/>
        <p:nvPr/>
      </p:nvGrpSpPr>
      <p:grpSpPr>
        <a:xfrm>
          <a:off x="0" y="0"/>
          <a:ext cx="0" cy="0"/>
          <a:chOff x="0" y="0"/>
          <a:chExt cx="0" cy="0"/>
        </a:xfrm>
      </p:grpSpPr>
      <p:sp>
        <p:nvSpPr>
          <p:cNvPr id="190" name="Shape 190"/>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91" name="Shape 191"/>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3" name="Shape 193"/>
        <p:cNvGrpSpPr/>
        <p:nvPr/>
      </p:nvGrpSpPr>
      <p:grpSpPr>
        <a:xfrm>
          <a:off x="0" y="0"/>
          <a:ext cx="0" cy="0"/>
          <a:chOff x="0" y="0"/>
          <a:chExt cx="0" cy="0"/>
        </a:xfrm>
      </p:grpSpPr>
      <p:sp>
        <p:nvSpPr>
          <p:cNvPr id="194" name="Shape 194"/>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5" name="Shape 195"/>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6" name="Shape 196"/>
        <p:cNvGrpSpPr/>
        <p:nvPr/>
      </p:nvGrpSpPr>
      <p:grpSpPr>
        <a:xfrm>
          <a:off x="0" y="0"/>
          <a:ext cx="0" cy="0"/>
          <a:chOff x="0" y="0"/>
          <a:chExt cx="0" cy="0"/>
        </a:xfrm>
      </p:grpSpPr>
      <p:sp>
        <p:nvSpPr>
          <p:cNvPr id="197" name="Shape 197"/>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98" name="Shape 198"/>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marL="342900" rtl="0" algn="ctr">
              <a:spcBef>
                <a:spcPts val="0"/>
              </a:spcBef>
              <a:spcAft>
                <a:spcPts val="0"/>
              </a:spcAft>
              <a:defRPr/>
            </a:lvl1pPr>
            <a:lvl2pPr indent="-285750" marL="742950" rtl="0" algn="ctr">
              <a:spcBef>
                <a:spcPts val="0"/>
              </a:spcBef>
              <a:spcAft>
                <a:spcPts val="0"/>
              </a:spcAft>
              <a:defRPr/>
            </a:lvl2pPr>
            <a:lvl3pPr indent="-228600" marL="1143000" rtl="0" algn="ctr">
              <a:spcBef>
                <a:spcPts val="0"/>
              </a:spcBef>
              <a:spcAft>
                <a:spcPts val="0"/>
              </a:spcAft>
              <a:defRPr/>
            </a:lvl3pPr>
            <a:lvl4pPr indent="-228600" marL="1600200" rtl="0" algn="ctr">
              <a:spcBef>
                <a:spcPts val="0"/>
              </a:spcBef>
              <a:spcAft>
                <a:spcPts val="0"/>
              </a:spcAft>
              <a:defRPr/>
            </a:lvl4pPr>
            <a:lvl5pPr indent="-228600" marL="2057400"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9" name="Shape 199"/>
        <p:cNvGrpSpPr/>
        <p:nvPr/>
      </p:nvGrpSpPr>
      <p:grpSpPr>
        <a:xfrm>
          <a:off x="0" y="0"/>
          <a:ext cx="0" cy="0"/>
          <a:chOff x="0" y="0"/>
          <a:chExt cx="0" cy="0"/>
        </a:xfrm>
      </p:grpSpPr>
      <p:sp>
        <p:nvSpPr>
          <p:cNvPr id="200" name="Shape 200"/>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201" name="Shape 201"/>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marL="0" marR="0" rtl="0" algn="ctr">
              <a:spcBef>
                <a:spcPts val="0"/>
              </a:spcBef>
              <a:spcAft>
                <a:spcPts val="0"/>
              </a:spcAft>
              <a:buClr>
                <a:schemeClr val="lt1"/>
              </a:buClr>
              <a:buFont typeface="Cabin"/>
              <a:buNone/>
              <a:defRPr/>
            </a:lvl1pPr>
            <a:lvl2pPr indent="0" marL="457200" marR="0" rtl="0" algn="ctr">
              <a:spcBef>
                <a:spcPts val="0"/>
              </a:spcBef>
              <a:spcAft>
                <a:spcPts val="0"/>
              </a:spcAft>
              <a:buClr>
                <a:schemeClr val="lt1"/>
              </a:buClr>
              <a:buFont typeface="Cabin"/>
              <a:buNone/>
              <a:defRPr/>
            </a:lvl2pPr>
            <a:lvl3pPr indent="0" marL="914400" marR="0" rtl="0" algn="ctr">
              <a:spcBef>
                <a:spcPts val="0"/>
              </a:spcBef>
              <a:spcAft>
                <a:spcPts val="0"/>
              </a:spcAft>
              <a:buClr>
                <a:schemeClr val="lt1"/>
              </a:buClr>
              <a:buFont typeface="Cabin"/>
              <a:buNone/>
              <a:defRPr/>
            </a:lvl3pPr>
            <a:lvl4pPr indent="0" marL="1371600" marR="0" rtl="0" algn="ctr">
              <a:spcBef>
                <a:spcPts val="0"/>
              </a:spcBef>
              <a:spcAft>
                <a:spcPts val="0"/>
              </a:spcAft>
              <a:buClr>
                <a:schemeClr val="lt1"/>
              </a:buClr>
              <a:buFont typeface="Cabin"/>
              <a:buNone/>
              <a:defRPr/>
            </a:lvl4pPr>
            <a:lvl5pPr indent="0" marL="1828800" marR="0" rtl="0" algn="ctr">
              <a:spcBef>
                <a:spcPts val="0"/>
              </a:spcBef>
              <a:spcAft>
                <a:spcPts val="0"/>
              </a:spcAft>
              <a:buClr>
                <a:schemeClr val="lt1"/>
              </a:buClr>
              <a:buFont typeface="Cabin"/>
              <a:buNone/>
              <a:defRPr/>
            </a:lvl5pPr>
            <a:lvl6pPr indent="0" marL="2286000" marR="0" rtl="0" algn="ctr">
              <a:spcBef>
                <a:spcPts val="0"/>
              </a:spcBef>
              <a:spcAft>
                <a:spcPts val="0"/>
              </a:spcAft>
              <a:buClr>
                <a:schemeClr val="lt1"/>
              </a:buClr>
              <a:buFont typeface="Cabin"/>
              <a:buNone/>
              <a:defRPr/>
            </a:lvl6pPr>
            <a:lvl7pPr indent="0" marL="2743200" marR="0" rtl="0" algn="ctr">
              <a:spcBef>
                <a:spcPts val="0"/>
              </a:spcBef>
              <a:spcAft>
                <a:spcPts val="0"/>
              </a:spcAft>
              <a:buClr>
                <a:schemeClr val="lt1"/>
              </a:buClr>
              <a:buFont typeface="Cabin"/>
              <a:buNone/>
              <a:defRPr/>
            </a:lvl7pPr>
            <a:lvl8pPr indent="0" marL="3200400" marR="0" rtl="0" algn="ctr">
              <a:spcBef>
                <a:spcPts val="0"/>
              </a:spcBef>
              <a:spcAft>
                <a:spcPts val="0"/>
              </a:spcAft>
              <a:buClr>
                <a:schemeClr val="lt1"/>
              </a:buClr>
              <a:buFont typeface="Cabin"/>
              <a:buNone/>
              <a:defRPr/>
            </a:lvl8pPr>
            <a:lvl9pPr indent="0"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3" name="Shape 203"/>
        <p:cNvGrpSpPr/>
        <p:nvPr/>
      </p:nvGrpSpPr>
      <p:grpSpPr>
        <a:xfrm>
          <a:off x="0" y="0"/>
          <a:ext cx="0" cy="0"/>
          <a:chOff x="0" y="0"/>
          <a:chExt cx="0" cy="0"/>
        </a:xfrm>
      </p:grpSpPr>
      <p:sp>
        <p:nvSpPr>
          <p:cNvPr id="204" name="Shape 204"/>
          <p:cNvSpPr txBox="1"/>
          <p:nvPr>
            <p:ph type="title"/>
          </p:nvPr>
        </p:nvSpPr>
        <p:spPr>
          <a:xfrm>
            <a:off x="812800" y="366712"/>
            <a:ext cx="14630400" cy="1524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05" name="Shape 205"/>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marL="749300" rtl="0" algn="l">
              <a:spcBef>
                <a:spcPts val="3500"/>
              </a:spcBef>
              <a:spcAft>
                <a:spcPts val="0"/>
              </a:spcAft>
              <a:buClr>
                <a:schemeClr val="lt1"/>
              </a:buClr>
              <a:buFont typeface="Cabin"/>
              <a:buChar char="•"/>
              <a:defRPr/>
            </a:lvl1pPr>
            <a:lvl2pPr indent="-142494" marL="1041400" rtl="0" algn="l">
              <a:spcBef>
                <a:spcPts val="3500"/>
              </a:spcBef>
              <a:spcAft>
                <a:spcPts val="0"/>
              </a:spcAft>
              <a:buClr>
                <a:schemeClr val="lt1"/>
              </a:buClr>
              <a:buFont typeface="Cabin"/>
              <a:buChar char="•"/>
              <a:defRPr/>
            </a:lvl2pPr>
            <a:lvl3pPr indent="-142494" marL="1333500" rtl="0" algn="l">
              <a:spcBef>
                <a:spcPts val="3500"/>
              </a:spcBef>
              <a:spcAft>
                <a:spcPts val="0"/>
              </a:spcAft>
              <a:buClr>
                <a:schemeClr val="lt1"/>
              </a:buClr>
              <a:buFont typeface="Cabin"/>
              <a:buChar char="•"/>
              <a:defRPr/>
            </a:lvl3pPr>
            <a:lvl4pPr indent="-142494" marL="1638300" rtl="0" algn="l">
              <a:spcBef>
                <a:spcPts val="3500"/>
              </a:spcBef>
              <a:spcAft>
                <a:spcPts val="0"/>
              </a:spcAft>
              <a:buClr>
                <a:schemeClr val="lt1"/>
              </a:buClr>
              <a:buFont typeface="Cabin"/>
              <a:buChar char="•"/>
              <a:defRPr/>
            </a:lvl4pPr>
            <a:lvl5pPr indent="-142494" marL="1930400" rtl="0" algn="l">
              <a:spcBef>
                <a:spcPts val="3500"/>
              </a:spcBef>
              <a:spcAft>
                <a:spcPts val="0"/>
              </a:spcAft>
              <a:buClr>
                <a:schemeClr val="lt1"/>
              </a:buClr>
              <a:buFont typeface="Cabin"/>
              <a:buChar char="•"/>
              <a:defRPr/>
            </a:lvl5pPr>
            <a:lvl6pPr indent="-142494" marL="2387600" rtl="0" algn="l">
              <a:spcBef>
                <a:spcPts val="3500"/>
              </a:spcBef>
              <a:spcAft>
                <a:spcPts val="0"/>
              </a:spcAft>
              <a:buClr>
                <a:schemeClr val="lt1"/>
              </a:buClr>
              <a:buFont typeface="Cabin"/>
              <a:buChar char="•"/>
              <a:defRPr/>
            </a:lvl6pPr>
            <a:lvl7pPr indent="-142494" marL="2844800" rtl="0" algn="l">
              <a:spcBef>
                <a:spcPts val="3500"/>
              </a:spcBef>
              <a:spcAft>
                <a:spcPts val="0"/>
              </a:spcAft>
              <a:buClr>
                <a:schemeClr val="lt1"/>
              </a:buClr>
              <a:buFont typeface="Cabin"/>
              <a:buChar char="•"/>
              <a:defRPr/>
            </a:lvl7pPr>
            <a:lvl8pPr indent="-142494" marL="3302000" rtl="0" algn="l">
              <a:spcBef>
                <a:spcPts val="3500"/>
              </a:spcBef>
              <a:spcAft>
                <a:spcPts val="0"/>
              </a:spcAft>
              <a:buClr>
                <a:schemeClr val="lt1"/>
              </a:buClr>
              <a:buFont typeface="Cabin"/>
              <a:buChar char="•"/>
              <a:defRPr/>
            </a:lvl8pPr>
            <a:lvl9pPr indent="-142494"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8" name="Shape 28"/>
        <p:cNvGrpSpPr/>
        <p:nvPr/>
      </p:nvGrpSpPr>
      <p:grpSpPr>
        <a:xfrm>
          <a:off x="0" y="0"/>
          <a:ext cx="0" cy="0"/>
          <a:chOff x="0" y="0"/>
          <a:chExt cx="0" cy="0"/>
        </a:xfrm>
      </p:grpSpPr>
      <p:sp>
        <p:nvSpPr>
          <p:cNvPr id="29" name="Shape 29"/>
          <p:cNvSpPr txBox="1"/>
          <p:nvPr>
            <p:ph type="title"/>
          </p:nvPr>
        </p:nvSpPr>
        <p:spPr>
          <a:xfrm>
            <a:off x="812800" y="366712"/>
            <a:ext cx="14630400" cy="15240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31" name="Shape 31"/>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
        <p:nvSpPr>
          <p:cNvPr id="33" name="Shape 33"/>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1155700" y="1536700"/>
            <a:ext cx="13931900" cy="3086099"/>
          </a:xfrm>
          <a:prstGeom prst="rect">
            <a:avLst/>
          </a:prstGeom>
          <a:noFill/>
          <a:ln>
            <a:noFill/>
          </a:ln>
        </p:spPr>
        <p:txBody>
          <a:bodyPr anchorCtr="0" anchor="b"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6" name="Shape 36"/>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 name="Shape 38"/>
        <p:cNvGrpSpPr/>
        <p:nvPr/>
      </p:nvGrpSpPr>
      <p:grpSpPr>
        <a:xfrm>
          <a:off x="0" y="0"/>
          <a:ext cx="0" cy="0"/>
          <a:chOff x="0" y="0"/>
          <a:chExt cx="0" cy="0"/>
        </a:xfrm>
      </p:grpSpPr>
      <p:sp>
        <p:nvSpPr>
          <p:cNvPr id="39" name="Shape 39"/>
          <p:cNvSpPr txBox="1"/>
          <p:nvPr>
            <p:ph type="title"/>
          </p:nvPr>
        </p:nvSpPr>
        <p:spPr>
          <a:xfrm>
            <a:off x="1284287" y="5875337"/>
            <a:ext cx="13817599" cy="18160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marL="0" rtl="0">
              <a:spcBef>
                <a:spcPts val="0"/>
              </a:spcBef>
              <a:buFont typeface="Cabin"/>
              <a:buNone/>
              <a:defRPr/>
            </a:lvl1pPr>
            <a:lvl2pPr indent="0" marL="457200" rtl="0">
              <a:spcBef>
                <a:spcPts val="0"/>
              </a:spcBef>
              <a:buFont typeface="Cabin"/>
              <a:buNone/>
              <a:defRPr/>
            </a:lvl2pPr>
            <a:lvl3pPr indent="0" marL="914400" rtl="0">
              <a:spcBef>
                <a:spcPts val="0"/>
              </a:spcBef>
              <a:buFont typeface="Cabin"/>
              <a:buNone/>
              <a:defRPr/>
            </a:lvl3pPr>
            <a:lvl4pPr indent="0" marL="1371600" rtl="0">
              <a:spcBef>
                <a:spcPts val="0"/>
              </a:spcBef>
              <a:buFont typeface="Cabin"/>
              <a:buNone/>
              <a:defRPr/>
            </a:lvl4pPr>
            <a:lvl5pPr indent="0" marL="1828800" rtl="0">
              <a:spcBef>
                <a:spcPts val="0"/>
              </a:spcBef>
              <a:buFont typeface="Cabin"/>
              <a:buNone/>
              <a:defRPr/>
            </a:lvl5pPr>
            <a:lvl6pPr indent="0" marL="2286000" rtl="0">
              <a:spcBef>
                <a:spcPts val="0"/>
              </a:spcBef>
              <a:buFont typeface="Cabin"/>
              <a:buNone/>
              <a:defRPr/>
            </a:lvl6pPr>
            <a:lvl7pPr indent="0" marL="2743200" rtl="0">
              <a:spcBef>
                <a:spcPts val="0"/>
              </a:spcBef>
              <a:buFont typeface="Cabin"/>
              <a:buNone/>
              <a:defRPr/>
            </a:lvl7pPr>
            <a:lvl8pPr indent="0" marL="3200400" rtl="0">
              <a:spcBef>
                <a:spcPts val="0"/>
              </a:spcBef>
              <a:buFont typeface="Cabin"/>
              <a:buNone/>
              <a:defRPr/>
            </a:lvl8pPr>
            <a:lvl9pPr indent="0"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8.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3" Type="http://schemas.openxmlformats.org/officeDocument/2006/relationships/slideLayout" Target="../slideLayouts/slideLayout14.xml"/><Relationship Id="rId9" Type="http://schemas.openxmlformats.org/officeDocument/2006/relationships/slideLayout" Target="../slideLayouts/slideLayout20.xml"/><Relationship Id="rId6" Type="http://schemas.openxmlformats.org/officeDocument/2006/relationships/slideLayout" Target="../slideLayouts/slideLayout17.xml"/><Relationship Id="rId5" Type="http://schemas.openxmlformats.org/officeDocument/2006/relationships/slideLayout" Target="../slideLayouts/slideLayout16.xml"/><Relationship Id="rId8" Type="http://schemas.openxmlformats.org/officeDocument/2006/relationships/slideLayout" Target="../slideLayouts/slideLayout19.xml"/><Relationship Id="rId7"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2" Type="http://schemas.openxmlformats.org/officeDocument/2006/relationships/theme" Target="../theme/theme6.xml"/><Relationship Id="rId2" Type="http://schemas.openxmlformats.org/officeDocument/2006/relationships/slideLayout" Target="../slideLayouts/slideLayout24.xml"/><Relationship Id="rId1" Type="http://schemas.openxmlformats.org/officeDocument/2006/relationships/slideLayout" Target="../slideLayouts/slideLayout2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3" Type="http://schemas.openxmlformats.org/officeDocument/2006/relationships/slideLayout" Target="../slideLayouts/slideLayout25.xml"/><Relationship Id="rId9" Type="http://schemas.openxmlformats.org/officeDocument/2006/relationships/slideLayout" Target="../slideLayouts/slideLayout31.xml"/><Relationship Id="rId6" Type="http://schemas.openxmlformats.org/officeDocument/2006/relationships/slideLayout" Target="../slideLayouts/slideLayout28.xml"/><Relationship Id="rId5" Type="http://schemas.openxmlformats.org/officeDocument/2006/relationships/slideLayout" Target="../slideLayouts/slideLayout27.xml"/><Relationship Id="rId8" Type="http://schemas.openxmlformats.org/officeDocument/2006/relationships/slideLayout" Target="../slideLayouts/slideLayout30.xml"/><Relationship Id="rId7"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35.xml"/><Relationship Id="rId1" Type="http://schemas.openxmlformats.org/officeDocument/2006/relationships/slideLayout" Target="../slideLayouts/slideLayout3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3" Type="http://schemas.openxmlformats.org/officeDocument/2006/relationships/slideLayout" Target="../slideLayouts/slideLayout36.xml"/><Relationship Id="rId9" Type="http://schemas.openxmlformats.org/officeDocument/2006/relationships/slideLayout" Target="../slideLayouts/slideLayout42.xml"/><Relationship Id="rId6" Type="http://schemas.openxmlformats.org/officeDocument/2006/relationships/slideLayout" Target="../slideLayouts/slideLayout39.xml"/><Relationship Id="rId5" Type="http://schemas.openxmlformats.org/officeDocument/2006/relationships/slideLayout" Target="../slideLayouts/slideLayout38.xml"/><Relationship Id="rId8" Type="http://schemas.openxmlformats.org/officeDocument/2006/relationships/slideLayout" Target="../slideLayouts/slideLayout41.xml"/><Relationship Id="rId7"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3" Type="http://schemas.openxmlformats.org/officeDocument/2006/relationships/slideLayout" Target="../slideLayouts/slideLayout47.xml"/><Relationship Id="rId9" Type="http://schemas.openxmlformats.org/officeDocument/2006/relationships/slideLayout" Target="../slideLayouts/slideLayout53.xml"/><Relationship Id="rId6" Type="http://schemas.openxmlformats.org/officeDocument/2006/relationships/slideLayout" Target="../slideLayouts/slideLayout50.xml"/><Relationship Id="rId5" Type="http://schemas.openxmlformats.org/officeDocument/2006/relationships/slideLayout" Target="../slideLayouts/slideLayout49.xml"/><Relationship Id="rId8" Type="http://schemas.openxmlformats.org/officeDocument/2006/relationships/slideLayout" Target="../slideLayouts/slideLayout52.xml"/><Relationship Id="rId7"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 name="Shape 8"/>
        <p:cNvGrpSpPr/>
        <p:nvPr/>
      </p:nvGrpSpPr>
      <p:grpSpPr>
        <a:xfrm>
          <a:off x="0" y="0"/>
          <a:ext cx="0" cy="0"/>
          <a:chOff x="0" y="0"/>
          <a:chExt cx="0" cy="0"/>
        </a:xfrm>
      </p:grpSpPr>
      <p:sp>
        <p:nvSpPr>
          <p:cNvPr id="9" name="Shape 9"/>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0" name="Shape 1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marL="342900" marR="0" rtl="0" algn="ctr">
              <a:spcBef>
                <a:spcPts val="0"/>
              </a:spcBef>
              <a:spcAft>
                <a:spcPts val="0"/>
              </a:spcAft>
              <a:defRPr/>
            </a:lvl1pPr>
            <a:lvl2pPr indent="-285750" marL="742950" marR="0" rtl="0" algn="ctr">
              <a:spcBef>
                <a:spcPts val="0"/>
              </a:spcBef>
              <a:spcAft>
                <a:spcPts val="0"/>
              </a:spcAft>
              <a:defRPr/>
            </a:lvl2pPr>
            <a:lvl3pPr indent="-228600" marL="1143000" marR="0" rtl="0" algn="ctr">
              <a:spcBef>
                <a:spcPts val="0"/>
              </a:spcBef>
              <a:spcAft>
                <a:spcPts val="0"/>
              </a:spcAft>
              <a:defRPr/>
            </a:lvl3pPr>
            <a:lvl4pPr indent="-228600" marL="1600200" marR="0" rtl="0" algn="ctr">
              <a:spcBef>
                <a:spcPts val="0"/>
              </a:spcBef>
              <a:spcAft>
                <a:spcPts val="0"/>
              </a:spcAft>
              <a:defRPr/>
            </a:lvl4pPr>
            <a:lvl5pPr indent="-228600" marL="205740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7" name="Shape 47"/>
        <p:cNvGrpSpPr/>
        <p:nvPr/>
      </p:nvGrpSpPr>
      <p:grpSpPr>
        <a:xfrm>
          <a:off x="0" y="0"/>
          <a:ext cx="0" cy="0"/>
          <a:chOff x="0" y="0"/>
          <a:chExt cx="0" cy="0"/>
        </a:xfrm>
      </p:grpSpPr>
      <p:sp>
        <p:nvSpPr>
          <p:cNvPr id="48" name="Shape 4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49" name="Shape 4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marL="711200" marR="0" rtl="0" algn="l">
              <a:spcBef>
                <a:spcPts val="3500"/>
              </a:spcBef>
              <a:spcAft>
                <a:spcPts val="0"/>
              </a:spcAft>
              <a:buClr>
                <a:schemeClr val="lt1"/>
              </a:buClr>
              <a:buFont typeface="Cabin"/>
              <a:buChar char="•"/>
              <a:defRPr/>
            </a:lvl1pPr>
            <a:lvl2pPr indent="-142494" marL="1003300" marR="0" rtl="0" algn="l">
              <a:spcBef>
                <a:spcPts val="3500"/>
              </a:spcBef>
              <a:spcAft>
                <a:spcPts val="0"/>
              </a:spcAft>
              <a:buClr>
                <a:schemeClr val="lt1"/>
              </a:buClr>
              <a:buFont typeface="Cabin"/>
              <a:buChar char="•"/>
              <a:defRPr/>
            </a:lvl2pPr>
            <a:lvl3pPr indent="-142494" marL="1295400" marR="0" rtl="0" algn="l">
              <a:spcBef>
                <a:spcPts val="3500"/>
              </a:spcBef>
              <a:spcAft>
                <a:spcPts val="0"/>
              </a:spcAft>
              <a:buClr>
                <a:schemeClr val="lt1"/>
              </a:buClr>
              <a:buFont typeface="Cabin"/>
              <a:buChar char="•"/>
              <a:defRPr/>
            </a:lvl3pPr>
            <a:lvl4pPr indent="-142494" marL="1600200" marR="0" rtl="0" algn="l">
              <a:spcBef>
                <a:spcPts val="3500"/>
              </a:spcBef>
              <a:spcAft>
                <a:spcPts val="0"/>
              </a:spcAft>
              <a:buClr>
                <a:schemeClr val="lt1"/>
              </a:buClr>
              <a:buFont typeface="Cabin"/>
              <a:buChar char="•"/>
              <a:defRPr/>
            </a:lvl4pPr>
            <a:lvl5pPr indent="-142494" marL="1892300" marR="0" rtl="0" algn="l">
              <a:spcBef>
                <a:spcPts val="3500"/>
              </a:spcBef>
              <a:spcAft>
                <a:spcPts val="0"/>
              </a:spcAft>
              <a:buClr>
                <a:schemeClr val="lt1"/>
              </a:buClr>
              <a:buFont typeface="Cabin"/>
              <a:buChar char="•"/>
              <a:defRPr/>
            </a:lvl5pPr>
            <a:lvl6pPr indent="-142494" marL="2349500" marR="0" rtl="0" algn="l">
              <a:spcBef>
                <a:spcPts val="3500"/>
              </a:spcBef>
              <a:spcAft>
                <a:spcPts val="0"/>
              </a:spcAft>
              <a:buClr>
                <a:schemeClr val="lt1"/>
              </a:buClr>
              <a:buFont typeface="Cabin"/>
              <a:buChar char="•"/>
              <a:defRPr/>
            </a:lvl6pPr>
            <a:lvl7pPr indent="-142494" marL="2806700" marR="0" rtl="0" algn="l">
              <a:spcBef>
                <a:spcPts val="3500"/>
              </a:spcBef>
              <a:spcAft>
                <a:spcPts val="0"/>
              </a:spcAft>
              <a:buClr>
                <a:schemeClr val="lt1"/>
              </a:buClr>
              <a:buFont typeface="Cabin"/>
              <a:buChar char="•"/>
              <a:defRPr/>
            </a:lvl7pPr>
            <a:lvl8pPr indent="-142494" marL="3263900" marR="0" rtl="0" algn="l">
              <a:spcBef>
                <a:spcPts val="3500"/>
              </a:spcBef>
              <a:spcAft>
                <a:spcPts val="0"/>
              </a:spcAft>
              <a:buClr>
                <a:schemeClr val="lt1"/>
              </a:buClr>
              <a:buFont typeface="Cabin"/>
              <a:buChar char="•"/>
              <a:defRPr/>
            </a:lvl8pPr>
            <a:lvl9pPr indent="-142494"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88" name="Shape 88"/>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marL="1054100" marR="0" rtl="0" algn="l">
              <a:spcBef>
                <a:spcPts val="2300"/>
              </a:spcBef>
              <a:spcAft>
                <a:spcPts val="0"/>
              </a:spcAft>
              <a:buClr>
                <a:schemeClr val="lt1"/>
              </a:buClr>
              <a:buFont typeface="Cabin"/>
              <a:buChar char="•"/>
              <a:defRPr/>
            </a:lvl1pPr>
            <a:lvl2pPr indent="-374776" marL="1498600" marR="0" rtl="0" algn="l">
              <a:spcBef>
                <a:spcPts val="2300"/>
              </a:spcBef>
              <a:spcAft>
                <a:spcPts val="0"/>
              </a:spcAft>
              <a:buClr>
                <a:schemeClr val="lt1"/>
              </a:buClr>
              <a:buFont typeface="Cabin"/>
              <a:buChar char="•"/>
              <a:defRPr/>
            </a:lvl2pPr>
            <a:lvl3pPr indent="-374776" marL="1943100" marR="0" rtl="0" algn="l">
              <a:spcBef>
                <a:spcPts val="2300"/>
              </a:spcBef>
              <a:spcAft>
                <a:spcPts val="0"/>
              </a:spcAft>
              <a:buClr>
                <a:schemeClr val="lt1"/>
              </a:buClr>
              <a:buFont typeface="Cabin"/>
              <a:buChar char="•"/>
              <a:defRPr/>
            </a:lvl3pPr>
            <a:lvl4pPr indent="-374776" marL="2387600" marR="0" rtl="0" algn="l">
              <a:spcBef>
                <a:spcPts val="2300"/>
              </a:spcBef>
              <a:spcAft>
                <a:spcPts val="0"/>
              </a:spcAft>
              <a:buClr>
                <a:schemeClr val="lt1"/>
              </a:buClr>
              <a:buFont typeface="Cabin"/>
              <a:buChar char="•"/>
              <a:defRPr/>
            </a:lvl4pPr>
            <a:lvl5pPr indent="-374776" marL="2832100" marR="0" rtl="0" algn="l">
              <a:spcBef>
                <a:spcPts val="2300"/>
              </a:spcBef>
              <a:spcAft>
                <a:spcPts val="0"/>
              </a:spcAft>
              <a:buClr>
                <a:schemeClr val="lt1"/>
              </a:buClr>
              <a:buFont typeface="Cabin"/>
              <a:buChar char="•"/>
              <a:defRPr/>
            </a:lvl5pPr>
            <a:lvl6pPr indent="-374776" marL="3289300" marR="0" rtl="0" algn="l">
              <a:spcBef>
                <a:spcPts val="2300"/>
              </a:spcBef>
              <a:spcAft>
                <a:spcPts val="0"/>
              </a:spcAft>
              <a:buClr>
                <a:schemeClr val="lt1"/>
              </a:buClr>
              <a:buFont typeface="Cabin"/>
              <a:buChar char="•"/>
              <a:defRPr/>
            </a:lvl6pPr>
            <a:lvl7pPr indent="-374777" marL="3746500" marR="0" rtl="0" algn="l">
              <a:spcBef>
                <a:spcPts val="2300"/>
              </a:spcBef>
              <a:spcAft>
                <a:spcPts val="0"/>
              </a:spcAft>
              <a:buClr>
                <a:schemeClr val="lt1"/>
              </a:buClr>
              <a:buFont typeface="Cabin"/>
              <a:buChar char="•"/>
              <a:defRPr/>
            </a:lvl7pPr>
            <a:lvl8pPr indent="-374777" marL="4203700" marR="0" rtl="0" algn="l">
              <a:spcBef>
                <a:spcPts val="2300"/>
              </a:spcBef>
              <a:spcAft>
                <a:spcPts val="0"/>
              </a:spcAft>
              <a:buClr>
                <a:schemeClr val="lt1"/>
              </a:buClr>
              <a:buFont typeface="Cabin"/>
              <a:buChar char="•"/>
              <a:defRPr/>
            </a:lvl8pPr>
            <a:lvl9pPr indent="-374777"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27" name="Shape 127"/>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marL="711200" marR="0" rtl="0" algn="l">
              <a:spcBef>
                <a:spcPts val="3500"/>
              </a:spcBef>
              <a:spcAft>
                <a:spcPts val="0"/>
              </a:spcAft>
              <a:buClr>
                <a:schemeClr val="lt1"/>
              </a:buClr>
              <a:buFont typeface="Cabin"/>
              <a:buChar char="•"/>
              <a:defRPr/>
            </a:lvl1pPr>
            <a:lvl2pPr indent="-164211" marL="1003300" marR="0" rtl="0" algn="l">
              <a:spcBef>
                <a:spcPts val="3500"/>
              </a:spcBef>
              <a:spcAft>
                <a:spcPts val="0"/>
              </a:spcAft>
              <a:buClr>
                <a:schemeClr val="lt1"/>
              </a:buClr>
              <a:buFont typeface="Cabin"/>
              <a:buChar char="•"/>
              <a:defRPr/>
            </a:lvl2pPr>
            <a:lvl3pPr indent="-164211" marL="1295400" marR="0" rtl="0" algn="l">
              <a:spcBef>
                <a:spcPts val="3500"/>
              </a:spcBef>
              <a:spcAft>
                <a:spcPts val="0"/>
              </a:spcAft>
              <a:buClr>
                <a:schemeClr val="lt1"/>
              </a:buClr>
              <a:buFont typeface="Cabin"/>
              <a:buChar char="•"/>
              <a:defRPr/>
            </a:lvl3pPr>
            <a:lvl4pPr indent="-164211" marL="1600200" marR="0" rtl="0" algn="l">
              <a:spcBef>
                <a:spcPts val="3500"/>
              </a:spcBef>
              <a:spcAft>
                <a:spcPts val="0"/>
              </a:spcAft>
              <a:buClr>
                <a:schemeClr val="lt1"/>
              </a:buClr>
              <a:buFont typeface="Cabin"/>
              <a:buChar char="•"/>
              <a:defRPr/>
            </a:lvl4pPr>
            <a:lvl5pPr indent="-164210" marL="1892300" marR="0" rtl="0" algn="l">
              <a:spcBef>
                <a:spcPts val="3500"/>
              </a:spcBef>
              <a:spcAft>
                <a:spcPts val="0"/>
              </a:spcAft>
              <a:buClr>
                <a:schemeClr val="lt1"/>
              </a:buClr>
              <a:buFont typeface="Cabin"/>
              <a:buChar char="•"/>
              <a:defRPr/>
            </a:lvl5pPr>
            <a:lvl6pPr indent="-164210" marL="2349500" marR="0" rtl="0" algn="l">
              <a:spcBef>
                <a:spcPts val="3500"/>
              </a:spcBef>
              <a:spcAft>
                <a:spcPts val="0"/>
              </a:spcAft>
              <a:buClr>
                <a:schemeClr val="lt1"/>
              </a:buClr>
              <a:buFont typeface="Cabin"/>
              <a:buChar char="•"/>
              <a:defRPr/>
            </a:lvl6pPr>
            <a:lvl7pPr indent="-164210" marL="2806700" marR="0" rtl="0" algn="l">
              <a:spcBef>
                <a:spcPts val="3500"/>
              </a:spcBef>
              <a:spcAft>
                <a:spcPts val="0"/>
              </a:spcAft>
              <a:buClr>
                <a:schemeClr val="lt1"/>
              </a:buClr>
              <a:buFont typeface="Cabin"/>
              <a:buChar char="•"/>
              <a:defRPr/>
            </a:lvl7pPr>
            <a:lvl8pPr indent="-164210" marL="3263900" marR="0" rtl="0" algn="l">
              <a:spcBef>
                <a:spcPts val="3500"/>
              </a:spcBef>
              <a:spcAft>
                <a:spcPts val="0"/>
              </a:spcAft>
              <a:buClr>
                <a:schemeClr val="lt1"/>
              </a:buClr>
              <a:buFont typeface="Cabin"/>
              <a:buChar char="•"/>
              <a:defRPr/>
            </a:lvl8pPr>
            <a:lvl9pPr indent="-164210"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202" name="Shape 20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00.png"/><Relationship Id="rId3" Type="http://schemas.openxmlformats.org/officeDocument/2006/relationships/hyperlink" Target="www.pythonlearn.com" TargetMode="External"/><Relationship Id="rId5" Type="http://schemas.openxmlformats.org/officeDocument/2006/relationships/image" Target="../media/image0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hyperlink" Target="http://www.youtube.com/watch?v=sN62PAKoBfE" TargetMode="Externa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hyperlink" Target="http://www.youtube.com/watch?v=sN62PAKoBfE" TargetMode="Externa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 Id="rId4" Type="http://schemas.openxmlformats.org/officeDocument/2006/relationships/image" Target="../media/image24.jpg"/><Relationship Id="rId3" Type="http://schemas.openxmlformats.org/officeDocument/2006/relationships/hyperlink" Target="http://upload.wikimedia.org/wikipedia/commons/3/3d/RaspberryPi.jp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 Id="rId4" Type="http://schemas.openxmlformats.org/officeDocument/2006/relationships/image" Target="../media/image25.jpg"/><Relationship Id="rId3" Type="http://schemas.openxmlformats.org/officeDocument/2006/relationships/image" Target="../media/image2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4.xml"/><Relationship Id="rId4" Type="http://schemas.openxmlformats.org/officeDocument/2006/relationships/image" Target="../media/image27.png"/><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03.jpg"/><Relationship Id="rId3" Type="http://schemas.openxmlformats.org/officeDocument/2006/relationships/image" Target="../media/image02.jpg"/><Relationship Id="rId5" Type="http://schemas.openxmlformats.org/officeDocument/2006/relationships/image" Target="../media/image0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 Id="rId4" Type="http://schemas.openxmlformats.org/officeDocument/2006/relationships/image" Target="../media/image29.png"/><Relationship Id="rId3" Type="http://schemas.openxmlformats.org/officeDocument/2006/relationships/image" Target="../media/image30.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 Id="rId4" Type="http://schemas.openxmlformats.org/officeDocument/2006/relationships/image" Target="../media/image38.png"/><Relationship Id="rId3" Type="http://schemas.openxmlformats.org/officeDocument/2006/relationships/hyperlink" Target="http://www.youtube.com/watch?v=y39D4529FM4" TargetMode="External"/><Relationship Id="rId5" Type="http://schemas.openxmlformats.org/officeDocument/2006/relationships/image" Target="../media/image31.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 Id="rId4" Type="http://schemas.openxmlformats.org/officeDocument/2006/relationships/hyperlink" Target="http://www.youtube.com/watch?v=9eMWG3fwiEU" TargetMode="Externa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35.png"/><Relationship Id="rId3"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7.png"/><Relationship Id="rId3" Type="http://schemas.openxmlformats.org/officeDocument/2006/relationships/image" Target="../media/image32.jpg"/><Relationship Id="rId6" Type="http://schemas.openxmlformats.org/officeDocument/2006/relationships/image" Target="../media/image36.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07.jpg"/><Relationship Id="rId3" Type="http://schemas.openxmlformats.org/officeDocument/2006/relationships/image" Target="../media/image06.jpg"/><Relationship Id="rId6" Type="http://schemas.openxmlformats.org/officeDocument/2006/relationships/image" Target="../media/image15.jpg"/><Relationship Id="rId5" Type="http://schemas.openxmlformats.org/officeDocument/2006/relationships/image" Target="../media/image0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 Id="rId4" Type="http://schemas.openxmlformats.org/officeDocument/2006/relationships/image" Target="../media/image39.png"/><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 Id="rId4" Type="http://schemas.openxmlformats.org/officeDocument/2006/relationships/hyperlink" Target="http://open.umich.edu/" TargetMode="External"/><Relationship Id="rId3" Type="http://schemas.openxmlformats.org/officeDocument/2006/relationships/hyperlink" Target="www.dr-chuck.com" TargetMode="External"/><Relationship Id="rId6" Type="http://schemas.openxmlformats.org/officeDocument/2006/relationships/image" Target="../media/image00.png"/><Relationship Id="rId5" Type="http://schemas.openxmlformats.org/officeDocument/2006/relationships/image" Target="../media/image0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 Id="rId10" Type="http://schemas.openxmlformats.org/officeDocument/2006/relationships/image" Target="../media/image14.png"/><Relationship Id="rId4" Type="http://schemas.openxmlformats.org/officeDocument/2006/relationships/image" Target="../media/image09.png"/><Relationship Id="rId3" Type="http://schemas.openxmlformats.org/officeDocument/2006/relationships/image" Target="../media/image08.png"/><Relationship Id="rId9" Type="http://schemas.openxmlformats.org/officeDocument/2006/relationships/image" Target="../media/image13.png"/><Relationship Id="rId6" Type="http://schemas.openxmlformats.org/officeDocument/2006/relationships/image" Target="../media/image16.jpg"/><Relationship Id="rId5" Type="http://schemas.openxmlformats.org/officeDocument/2006/relationships/image" Target="../media/image10.png"/><Relationship Id="rId8" Type="http://schemas.openxmlformats.org/officeDocument/2006/relationships/image" Target="../media/image12.png"/><Relationship Id="rId7"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7.png"/><Relationship Id="rId3" Type="http://schemas.openxmlformats.org/officeDocument/2006/relationships/hyperlink" Target="http://www.youtube.com/watch?v=sN62PAKoBf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hyperlink" Target="http://www.youtube.com/watch?v=sN62PAKoBfE" TargetMode="Externa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Why Program?</a:t>
            </a:r>
          </a:p>
        </p:txBody>
      </p:sp>
      <p:sp>
        <p:nvSpPr>
          <p:cNvPr id="208" name="Shape 208"/>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Chapter 1</a:t>
            </a:r>
          </a:p>
        </p:txBody>
      </p:sp>
      <p:sp>
        <p:nvSpPr>
          <p:cNvPr id="209" name="Shape 209"/>
          <p:cNvSpPr txBox="1"/>
          <p:nvPr/>
        </p:nvSpPr>
        <p:spPr>
          <a:xfrm>
            <a:off x="3857448" y="7737750"/>
            <a:ext cx="85283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baseline="0" i="0" lang="en-US" sz="3200" u="sng" cap="none" strike="noStrike">
                <a:solidFill>
                  <a:srgbClr val="FFFF00"/>
                </a:solidFill>
                <a:latin typeface="Cabin"/>
                <a:ea typeface="Cabin"/>
                <a:cs typeface="Cabin"/>
                <a:sym typeface="Cabin"/>
                <a:hlinkClick r:id="rId3"/>
              </a:rPr>
              <a:t>www.pythonlearn.com</a:t>
            </a:r>
          </a:p>
        </p:txBody>
      </p:sp>
      <p:pic>
        <p:nvPicPr>
          <p:cNvPr id="210" name="Shape 210"/>
          <p:cNvPicPr preferRelativeResize="0"/>
          <p:nvPr/>
        </p:nvPicPr>
        <p:blipFill rotWithShape="1">
          <a:blip r:embed="rId4">
            <a:alphaModFix/>
          </a:blip>
          <a:srcRect b="0" l="0" r="0" t="0"/>
          <a:stretch/>
        </p:blipFill>
        <p:spPr>
          <a:xfrm>
            <a:off x="13790312" y="8064000"/>
            <a:ext cx="1968599" cy="668400"/>
          </a:xfrm>
          <a:prstGeom prst="rect">
            <a:avLst/>
          </a:prstGeom>
          <a:noFill/>
          <a:ln>
            <a:noFill/>
          </a:ln>
        </p:spPr>
      </p:pic>
      <p:pic>
        <p:nvPicPr>
          <p:cNvPr id="211" name="Shape 211"/>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Programs for Humans...</a:t>
            </a:r>
          </a:p>
        </p:txBody>
      </p:sp>
      <p:sp>
        <p:nvSpPr>
          <p:cNvPr id="305" name="Shape 305"/>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a:t>
            </a:r>
            <a:r>
              <a:rPr b="0" baseline="0" i="0" lang="en-US" sz="3200" u="none" cap="none" strike="noStrike">
                <a:solidFill>
                  <a:srgbClr val="FF00FF"/>
                </a:solidFill>
                <a:latin typeface="Cabin"/>
                <a:ea typeface="Cabin"/>
                <a:cs typeface="Cabin"/>
                <a:sym typeface="Cabin"/>
              </a:rPr>
              <a:t>ham</a:t>
            </a:r>
            <a:r>
              <a:rPr b="0" baseline="0" i="0" lang="en-US" sz="3200" u="none" cap="none" strike="noStrike">
                <a:solidFill>
                  <a:schemeClr val="lt1"/>
                </a:solidFill>
                <a:latin typeface="Cabin"/>
                <a:ea typeface="Cabin"/>
                <a:cs typeface="Cabin"/>
                <a:sym typeface="Cabin"/>
              </a:rPr>
              <a:t>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a:t>
            </a:r>
            <a:r>
              <a:rPr b="0" baseline="0" i="0" lang="en-US" sz="3200" u="none" cap="none" strike="noStrike">
                <a:solidFill>
                  <a:srgbClr val="00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a:t>
            </a:r>
            <a:r>
              <a:rPr b="0" baseline="0" i="0" lang="en-US" sz="3200" u="none" cap="none" strike="noStrike">
                <a:solidFill>
                  <a:srgbClr val="00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Jump</a:t>
            </a:r>
          </a:p>
        </p:txBody>
      </p:sp>
      <p:pic>
        <p:nvPicPr>
          <p:cNvPr id="306" name="Shape 306"/>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07" name="Shape 307"/>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Programs for Humans...</a:t>
            </a:r>
          </a:p>
        </p:txBody>
      </p:sp>
      <p:sp>
        <p:nvSpPr>
          <p:cNvPr id="313" name="Shape 313"/>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hip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hip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Jump</a:t>
            </a:r>
          </a:p>
        </p:txBody>
      </p:sp>
      <p:pic>
        <p:nvPicPr>
          <p:cNvPr id="314" name="Shape 314"/>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15" name="Shape 315"/>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321" name="Shape 321"/>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322" name="Shape 322"/>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Programs for Python...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600"/>
                                        <p:tgtEl>
                                          <p:spTgt spid="320"/>
                                        </p:tgtEl>
                                        <p:attrNameLst>
                                          <p:attrName>ppt_w</p:attrName>
                                        </p:attrNameLst>
                                      </p:cBhvr>
                                      <p:tavLst>
                                        <p:tav fmla="" tm="0">
                                          <p:val>
                                            <p:strVal val="0"/>
                                          </p:val>
                                        </p:tav>
                                        <p:tav fmla="" tm="100000">
                                          <p:val>
                                            <p:strVal val="#ppt_w"/>
                                          </p:val>
                                        </p:tav>
                                      </p:tavLst>
                                    </p:anim>
                                    <p:anim calcmode="lin" valueType="num">
                                      <p:cBhvr additive="base">
                                        <p:cTn dur="1600"/>
                                        <p:tgtEl>
                                          <p:spTgt spid="320"/>
                                        </p:tgtEl>
                                        <p:attrNameLst>
                                          <p:attrName>ppt_h</p:attrName>
                                        </p:attrNameLst>
                                      </p:cBhvr>
                                      <p:tavLst>
                                        <p:tav fmla="" tm="0">
                                          <p:val>
                                            <p:strVal val="0"/>
                                          </p:val>
                                        </p:tav>
                                        <p:tav fmla="" tm="100000">
                                          <p:val>
                                            <p:strVal val="#ppt_h"/>
                                          </p:val>
                                        </p:tav>
                                      </p:tavLst>
                                    </p:anim>
                                  </p:childTnLst>
                                </p:cTn>
                              </p:par>
                            </p:childTnLst>
                          </p:cTn>
                        </p:par>
                        <p:par>
                          <p:cTn fill="hold">
                            <p:stCondLst>
                              <p:cond delay="1600"/>
                            </p:stCondLst>
                            <p:childTnLst>
                              <p:par>
                                <p:cTn fill="hold" nodeType="afterEffect" presetClass="emph" presetID="8" presetSubtype="0">
                                  <p:stCondLst>
                                    <p:cond delay="0"/>
                                  </p:stCondLst>
                                  <p:childTnLst>
                                    <p:animRot by="-21600000">
                                      <p:cBhvr>
                                        <p:cTn dur="5000" fill="hold"/>
                                        <p:tgtEl>
                                          <p:spTgt spid="320"/>
                                        </p:tgtEl>
                                        <p:attrNameLst>
                                          <p:attrName>r</p:attrName>
                                        </p:attrNameLst>
                                      </p:cBhvr>
                                    </p:animRot>
                                  </p:childTnLst>
                                </p:cTn>
                              </p:par>
                            </p:childTnLst>
                          </p:cTn>
                        </p:par>
                        <p:par>
                          <p:cTn fill="hold">
                            <p:stCondLst>
                              <p:cond delay="6600"/>
                            </p:stCondLst>
                            <p:childTnLst>
                              <p:par>
                                <p:cTn fill="hold" nodeType="afterEffect" presetClass="exit" presetID="2" presetSubtype="8">
                                  <p:stCondLst>
                                    <p:cond delay="0"/>
                                  </p:stCondLst>
                                  <p:childTnLst>
                                    <p:anim calcmode="lin" valueType="num">
                                      <p:cBhvr additive="base">
                                        <p:cTn dur="2600"/>
                                        <p:tgtEl>
                                          <p:spTgt spid="320"/>
                                        </p:tgtEl>
                                        <p:attrNameLst>
                                          <p:attrName>ppt_x</p:attrName>
                                        </p:attrNameLst>
                                      </p:cBhvr>
                                      <p:tavLst>
                                        <p:tav fmla="" tm="0">
                                          <p:val>
                                            <p:strVal val="#ppt_x"/>
                                          </p:val>
                                        </p:tav>
                                        <p:tav fmla="" tm="100000">
                                          <p:val>
                                            <p:strVal val="#ppt_x-1"/>
                                          </p:val>
                                        </p:tav>
                                      </p:tavLst>
                                    </p:anim>
                                    <p:set>
                                      <p:cBhvr>
                                        <p:cTn dur="1" fill="hold">
                                          <p:stCondLst>
                                            <p:cond delay="2600"/>
                                          </p:stCondLst>
                                        </p:cTn>
                                        <p:tgtEl>
                                          <p:spTgt spid="320"/>
                                        </p:tgtEl>
                                        <p:attrNameLst>
                                          <p:attrName>style.visibility</p:attrName>
                                        </p:attrNameLst>
                                      </p:cBhvr>
                                      <p:to>
                                        <p:strVal val="hidden"/>
                                      </p:to>
                                    </p:set>
                                  </p:childTnLst>
                                </p:cTn>
                              </p:par>
                            </p:childTnLst>
                          </p:cTn>
                        </p:par>
                        <p:par>
                          <p:cTn fill="hold">
                            <p:stCondLst>
                              <p:cond delay="9200"/>
                            </p:stCondLst>
                            <p:childTnLst>
                              <p:par>
                                <p:cTn fill="hold" nodeType="afterEffect" presetClass="entr" presetID="2" presetSubtype="8">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3300"/>
                                        <p:tgtEl>
                                          <p:spTgt spid="3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pic>
        <p:nvPicPr>
          <p:cNvPr id="327" name="Shape 327"/>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328" name="Shape 328"/>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Programs for Python...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nvSpPr>
        <p:spPr>
          <a:xfrm>
            <a:off x="930550" y="263550"/>
            <a:ext cx="9772499" cy="8616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name = raw_input(</a:t>
            </a:r>
            <a:r>
              <a:rPr baseline="0" i="0" lang="en-US" sz="2600" u="none" cap="none" strike="noStrike">
                <a:solidFill>
                  <a:srgbClr val="00FF00"/>
                </a:solidFill>
                <a:latin typeface="Courier New"/>
                <a:ea typeface="Courier New"/>
                <a:cs typeface="Courier New"/>
                <a:sym typeface="Courier New"/>
              </a:rPr>
              <a:t>'En</a:t>
            </a:r>
            <a:r>
              <a:rPr b="0" baseline="0" i="0" lang="en-US" sz="2600" u="none" cap="none" strike="noStrike">
                <a:solidFill>
                  <a:srgbClr val="00FF00"/>
                </a:solidFill>
                <a:latin typeface="Courier New"/>
                <a:ea typeface="Courier New"/>
                <a:cs typeface="Courier New"/>
                <a:sym typeface="Courier New"/>
              </a:rPr>
              <a:t>ter file:')</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baseline="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print bigword, bigcount</a:t>
            </a:r>
          </a:p>
        </p:txBody>
      </p:sp>
      <p:sp>
        <p:nvSpPr>
          <p:cNvPr id="334" name="Shape 334"/>
          <p:cNvSpPr txBox="1"/>
          <p:nvPr/>
        </p:nvSpPr>
        <p:spPr>
          <a:xfrm>
            <a:off x="10702925" y="1778000"/>
            <a:ext cx="4445099" cy="1689000"/>
          </a:xfrm>
          <a:prstGeom prst="rect">
            <a:avLst/>
          </a:prstGeom>
          <a:noFill/>
          <a:ln cap="rnd"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a:t>
            </a:r>
            <a:r>
              <a:rPr b="0" baseline="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to 16</a:t>
            </a:r>
          </a:p>
        </p:txBody>
      </p:sp>
      <p:sp>
        <p:nvSpPr>
          <p:cNvPr id="335" name="Shape 335"/>
          <p:cNvSpPr txBox="1"/>
          <p:nvPr/>
        </p:nvSpPr>
        <p:spPr>
          <a:xfrm>
            <a:off x="10693400" y="5283200"/>
            <a:ext cx="4445000" cy="1689100"/>
          </a:xfrm>
          <a:prstGeom prst="rect">
            <a:avLst/>
          </a:prstGeom>
          <a:noFill/>
          <a:ln cap="rnd"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a:t>
            </a:r>
            <a:r>
              <a:rPr b="0" baseline="0" i="0" lang="en-US" sz="3600" u="none" cap="none" strike="noStrike">
                <a:solidFill>
                  <a:schemeClr val="lt1"/>
                </a:solidFill>
                <a:latin typeface="Cabin"/>
                <a:ea typeface="Cabin"/>
                <a:cs typeface="Cabin"/>
                <a:sym typeface="Cabin"/>
              </a:rPr>
              <a:t>clown.txt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the 7</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Hardware Architecture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nvSpPr>
        <p:spPr>
          <a:xfrm>
            <a:off x="1693000" y="8331200"/>
            <a:ext cx="12869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2600" u="sng" cap="none" strike="noStrike">
                <a:solidFill>
                  <a:srgbClr val="FFFF00"/>
                </a:solidFill>
                <a:latin typeface="Cabin"/>
                <a:ea typeface="Cabin"/>
                <a:cs typeface="Cabin"/>
                <a:sym typeface="Cabin"/>
                <a:hlinkClick r:id="rId3"/>
              </a:rPr>
              <a:t>http://upload.wikimedia.org/wikipedia/commons/3/3d/RaspberryPi.jpg</a:t>
            </a:r>
          </a:p>
        </p:txBody>
      </p:sp>
      <p:pic>
        <p:nvPicPr>
          <p:cNvPr id="346" name="Shape 346"/>
          <p:cNvPicPr preferRelativeResize="0"/>
          <p:nvPr/>
        </p:nvPicPr>
        <p:blipFill rotWithShape="1">
          <a:blip r:embed="rId4">
            <a:alphaModFix/>
          </a:blip>
          <a:srcRect b="0" l="0" r="0" t="0"/>
          <a:stretch/>
        </p:blipFill>
        <p:spPr>
          <a:xfrm>
            <a:off x="2209800" y="315912"/>
            <a:ext cx="11836499" cy="78882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nvSpPr>
        <p:spPr>
          <a:xfrm>
            <a:off x="6096000" y="1041400"/>
            <a:ext cx="3454399" cy="6489699"/>
          </a:xfrm>
          <a:prstGeom prst="rect">
            <a:avLst/>
          </a:prstGeom>
          <a:noFill/>
          <a:ln cap="rnd" w="76200">
            <a:solidFill>
              <a:srgbClr val="FF00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baseline="0" i="0" lang="en-US" sz="3200" u="none" cap="none" strike="noStrike">
                <a:solidFill>
                  <a:srgbClr val="FF00FF"/>
                </a:solidFill>
                <a:latin typeface="Cabin"/>
                <a:ea typeface="Cabin"/>
                <a:cs typeface="Cabin"/>
                <a:sym typeface="Cabin"/>
              </a:rPr>
              <a:t>  Software</a:t>
            </a:r>
          </a:p>
        </p:txBody>
      </p:sp>
      <p:sp>
        <p:nvSpPr>
          <p:cNvPr id="352" name="Shape 352"/>
          <p:cNvSpPr txBox="1"/>
          <p:nvPr/>
        </p:nvSpPr>
        <p:spPr>
          <a:xfrm>
            <a:off x="2832100" y="1790700"/>
            <a:ext cx="2184399" cy="21843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Devices</a:t>
            </a:r>
          </a:p>
        </p:txBody>
      </p:sp>
      <p:sp>
        <p:nvSpPr>
          <p:cNvPr id="353" name="Shape 353"/>
          <p:cNvSpPr txBox="1"/>
          <p:nvPr/>
        </p:nvSpPr>
        <p:spPr>
          <a:xfrm>
            <a:off x="6731000" y="1892300"/>
            <a:ext cx="2133599" cy="19811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Unit</a:t>
            </a:r>
          </a:p>
        </p:txBody>
      </p:sp>
      <p:sp>
        <p:nvSpPr>
          <p:cNvPr id="354" name="Shape 354"/>
          <p:cNvSpPr txBox="1"/>
          <p:nvPr/>
        </p:nvSpPr>
        <p:spPr>
          <a:xfrm>
            <a:off x="6731000" y="4927600"/>
            <a:ext cx="2171700" cy="21335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sp>
        <p:nvSpPr>
          <p:cNvPr id="355" name="Shape 355"/>
          <p:cNvSpPr txBox="1"/>
          <p:nvPr/>
        </p:nvSpPr>
        <p:spPr>
          <a:xfrm>
            <a:off x="11264900" y="3098800"/>
            <a:ext cx="2184399" cy="21843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cxnSp>
        <p:nvCxnSpPr>
          <p:cNvPr id="356" name="Shape 356"/>
          <p:cNvCxnSpPr/>
          <p:nvPr/>
        </p:nvCxnSpPr>
        <p:spPr>
          <a:xfrm flipH="1">
            <a:off x="5030786" y="2917825"/>
            <a:ext cx="1058862" cy="17461"/>
          </a:xfrm>
          <a:prstGeom prst="straightConnector1">
            <a:avLst/>
          </a:prstGeom>
          <a:noFill/>
          <a:ln cap="rnd" w="88900">
            <a:solidFill>
              <a:srgbClr val="FFFF00"/>
            </a:solidFill>
            <a:prstDash val="solid"/>
            <a:miter/>
            <a:headEnd len="med" w="med" type="stealth"/>
            <a:tailEnd len="med" w="med" type="stealth"/>
          </a:ln>
        </p:spPr>
      </p:cxnSp>
      <p:cxnSp>
        <p:nvCxnSpPr>
          <p:cNvPr id="357" name="Shape 357"/>
          <p:cNvCxnSpPr/>
          <p:nvPr/>
        </p:nvCxnSpPr>
        <p:spPr>
          <a:xfrm rot="10800000">
            <a:off x="7391400" y="3902074"/>
            <a:ext cx="0" cy="971550"/>
          </a:xfrm>
          <a:prstGeom prst="straightConnector1">
            <a:avLst/>
          </a:prstGeom>
          <a:noFill/>
          <a:ln cap="rnd" w="88900">
            <a:solidFill>
              <a:srgbClr val="FFFF00"/>
            </a:solidFill>
            <a:prstDash val="solid"/>
            <a:miter/>
            <a:headEnd len="med" w="med" type="stealth"/>
            <a:tailEnd len="med" w="med" type="none"/>
          </a:ln>
        </p:spPr>
      </p:cxnSp>
      <p:cxnSp>
        <p:nvCxnSpPr>
          <p:cNvPr id="358" name="Shape 358"/>
          <p:cNvCxnSpPr/>
          <p:nvPr/>
        </p:nvCxnSpPr>
        <p:spPr>
          <a:xfrm>
            <a:off x="8345486" y="3919537"/>
            <a:ext cx="0" cy="919162"/>
          </a:xfrm>
          <a:prstGeom prst="straightConnector1">
            <a:avLst/>
          </a:prstGeom>
          <a:noFill/>
          <a:ln cap="rnd" w="88900">
            <a:solidFill>
              <a:srgbClr val="FFFF00"/>
            </a:solidFill>
            <a:prstDash val="solid"/>
            <a:miter/>
            <a:headEnd len="med" w="med" type="stealth"/>
            <a:tailEnd len="med" w="med" type="none"/>
          </a:ln>
        </p:spPr>
      </p:cxnSp>
      <p:cxnSp>
        <p:nvCxnSpPr>
          <p:cNvPr id="359" name="Shape 359"/>
          <p:cNvCxnSpPr/>
          <p:nvPr/>
        </p:nvCxnSpPr>
        <p:spPr>
          <a:xfrm flipH="1">
            <a:off x="9655175" y="3541712"/>
            <a:ext cx="1562099" cy="17461"/>
          </a:xfrm>
          <a:prstGeom prst="straightConnector1">
            <a:avLst/>
          </a:prstGeom>
          <a:noFill/>
          <a:ln cap="rnd" w="88900">
            <a:solidFill>
              <a:srgbClr val="FFFF00"/>
            </a:solidFill>
            <a:prstDash val="solid"/>
            <a:miter/>
            <a:headEnd len="med" w="med" type="stealth"/>
            <a:tailEnd len="med" w="med" type="none"/>
          </a:ln>
        </p:spPr>
      </p:cxnSp>
      <p:cxnSp>
        <p:nvCxnSpPr>
          <p:cNvPr id="360" name="Shape 360"/>
          <p:cNvCxnSpPr/>
          <p:nvPr/>
        </p:nvCxnSpPr>
        <p:spPr>
          <a:xfrm>
            <a:off x="9620250" y="4546600"/>
            <a:ext cx="1579562" cy="0"/>
          </a:xfrm>
          <a:prstGeom prst="straightConnector1">
            <a:avLst/>
          </a:prstGeom>
          <a:noFill/>
          <a:ln cap="rnd" w="88900">
            <a:solidFill>
              <a:srgbClr val="FFFF00"/>
            </a:solidFill>
            <a:prstDash val="solid"/>
            <a:miter/>
            <a:headEnd len="med" w="med" type="stealth"/>
            <a:tailEnd len="med" w="med" type="none"/>
          </a:ln>
        </p:spPr>
      </p:cxnSp>
      <p:sp>
        <p:nvSpPr>
          <p:cNvPr id="361" name="Shape 361"/>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Generic</a:t>
            </a:r>
          </a:p>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Computer</a:t>
            </a:r>
          </a:p>
        </p:txBody>
      </p:sp>
      <p:sp>
        <p:nvSpPr>
          <p:cNvPr id="362" name="Shape 362"/>
          <p:cNvSpPr/>
          <p:nvPr/>
        </p:nvSpPr>
        <p:spPr>
          <a:xfrm>
            <a:off x="9182100" y="838200"/>
            <a:ext cx="1803400" cy="1270000"/>
          </a:xfrm>
          <a:prstGeom prst="wedgeEllipseCallout">
            <a:avLst>
              <a:gd fmla="val -43827" name="adj1"/>
              <a:gd fmla="val 80222"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00FF00"/>
                </a:solidFill>
                <a:latin typeface="Cabin"/>
                <a:ea typeface="Cabin"/>
                <a:cs typeface="Cabin"/>
                <a:sym typeface="Cabin"/>
              </a:rPr>
              <a:t>Definitions</a:t>
            </a:r>
          </a:p>
        </p:txBody>
      </p:sp>
      <p:sp>
        <p:nvSpPr>
          <p:cNvPr id="368" name="Shape 368"/>
          <p:cNvSpPr txBox="1"/>
          <p:nvPr>
            <p:ph idx="1" type="body"/>
          </p:nvPr>
        </p:nvSpPr>
        <p:spPr>
          <a:xfrm>
            <a:off x="1155700" y="2374900"/>
            <a:ext cx="13932000" cy="62609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rgbClr val="00FF00"/>
              </a:buClr>
              <a:buSzPct val="100000"/>
              <a:buFont typeface="Cabin"/>
              <a:buChar char="•"/>
            </a:pPr>
            <a:r>
              <a:rPr b="0" baseline="0" i="0" lang="en-US" sz="3000" u="none" cap="none" strike="noStrike">
                <a:solidFill>
                  <a:srgbClr val="00FF00"/>
                </a:solidFill>
                <a:latin typeface="Cabin"/>
                <a:ea typeface="Cabin"/>
                <a:cs typeface="Cabin"/>
                <a:sym typeface="Cabin"/>
              </a:rPr>
              <a:t>Central Processing Unit</a:t>
            </a:r>
            <a:r>
              <a:rPr b="0" baseline="0" i="0" lang="en-US" sz="3000" u="none" cap="none" strike="noStrike">
                <a:solidFill>
                  <a:schemeClr val="lt1"/>
                </a:solidFill>
                <a:latin typeface="Cabin"/>
                <a:ea typeface="Cabin"/>
                <a:cs typeface="Cabin"/>
                <a:sym typeface="Cabin"/>
              </a:rPr>
              <a:t>:  Runs the Program - The CPU is </a:t>
            </a:r>
            <a:br>
              <a:rPr b="0" baseline="0" i="0" lang="en-US" sz="3000" u="none" cap="none" strike="noStrike">
                <a:solidFill>
                  <a:schemeClr val="lt1"/>
                </a:solidFill>
                <a:latin typeface="Cabin"/>
                <a:ea typeface="Cabin"/>
                <a:cs typeface="Cabin"/>
                <a:sym typeface="Cabin"/>
              </a:rPr>
            </a:br>
            <a:r>
              <a:rPr b="0" baseline="0" i="0" lang="en-US" sz="3000" u="none" cap="none" strike="noStrike">
                <a:solidFill>
                  <a:schemeClr val="lt1"/>
                </a:solidFill>
                <a:latin typeface="Cabin"/>
                <a:ea typeface="Cabin"/>
                <a:cs typeface="Cabin"/>
                <a:sym typeface="Cabin"/>
              </a:rPr>
              <a:t>always wondering </a:t>
            </a:r>
            <a:r>
              <a:rPr b="0" baseline="0" i="0" lang="en-US" sz="3000" u="none" cap="none" strike="noStrike">
                <a:solidFill>
                  <a:schemeClr val="lt1"/>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what to do next</a:t>
            </a:r>
            <a:r>
              <a:rPr b="0" baseline="0" i="0" lang="en-US" sz="3000" u="none" cap="none" strike="noStrike">
                <a:solidFill>
                  <a:schemeClr val="lt1"/>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  Not the brains </a:t>
            </a:r>
            <a:br>
              <a:rPr b="0" baseline="0" i="0" lang="en-US" sz="3000" u="none" cap="none" strike="noStrike">
                <a:solidFill>
                  <a:schemeClr val="lt1"/>
                </a:solidFill>
                <a:latin typeface="Cabin"/>
                <a:ea typeface="Cabin"/>
                <a:cs typeface="Cabin"/>
                <a:sym typeface="Cabin"/>
              </a:rPr>
            </a:br>
            <a:r>
              <a:rPr b="0" baseline="0" i="0" lang="en-US" sz="3000" u="none" cap="none" strike="noStrike">
                <a:solidFill>
                  <a:schemeClr val="lt1"/>
                </a:solidFill>
                <a:latin typeface="Cabin"/>
                <a:ea typeface="Cabin"/>
                <a:cs typeface="Cabin"/>
                <a:sym typeface="Cabin"/>
              </a:rPr>
              <a:t>exactly - very dumb but very very fast</a:t>
            </a:r>
          </a:p>
          <a:p>
            <a:pPr indent="-354711" lvl="0" marL="749300" marR="0" rtl="0" algn="l">
              <a:lnSpc>
                <a:spcPct val="100000"/>
              </a:lnSpc>
              <a:spcBef>
                <a:spcPts val="3500"/>
              </a:spcBef>
              <a:spcAft>
                <a:spcPts val="0"/>
              </a:spcAft>
              <a:buClr>
                <a:srgbClr val="00FF00"/>
              </a:buClr>
              <a:buSzPct val="100000"/>
              <a:buFont typeface="Cabin"/>
              <a:buChar char="•"/>
            </a:pPr>
            <a:r>
              <a:rPr b="0" baseline="0" i="0" lang="en-US" sz="3000" u="none" cap="none" strike="noStrike">
                <a:solidFill>
                  <a:srgbClr val="00FF00"/>
                </a:solidFill>
                <a:latin typeface="Cabin"/>
                <a:ea typeface="Cabin"/>
                <a:cs typeface="Cabin"/>
                <a:sym typeface="Cabin"/>
              </a:rPr>
              <a:t>Input Devices</a:t>
            </a:r>
            <a:r>
              <a:rPr b="0" baseline="0" i="0" lang="en-US" sz="3000" u="none" cap="none" strike="noStrike">
                <a:solidFill>
                  <a:schemeClr val="lt1"/>
                </a:solidFill>
                <a:latin typeface="Cabin"/>
                <a:ea typeface="Cabin"/>
                <a:cs typeface="Cabin"/>
                <a:sym typeface="Cabin"/>
              </a:rPr>
              <a:t>:  Keyboard, Mouse, Touch Screen</a:t>
            </a:r>
          </a:p>
          <a:p>
            <a:pPr indent="-354711" lvl="0" marL="749300" marR="0" rtl="0" algn="l">
              <a:lnSpc>
                <a:spcPct val="100000"/>
              </a:lnSpc>
              <a:spcBef>
                <a:spcPts val="3500"/>
              </a:spcBef>
              <a:spcAft>
                <a:spcPts val="0"/>
              </a:spcAft>
              <a:buClr>
                <a:srgbClr val="00FF00"/>
              </a:buClr>
              <a:buSzPct val="100000"/>
              <a:buFont typeface="Cabin"/>
              <a:buChar char="•"/>
            </a:pPr>
            <a:r>
              <a:rPr b="0" baseline="0" i="0" lang="en-US" sz="3000" u="none" cap="none" strike="noStrike">
                <a:solidFill>
                  <a:srgbClr val="00FF00"/>
                </a:solidFill>
                <a:latin typeface="Cabin"/>
                <a:ea typeface="Cabin"/>
                <a:cs typeface="Cabin"/>
                <a:sym typeface="Cabin"/>
              </a:rPr>
              <a:t>Output Devices</a:t>
            </a:r>
            <a:r>
              <a:rPr b="0" baseline="0" i="0" lang="en-US" sz="3000" u="none" cap="none" strike="noStrike">
                <a:solidFill>
                  <a:schemeClr val="lt1"/>
                </a:solidFill>
                <a:latin typeface="Cabin"/>
                <a:ea typeface="Cabin"/>
                <a:cs typeface="Cabin"/>
                <a:sym typeface="Cabin"/>
              </a:rPr>
              <a:t>:  Screen, Speakers, Printer, DVD Burner</a:t>
            </a:r>
          </a:p>
          <a:p>
            <a:pPr indent="-354711" lvl="0" marL="749300" marR="0" rtl="0" algn="l">
              <a:lnSpc>
                <a:spcPct val="100000"/>
              </a:lnSpc>
              <a:spcBef>
                <a:spcPts val="3500"/>
              </a:spcBef>
              <a:spcAft>
                <a:spcPts val="0"/>
              </a:spcAft>
              <a:buClr>
                <a:srgbClr val="00FF00"/>
              </a:buClr>
              <a:buSzPct val="100000"/>
              <a:buFont typeface="Cabin"/>
              <a:buChar char="•"/>
            </a:pPr>
            <a:r>
              <a:rPr b="0" baseline="0" i="0" lang="en-US" sz="3000" u="none" cap="none" strike="noStrike">
                <a:solidFill>
                  <a:srgbClr val="00FF00"/>
                </a:solidFill>
                <a:latin typeface="Cabin"/>
                <a:ea typeface="Cabin"/>
                <a:cs typeface="Cabin"/>
                <a:sym typeface="Cabin"/>
              </a:rPr>
              <a:t>Main Memory</a:t>
            </a:r>
            <a:r>
              <a:rPr b="0" baseline="0" i="0" lang="en-US" sz="3000" u="none" cap="none" strike="noStrike">
                <a:solidFill>
                  <a:schemeClr val="lt1"/>
                </a:solidFill>
                <a:latin typeface="Cabin"/>
                <a:ea typeface="Cabin"/>
                <a:cs typeface="Cabin"/>
                <a:sym typeface="Cabin"/>
              </a:rPr>
              <a:t>:  Fast small temporary storage - lost on reboot - aka RAM</a:t>
            </a:r>
          </a:p>
          <a:p>
            <a:pPr indent="-354711" lvl="0" marL="749300" marR="0" rtl="0" algn="l">
              <a:lnSpc>
                <a:spcPct val="100000"/>
              </a:lnSpc>
              <a:spcBef>
                <a:spcPts val="3500"/>
              </a:spcBef>
              <a:spcAft>
                <a:spcPts val="0"/>
              </a:spcAft>
              <a:buClr>
                <a:srgbClr val="00FF00"/>
              </a:buClr>
              <a:buSzPct val="100000"/>
              <a:buFont typeface="Cabin"/>
              <a:buChar char="•"/>
            </a:pPr>
            <a:r>
              <a:rPr b="0" baseline="0" i="0" lang="en-US" sz="3000" u="none" cap="none" strike="noStrike">
                <a:solidFill>
                  <a:srgbClr val="00FF00"/>
                </a:solidFill>
                <a:latin typeface="Cabin"/>
                <a:ea typeface="Cabin"/>
                <a:cs typeface="Cabin"/>
                <a:sym typeface="Cabin"/>
              </a:rPr>
              <a:t>Secondary Memory</a:t>
            </a:r>
            <a:r>
              <a:rPr b="0" baseline="0" i="0" lang="en-US" sz="3000" u="none" cap="none" strike="noStrike">
                <a:solidFill>
                  <a:schemeClr val="lt1"/>
                </a:solidFill>
                <a:latin typeface="Cabin"/>
                <a:ea typeface="Cabin"/>
                <a:cs typeface="Cabin"/>
                <a:sym typeface="Cabin"/>
              </a:rPr>
              <a:t>:  Slower large permanent storage - lasts until deleted - disk drive / memory stick</a:t>
            </a:r>
          </a:p>
        </p:txBody>
      </p:sp>
      <p:pic>
        <p:nvPicPr>
          <p:cNvPr id="369" name="Shape 369"/>
          <p:cNvPicPr preferRelativeResize="0"/>
          <p:nvPr/>
        </p:nvPicPr>
        <p:blipFill rotWithShape="1">
          <a:blip r:embed="rId3">
            <a:alphaModFix/>
          </a:blip>
          <a:srcRect b="0" l="0" r="0" t="0"/>
          <a:stretch/>
        </p:blipFill>
        <p:spPr>
          <a:xfrm>
            <a:off x="12674600" y="2805111"/>
            <a:ext cx="2006600" cy="1995486"/>
          </a:xfrm>
          <a:prstGeom prst="rect">
            <a:avLst/>
          </a:prstGeom>
          <a:noFill/>
          <a:ln>
            <a:noFill/>
          </a:ln>
        </p:spPr>
      </p:pic>
      <p:sp>
        <p:nvSpPr>
          <p:cNvPr id="370" name="Shape 370"/>
          <p:cNvSpPr/>
          <p:nvPr/>
        </p:nvSpPr>
        <p:spPr>
          <a:xfrm>
            <a:off x="14071600" y="2349500"/>
            <a:ext cx="1803400" cy="1270000"/>
          </a:xfrm>
          <a:prstGeom prst="wedgeEllipseCallout">
            <a:avLst>
              <a:gd fmla="val -36159" name="adj1"/>
              <a:gd fmla="val 66254" name="adj2"/>
            </a:avLst>
          </a:prstGeom>
          <a:blipFill rotWithShape="1">
            <a:blip r:embed="rId4">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nvSpPr>
        <p:spPr>
          <a:xfrm>
            <a:off x="6096000" y="1041400"/>
            <a:ext cx="3454399" cy="6489699"/>
          </a:xfrm>
          <a:prstGeom prst="rect">
            <a:avLst/>
          </a:prstGeom>
          <a:noFill/>
          <a:ln cap="rnd" w="76200">
            <a:solidFill>
              <a:srgbClr val="FF00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baseline="0" i="0" lang="en-US" sz="3200" u="none" cap="none" strike="noStrike">
                <a:solidFill>
                  <a:srgbClr val="FF00FF"/>
                </a:solidFill>
                <a:latin typeface="Cabin"/>
                <a:ea typeface="Cabin"/>
                <a:cs typeface="Cabin"/>
                <a:sym typeface="Cabin"/>
              </a:rPr>
              <a:t>  Software</a:t>
            </a:r>
          </a:p>
        </p:txBody>
      </p:sp>
      <p:sp>
        <p:nvSpPr>
          <p:cNvPr id="376" name="Shape 376"/>
          <p:cNvSpPr txBox="1"/>
          <p:nvPr/>
        </p:nvSpPr>
        <p:spPr>
          <a:xfrm>
            <a:off x="2832100" y="1790700"/>
            <a:ext cx="2184399" cy="21843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Devices</a:t>
            </a:r>
          </a:p>
        </p:txBody>
      </p:sp>
      <p:sp>
        <p:nvSpPr>
          <p:cNvPr id="377" name="Shape 377"/>
          <p:cNvSpPr txBox="1"/>
          <p:nvPr/>
        </p:nvSpPr>
        <p:spPr>
          <a:xfrm>
            <a:off x="6731000" y="1892300"/>
            <a:ext cx="2133599" cy="19811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Unit</a:t>
            </a:r>
          </a:p>
        </p:txBody>
      </p:sp>
      <p:sp>
        <p:nvSpPr>
          <p:cNvPr id="378" name="Shape 378"/>
          <p:cNvSpPr txBox="1"/>
          <p:nvPr/>
        </p:nvSpPr>
        <p:spPr>
          <a:xfrm>
            <a:off x="6731000" y="4927600"/>
            <a:ext cx="2171700" cy="21335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sp>
        <p:nvSpPr>
          <p:cNvPr id="379" name="Shape 379"/>
          <p:cNvSpPr txBox="1"/>
          <p:nvPr/>
        </p:nvSpPr>
        <p:spPr>
          <a:xfrm>
            <a:off x="11264900" y="3098800"/>
            <a:ext cx="2184399" cy="21843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cxnSp>
        <p:nvCxnSpPr>
          <p:cNvPr id="380" name="Shape 380"/>
          <p:cNvCxnSpPr/>
          <p:nvPr/>
        </p:nvCxnSpPr>
        <p:spPr>
          <a:xfrm flipH="1">
            <a:off x="5030786" y="2917825"/>
            <a:ext cx="1058862" cy="17461"/>
          </a:xfrm>
          <a:prstGeom prst="straightConnector1">
            <a:avLst/>
          </a:prstGeom>
          <a:noFill/>
          <a:ln cap="rnd" w="88900">
            <a:solidFill>
              <a:srgbClr val="FFFF00"/>
            </a:solidFill>
            <a:prstDash val="solid"/>
            <a:miter/>
            <a:headEnd len="med" w="med" type="stealth"/>
            <a:tailEnd len="med" w="med" type="stealth"/>
          </a:ln>
        </p:spPr>
      </p:cxnSp>
      <p:cxnSp>
        <p:nvCxnSpPr>
          <p:cNvPr id="381" name="Shape 381"/>
          <p:cNvCxnSpPr/>
          <p:nvPr/>
        </p:nvCxnSpPr>
        <p:spPr>
          <a:xfrm rot="10800000">
            <a:off x="7391400" y="3902074"/>
            <a:ext cx="0" cy="971550"/>
          </a:xfrm>
          <a:prstGeom prst="straightConnector1">
            <a:avLst/>
          </a:prstGeom>
          <a:noFill/>
          <a:ln cap="rnd" w="88900">
            <a:solidFill>
              <a:srgbClr val="FFFF00"/>
            </a:solidFill>
            <a:prstDash val="solid"/>
            <a:miter/>
            <a:headEnd len="med" w="med" type="stealth"/>
            <a:tailEnd len="med" w="med" type="none"/>
          </a:ln>
        </p:spPr>
      </p:cxnSp>
      <p:cxnSp>
        <p:nvCxnSpPr>
          <p:cNvPr id="382" name="Shape 382"/>
          <p:cNvCxnSpPr/>
          <p:nvPr/>
        </p:nvCxnSpPr>
        <p:spPr>
          <a:xfrm>
            <a:off x="8345486" y="3919537"/>
            <a:ext cx="0" cy="919162"/>
          </a:xfrm>
          <a:prstGeom prst="straightConnector1">
            <a:avLst/>
          </a:prstGeom>
          <a:noFill/>
          <a:ln cap="rnd" w="88900">
            <a:solidFill>
              <a:srgbClr val="FFFF00"/>
            </a:solidFill>
            <a:prstDash val="solid"/>
            <a:miter/>
            <a:headEnd len="med" w="med" type="stealth"/>
            <a:tailEnd len="med" w="med" type="none"/>
          </a:ln>
        </p:spPr>
      </p:cxnSp>
      <p:cxnSp>
        <p:nvCxnSpPr>
          <p:cNvPr id="383" name="Shape 383"/>
          <p:cNvCxnSpPr/>
          <p:nvPr/>
        </p:nvCxnSpPr>
        <p:spPr>
          <a:xfrm flipH="1">
            <a:off x="9655175" y="3541712"/>
            <a:ext cx="1562099" cy="17461"/>
          </a:xfrm>
          <a:prstGeom prst="straightConnector1">
            <a:avLst/>
          </a:prstGeom>
          <a:noFill/>
          <a:ln cap="rnd" w="88900">
            <a:solidFill>
              <a:srgbClr val="FFFF00"/>
            </a:solidFill>
            <a:prstDash val="solid"/>
            <a:miter/>
            <a:headEnd len="med" w="med" type="stealth"/>
            <a:tailEnd len="med" w="med" type="none"/>
          </a:ln>
        </p:spPr>
      </p:cxnSp>
      <p:cxnSp>
        <p:nvCxnSpPr>
          <p:cNvPr id="384" name="Shape 384"/>
          <p:cNvCxnSpPr/>
          <p:nvPr/>
        </p:nvCxnSpPr>
        <p:spPr>
          <a:xfrm>
            <a:off x="9620250" y="4546600"/>
            <a:ext cx="1579562" cy="0"/>
          </a:xfrm>
          <a:prstGeom prst="straightConnector1">
            <a:avLst/>
          </a:prstGeom>
          <a:noFill/>
          <a:ln cap="rnd" w="88900">
            <a:solidFill>
              <a:srgbClr val="FFFF00"/>
            </a:solidFill>
            <a:prstDash val="solid"/>
            <a:miter/>
            <a:headEnd len="med" w="med" type="stealth"/>
            <a:tailEnd len="med" w="med" type="none"/>
          </a:ln>
        </p:spPr>
      </p:cxnSp>
      <p:sp>
        <p:nvSpPr>
          <p:cNvPr id="385" name="Shape 385"/>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Generic</a:t>
            </a:r>
          </a:p>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Computer</a:t>
            </a:r>
          </a:p>
        </p:txBody>
      </p:sp>
      <p:sp>
        <p:nvSpPr>
          <p:cNvPr id="386" name="Shape 386"/>
          <p:cNvSpPr/>
          <p:nvPr/>
        </p:nvSpPr>
        <p:spPr>
          <a:xfrm>
            <a:off x="9182100" y="838200"/>
            <a:ext cx="1803400" cy="1270000"/>
          </a:xfrm>
          <a:prstGeom prst="wedgeEllipseCallout">
            <a:avLst>
              <a:gd fmla="val -64148" name="adj1"/>
              <a:gd fmla="val 74451"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pic>
        <p:nvPicPr>
          <p:cNvPr id="387" name="Shape 387"/>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388" name="Shape 388"/>
          <p:cNvSpPr/>
          <p:nvPr/>
        </p:nvSpPr>
        <p:spPr>
          <a:xfrm>
            <a:off x="7670800" y="3962400"/>
            <a:ext cx="2768599" cy="1270000"/>
          </a:xfrm>
          <a:prstGeom prst="wedgeEllipseCallout">
            <a:avLst>
              <a:gd fmla="val -17963" name="adj1"/>
              <a:gd fmla="val 84303" name="adj2"/>
            </a:avLst>
          </a:prstGeom>
          <a:solidFill>
            <a:schemeClr val="accent1"/>
          </a:solidFill>
          <a:ln cap="rnd" w="508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abin"/>
                <a:ea typeface="Cabin"/>
                <a:cs typeface="Cabin"/>
                <a:sym typeface="Cabin"/>
              </a:rPr>
              <a:t>if x&lt; 3: print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Computers want to be helpful...</a:t>
            </a:r>
          </a:p>
        </p:txBody>
      </p:sp>
      <p:sp>
        <p:nvSpPr>
          <p:cNvPr id="217" name="Shape 217"/>
          <p:cNvSpPr txBox="1"/>
          <p:nvPr>
            <p:ph idx="1" type="body"/>
          </p:nvPr>
        </p:nvSpPr>
        <p:spPr>
          <a:xfrm>
            <a:off x="1155700" y="2603500"/>
            <a:ext cx="8331200" cy="57022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Computers are built for one purpose - to do things for us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But we need to speak their language to describe what we want done</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218" name="Shape 218"/>
          <p:cNvSpPr/>
          <p:nvPr/>
        </p:nvSpPr>
        <p:spPr>
          <a:xfrm>
            <a:off x="9982200" y="51181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19" name="Shape 219"/>
          <p:cNvSpPr/>
          <p:nvPr/>
        </p:nvSpPr>
        <p:spPr>
          <a:xfrm>
            <a:off x="104013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220" name="Shape 220"/>
          <p:cNvSpPr/>
          <p:nvPr/>
        </p:nvSpPr>
        <p:spPr>
          <a:xfrm>
            <a:off x="104013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221" name="Shape 221"/>
          <p:cNvSpPr/>
          <p:nvPr/>
        </p:nvSpPr>
        <p:spPr>
          <a:xfrm>
            <a:off x="118237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222" name="Shape 222"/>
          <p:cNvSpPr/>
          <p:nvPr/>
        </p:nvSpPr>
        <p:spPr>
          <a:xfrm>
            <a:off x="118237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223" name="Shape 223"/>
          <p:cNvSpPr/>
          <p:nvPr/>
        </p:nvSpPr>
        <p:spPr>
          <a:xfrm>
            <a:off x="132461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224" name="Shape 224"/>
          <p:cNvSpPr/>
          <p:nvPr/>
        </p:nvSpPr>
        <p:spPr>
          <a:xfrm>
            <a:off x="132461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
        <p:nvSpPr>
          <p:cNvPr id="225" name="Shape 225"/>
          <p:cNvSpPr/>
          <p:nvPr/>
        </p:nvSpPr>
        <p:spPr>
          <a:xfrm>
            <a:off x="14541500" y="62484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26" name="Shape 226"/>
          <p:cNvPicPr preferRelativeResize="0"/>
          <p:nvPr/>
        </p:nvPicPr>
        <p:blipFill rotWithShape="1">
          <a:blip r:embed="rId4">
            <a:alphaModFix/>
          </a:blip>
          <a:srcRect b="0" l="0" r="0" t="0"/>
          <a:stretch/>
        </p:blipFill>
        <p:spPr>
          <a:xfrm>
            <a:off x="11557000" y="2589211"/>
            <a:ext cx="2006600" cy="1995486"/>
          </a:xfrm>
          <a:prstGeom prst="rect">
            <a:avLst/>
          </a:prstGeom>
          <a:noFill/>
          <a:ln>
            <a:noFill/>
          </a:ln>
        </p:spPr>
      </p:pic>
      <p:sp>
        <p:nvSpPr>
          <p:cNvPr id="227" name="Shape 227"/>
          <p:cNvSpPr/>
          <p:nvPr/>
        </p:nvSpPr>
        <p:spPr>
          <a:xfrm>
            <a:off x="12992100" y="2171700"/>
            <a:ext cx="1803400" cy="1270000"/>
          </a:xfrm>
          <a:prstGeom prst="wedgeEllipseCallout">
            <a:avLst>
              <a:gd fmla="val -29134" name="adj1"/>
              <a:gd fmla="val 66404" name="adj2"/>
            </a:avLst>
          </a:prstGeom>
          <a:blipFill rotWithShape="1">
            <a:blip r:embed="rId5">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nvSpPr>
        <p:spPr>
          <a:xfrm>
            <a:off x="6096000" y="1041400"/>
            <a:ext cx="3454399" cy="6489699"/>
          </a:xfrm>
          <a:prstGeom prst="rect">
            <a:avLst/>
          </a:prstGeom>
          <a:noFill/>
          <a:ln cap="rnd" w="76200">
            <a:solidFill>
              <a:srgbClr val="FF00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baseline="0" i="0" lang="en-US" sz="3200" u="none" cap="none" strike="noStrike">
                <a:solidFill>
                  <a:srgbClr val="FF00FF"/>
                </a:solidFill>
                <a:latin typeface="Cabin"/>
                <a:ea typeface="Cabin"/>
                <a:cs typeface="Cabin"/>
                <a:sym typeface="Cabin"/>
              </a:rPr>
              <a:t>  Software</a:t>
            </a:r>
          </a:p>
        </p:txBody>
      </p:sp>
      <p:sp>
        <p:nvSpPr>
          <p:cNvPr id="394" name="Shape 394"/>
          <p:cNvSpPr txBox="1"/>
          <p:nvPr/>
        </p:nvSpPr>
        <p:spPr>
          <a:xfrm>
            <a:off x="2832100" y="1790700"/>
            <a:ext cx="2184399" cy="21843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Devices</a:t>
            </a:r>
          </a:p>
        </p:txBody>
      </p:sp>
      <p:sp>
        <p:nvSpPr>
          <p:cNvPr id="395" name="Shape 395"/>
          <p:cNvSpPr txBox="1"/>
          <p:nvPr/>
        </p:nvSpPr>
        <p:spPr>
          <a:xfrm>
            <a:off x="6731000" y="1892300"/>
            <a:ext cx="2133599" cy="19811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Unit</a:t>
            </a:r>
          </a:p>
        </p:txBody>
      </p:sp>
      <p:sp>
        <p:nvSpPr>
          <p:cNvPr id="396" name="Shape 396"/>
          <p:cNvSpPr txBox="1"/>
          <p:nvPr/>
        </p:nvSpPr>
        <p:spPr>
          <a:xfrm>
            <a:off x="6731000" y="4927600"/>
            <a:ext cx="2171700" cy="21335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sp>
        <p:nvSpPr>
          <p:cNvPr id="397" name="Shape 397"/>
          <p:cNvSpPr txBox="1"/>
          <p:nvPr/>
        </p:nvSpPr>
        <p:spPr>
          <a:xfrm>
            <a:off x="11264900" y="3098800"/>
            <a:ext cx="2184399" cy="2184399"/>
          </a:xfrm>
          <a:prstGeom prst="rect">
            <a:avLst/>
          </a:prstGeom>
          <a:noFill/>
          <a:ln cap="rnd"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Memory</a:t>
            </a:r>
          </a:p>
        </p:txBody>
      </p:sp>
      <p:cxnSp>
        <p:nvCxnSpPr>
          <p:cNvPr id="398" name="Shape 398"/>
          <p:cNvCxnSpPr/>
          <p:nvPr/>
        </p:nvCxnSpPr>
        <p:spPr>
          <a:xfrm flipH="1">
            <a:off x="5030786" y="2917825"/>
            <a:ext cx="1058862" cy="17461"/>
          </a:xfrm>
          <a:prstGeom prst="straightConnector1">
            <a:avLst/>
          </a:prstGeom>
          <a:noFill/>
          <a:ln cap="rnd" w="88900">
            <a:solidFill>
              <a:srgbClr val="FFFF00"/>
            </a:solidFill>
            <a:prstDash val="solid"/>
            <a:miter/>
            <a:headEnd len="med" w="med" type="stealth"/>
            <a:tailEnd len="med" w="med" type="stealth"/>
          </a:ln>
        </p:spPr>
      </p:cxnSp>
      <p:cxnSp>
        <p:nvCxnSpPr>
          <p:cNvPr id="399" name="Shape 399"/>
          <p:cNvCxnSpPr/>
          <p:nvPr/>
        </p:nvCxnSpPr>
        <p:spPr>
          <a:xfrm rot="10800000">
            <a:off x="7391400" y="3902074"/>
            <a:ext cx="0" cy="971550"/>
          </a:xfrm>
          <a:prstGeom prst="straightConnector1">
            <a:avLst/>
          </a:prstGeom>
          <a:noFill/>
          <a:ln cap="rnd" w="88900">
            <a:solidFill>
              <a:srgbClr val="FFFF00"/>
            </a:solidFill>
            <a:prstDash val="solid"/>
            <a:miter/>
            <a:headEnd len="med" w="med" type="stealth"/>
            <a:tailEnd len="med" w="med" type="none"/>
          </a:ln>
        </p:spPr>
      </p:cxnSp>
      <p:cxnSp>
        <p:nvCxnSpPr>
          <p:cNvPr id="400" name="Shape 400"/>
          <p:cNvCxnSpPr/>
          <p:nvPr/>
        </p:nvCxnSpPr>
        <p:spPr>
          <a:xfrm>
            <a:off x="8345486" y="3919537"/>
            <a:ext cx="0" cy="919162"/>
          </a:xfrm>
          <a:prstGeom prst="straightConnector1">
            <a:avLst/>
          </a:prstGeom>
          <a:noFill/>
          <a:ln cap="rnd" w="88900">
            <a:solidFill>
              <a:srgbClr val="FFFF00"/>
            </a:solidFill>
            <a:prstDash val="solid"/>
            <a:miter/>
            <a:headEnd len="med" w="med" type="stealth"/>
            <a:tailEnd len="med" w="med" type="none"/>
          </a:ln>
        </p:spPr>
      </p:cxnSp>
      <p:cxnSp>
        <p:nvCxnSpPr>
          <p:cNvPr id="401" name="Shape 401"/>
          <p:cNvCxnSpPr/>
          <p:nvPr/>
        </p:nvCxnSpPr>
        <p:spPr>
          <a:xfrm flipH="1">
            <a:off x="9655175" y="3541712"/>
            <a:ext cx="1562099" cy="17461"/>
          </a:xfrm>
          <a:prstGeom prst="straightConnector1">
            <a:avLst/>
          </a:prstGeom>
          <a:noFill/>
          <a:ln cap="rnd" w="88900">
            <a:solidFill>
              <a:srgbClr val="FFFF00"/>
            </a:solidFill>
            <a:prstDash val="solid"/>
            <a:miter/>
            <a:headEnd len="med" w="med" type="stealth"/>
            <a:tailEnd len="med" w="med" type="none"/>
          </a:ln>
        </p:spPr>
      </p:cxnSp>
      <p:cxnSp>
        <p:nvCxnSpPr>
          <p:cNvPr id="402" name="Shape 402"/>
          <p:cNvCxnSpPr/>
          <p:nvPr/>
        </p:nvCxnSpPr>
        <p:spPr>
          <a:xfrm>
            <a:off x="9620250" y="4546600"/>
            <a:ext cx="1579562" cy="0"/>
          </a:xfrm>
          <a:prstGeom prst="straightConnector1">
            <a:avLst/>
          </a:prstGeom>
          <a:noFill/>
          <a:ln cap="rnd" w="88900">
            <a:solidFill>
              <a:srgbClr val="FFFF00"/>
            </a:solidFill>
            <a:prstDash val="solid"/>
            <a:miter/>
            <a:headEnd len="med" w="med" type="stealth"/>
            <a:tailEnd len="med" w="med" type="none"/>
          </a:ln>
        </p:spPr>
      </p:cxnSp>
      <p:sp>
        <p:nvSpPr>
          <p:cNvPr id="403" name="Shape 403"/>
          <p:cNvSpPr txBox="1"/>
          <p:nvPr/>
        </p:nvSpPr>
        <p:spPr>
          <a:xfrm>
            <a:off x="12642850" y="6762750"/>
            <a:ext cx="21717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abin"/>
              <a:buNone/>
            </a:pPr>
            <a:r>
              <a:rPr b="0" baseline="0" i="0" lang="en-US" sz="3600" u="none" cap="none" strike="noStrike">
                <a:solidFill>
                  <a:srgbClr val="4A86E8"/>
                </a:solidFill>
                <a:latin typeface="Cabin"/>
                <a:ea typeface="Cabin"/>
                <a:cs typeface="Cabin"/>
                <a:sym typeface="Cabin"/>
              </a:rPr>
              <a:t>Machine</a:t>
            </a:r>
          </a:p>
          <a:p>
            <a:pPr indent="0" lvl="0" marL="0" marR="0" rtl="0" algn="ctr">
              <a:lnSpc>
                <a:spcPct val="100000"/>
              </a:lnSpc>
              <a:spcBef>
                <a:spcPts val="0"/>
              </a:spcBef>
              <a:spcAft>
                <a:spcPts val="0"/>
              </a:spcAft>
              <a:buClr>
                <a:srgbClr val="008080"/>
              </a:buClr>
              <a:buSzPct val="25000"/>
              <a:buFont typeface="Cabin"/>
              <a:buNone/>
            </a:pPr>
            <a:r>
              <a:rPr b="0" baseline="0" i="0" lang="en-US" sz="3600" u="none" cap="none" strike="noStrike">
                <a:solidFill>
                  <a:srgbClr val="4A86E8"/>
                </a:solidFill>
                <a:latin typeface="Cabin"/>
                <a:ea typeface="Cabin"/>
                <a:cs typeface="Cabin"/>
                <a:sym typeface="Cabin"/>
              </a:rPr>
              <a:t>Language</a:t>
            </a:r>
          </a:p>
        </p:txBody>
      </p:sp>
      <p:sp>
        <p:nvSpPr>
          <p:cNvPr id="404" name="Shape 404"/>
          <p:cNvSpPr/>
          <p:nvPr/>
        </p:nvSpPr>
        <p:spPr>
          <a:xfrm>
            <a:off x="9182100" y="838200"/>
            <a:ext cx="1803400" cy="1270000"/>
          </a:xfrm>
          <a:prstGeom prst="wedgeEllipseCallout">
            <a:avLst>
              <a:gd fmla="val -65773" name="adj1"/>
              <a:gd fmla="val 77913"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pic>
        <p:nvPicPr>
          <p:cNvPr id="405" name="Shape 405"/>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406" name="Shape 406"/>
          <p:cNvSpPr/>
          <p:nvPr/>
        </p:nvSpPr>
        <p:spPr>
          <a:xfrm>
            <a:off x="7670800" y="3962400"/>
            <a:ext cx="2768599" cy="1270000"/>
          </a:xfrm>
          <a:prstGeom prst="wedgeEllipseCallout">
            <a:avLst>
              <a:gd fmla="val -23159" name="adj1"/>
              <a:gd fmla="val 71986" name="adj2"/>
            </a:avLst>
          </a:prstGeom>
          <a:solidFill>
            <a:schemeClr val="accent1"/>
          </a:solidFill>
          <a:ln cap="rnd" w="508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ourier New"/>
              <a:buNone/>
            </a:pPr>
            <a:r>
              <a:rPr b="1" baseline="0" i="0" lang="en-US" sz="2600" u="none" cap="none" strike="noStrike">
                <a:solidFill>
                  <a:srgbClr val="4A86E8"/>
                </a:solidFill>
                <a:latin typeface="Courier New"/>
                <a:ea typeface="Courier New"/>
                <a:cs typeface="Courier New"/>
                <a:sym typeface="Courier New"/>
              </a:rPr>
              <a:t>01001001</a:t>
            </a:r>
          </a:p>
          <a:p>
            <a:pPr indent="0" lvl="0" marL="0" marR="0" rtl="0" algn="ctr">
              <a:lnSpc>
                <a:spcPct val="100000"/>
              </a:lnSpc>
              <a:spcBef>
                <a:spcPts val="0"/>
              </a:spcBef>
              <a:spcAft>
                <a:spcPts val="0"/>
              </a:spcAft>
              <a:buClr>
                <a:srgbClr val="008080"/>
              </a:buClr>
              <a:buSzPct val="25000"/>
              <a:buFont typeface="Courier New"/>
              <a:buNone/>
            </a:pPr>
            <a:r>
              <a:rPr b="1" baseline="0" i="0" lang="en-US" sz="2600" u="none" cap="none" strike="noStrike">
                <a:solidFill>
                  <a:srgbClr val="4A86E8"/>
                </a:solidFill>
                <a:latin typeface="Courier New"/>
                <a:ea typeface="Courier New"/>
                <a:cs typeface="Courier New"/>
                <a:sym typeface="Courier New"/>
              </a:rPr>
              <a:t>00111001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00FF00"/>
                </a:solidFill>
                <a:latin typeface="Cabin"/>
                <a:ea typeface="Cabin"/>
                <a:cs typeface="Cabin"/>
                <a:sym typeface="Cabin"/>
              </a:rPr>
              <a:t>Totally Hot CPU</a:t>
            </a:r>
          </a:p>
        </p:txBody>
      </p:sp>
      <p:sp>
        <p:nvSpPr>
          <p:cNvPr id="412" name="Shape 412"/>
          <p:cNvSpPr txBox="1"/>
          <p:nvPr/>
        </p:nvSpPr>
        <p:spPr>
          <a:xfrm>
            <a:off x="3587148" y="7785100"/>
            <a:ext cx="9602399"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400" u="sng" cap="none" strike="noStrike">
                <a:solidFill>
                  <a:srgbClr val="FFFF00"/>
                </a:solidFill>
                <a:latin typeface="Cabin"/>
                <a:ea typeface="Cabin"/>
                <a:cs typeface="Cabin"/>
                <a:sym typeface="Cabin"/>
                <a:hlinkClick r:id="rId3"/>
              </a:rPr>
              <a:t>http://www.youtube.com/watch?v=y39D4529FM4</a:t>
            </a:r>
          </a:p>
        </p:txBody>
      </p:sp>
      <p:pic>
        <p:nvPicPr>
          <p:cNvPr id="413" name="Shape 413"/>
          <p:cNvPicPr preferRelativeResize="0"/>
          <p:nvPr/>
        </p:nvPicPr>
        <p:blipFill rotWithShape="1">
          <a:blip r:embed="rId4">
            <a:alphaModFix/>
          </a:blip>
          <a:srcRect b="0" l="0" r="0" t="0"/>
          <a:stretch/>
        </p:blipFill>
        <p:spPr>
          <a:xfrm>
            <a:off x="5791200" y="2654300"/>
            <a:ext cx="5194300" cy="4597399"/>
          </a:xfrm>
          <a:prstGeom prst="rect">
            <a:avLst/>
          </a:prstGeom>
          <a:noFill/>
          <a:ln>
            <a:noFill/>
          </a:ln>
        </p:spPr>
      </p:pic>
      <p:sp>
        <p:nvSpPr>
          <p:cNvPr id="414" name="Shape 414"/>
          <p:cNvSpPr/>
          <p:nvPr/>
        </p:nvSpPr>
        <p:spPr>
          <a:xfrm>
            <a:off x="9347200" y="3073400"/>
            <a:ext cx="1803400" cy="1270000"/>
          </a:xfrm>
          <a:prstGeom prst="wedgeEllipseCallout">
            <a:avLst>
              <a:gd fmla="val -40790" name="adj1"/>
              <a:gd fmla="val 71581" name="adj2"/>
            </a:avLst>
          </a:prstGeom>
          <a:blipFill rotWithShape="1">
            <a:blip r:embed="rId5">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Next?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00FF00"/>
                </a:solidFill>
                <a:latin typeface="Cabin"/>
                <a:ea typeface="Cabin"/>
                <a:cs typeface="Cabin"/>
                <a:sym typeface="Cabin"/>
              </a:rPr>
              <a:t>Hard Disk in Action</a:t>
            </a:r>
          </a:p>
        </p:txBody>
      </p:sp>
      <p:pic>
        <p:nvPicPr>
          <p:cNvPr id="420" name="Shape 420"/>
          <p:cNvPicPr preferRelativeResize="0"/>
          <p:nvPr/>
        </p:nvPicPr>
        <p:blipFill rotWithShape="1">
          <a:blip r:embed="rId3">
            <a:alphaModFix/>
          </a:blip>
          <a:srcRect b="0" l="0" r="0" t="0"/>
          <a:stretch/>
        </p:blipFill>
        <p:spPr>
          <a:xfrm>
            <a:off x="6007100" y="2667000"/>
            <a:ext cx="3771900" cy="4089399"/>
          </a:xfrm>
          <a:prstGeom prst="rect">
            <a:avLst/>
          </a:prstGeom>
          <a:noFill/>
          <a:ln>
            <a:noFill/>
          </a:ln>
        </p:spPr>
      </p:pic>
      <p:sp>
        <p:nvSpPr>
          <p:cNvPr id="421" name="Shape 421"/>
          <p:cNvSpPr txBox="1"/>
          <p:nvPr/>
        </p:nvSpPr>
        <p:spPr>
          <a:xfrm>
            <a:off x="3173648" y="7793900"/>
            <a:ext cx="9908700"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400" u="sng" cap="none" strike="noStrike">
                <a:solidFill>
                  <a:srgbClr val="FFFF00"/>
                </a:solidFill>
                <a:latin typeface="Cabin"/>
                <a:ea typeface="Cabin"/>
                <a:cs typeface="Cabin"/>
                <a:sym typeface="Cabin"/>
                <a:hlinkClick r:id="rId4"/>
              </a:rPr>
              <a:t>http://www.youtube.com/watch?v=9eMWG3fwiEU</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Python as a Language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nvSpPr>
        <p:spPr>
          <a:xfrm>
            <a:off x="3318350" y="7734300"/>
            <a:ext cx="9639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http://harrypotter.wikia.com/wiki/Parseltongue</a:t>
            </a:r>
          </a:p>
        </p:txBody>
      </p:sp>
      <p:sp>
        <p:nvSpPr>
          <p:cNvPr id="432" name="Shape 432"/>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200" u="none" cap="none" strike="noStrike">
                <a:solidFill>
                  <a:srgbClr val="FF00FF"/>
                </a:solidFill>
                <a:latin typeface="Cabin"/>
                <a:ea typeface="Cabin"/>
                <a:cs typeface="Cabin"/>
                <a:sym typeface="Cabin"/>
              </a:rPr>
              <a:t>Parseltongue</a:t>
            </a:r>
            <a:r>
              <a:rPr b="0" baseline="0" i="0" lang="en-US" sz="4200" u="none" cap="none" strike="noStrike">
                <a:solidFill>
                  <a:srgbClr val="FFFF00"/>
                </a:solidFill>
                <a:latin typeface="Cabin"/>
                <a:ea typeface="Cabin"/>
                <a:cs typeface="Cabin"/>
                <a:sym typeface="Cabin"/>
              </a:rPr>
              <a:t> is the language of serpents and those who can converse with them.  An individual who can speak </a:t>
            </a:r>
            <a:r>
              <a:rPr b="0" baseline="0" i="0" lang="en-US" sz="4200" u="none" cap="none" strike="noStrike">
                <a:solidFill>
                  <a:srgbClr val="FF00FF"/>
                </a:solidFill>
                <a:latin typeface="Cabin"/>
                <a:ea typeface="Cabin"/>
                <a:cs typeface="Cabin"/>
                <a:sym typeface="Cabin"/>
              </a:rPr>
              <a:t>Parseltongue </a:t>
            </a:r>
            <a:r>
              <a:rPr b="0" baseline="0" i="0" lang="en-US" sz="4200" u="none" cap="none" strike="noStrike">
                <a:solidFill>
                  <a:srgbClr val="FFFF00"/>
                </a:solidFill>
                <a:latin typeface="Cabin"/>
                <a:ea typeface="Cabin"/>
                <a:cs typeface="Cabin"/>
                <a:sym typeface="Cabin"/>
              </a:rPr>
              <a:t>is known as a </a:t>
            </a:r>
            <a:r>
              <a:rPr b="0" baseline="0" i="0" lang="en-US" sz="4200" u="none" cap="none" strike="noStrike">
                <a:solidFill>
                  <a:srgbClr val="00FF00"/>
                </a:solidFill>
                <a:latin typeface="Cabin"/>
                <a:ea typeface="Cabin"/>
                <a:cs typeface="Cabin"/>
                <a:sym typeface="Cabin"/>
              </a:rPr>
              <a:t>Parselmouth</a:t>
            </a:r>
            <a:r>
              <a:rPr b="0" baseline="0" i="0" lang="en-US" sz="4200" u="none" cap="none" strike="noStrike">
                <a:solidFill>
                  <a:srgbClr val="FFFF00"/>
                </a:solidFill>
                <a:latin typeface="Cabin"/>
                <a:ea typeface="Cabin"/>
                <a:cs typeface="Cabin"/>
                <a:sym typeface="Cabin"/>
              </a:rPr>
              <a:t>. It is a very uncommon skill, and may be hereditary. Nearly all known </a:t>
            </a:r>
            <a:r>
              <a:rPr b="0" baseline="0" i="0" lang="en-US" sz="4200" u="none" cap="none" strike="noStrike">
                <a:solidFill>
                  <a:srgbClr val="00FF00"/>
                </a:solidFill>
                <a:latin typeface="Cabin"/>
                <a:ea typeface="Cabin"/>
                <a:cs typeface="Cabin"/>
                <a:sym typeface="Cabin"/>
              </a:rPr>
              <a:t>Parselmouths</a:t>
            </a:r>
            <a:r>
              <a:rPr b="0" baseline="0" i="0" lang="en-US" sz="4200" u="none" cap="none" strike="noStrike">
                <a:solidFill>
                  <a:srgbClr val="FFFF00"/>
                </a:solidFill>
                <a:latin typeface="Cabin"/>
                <a:ea typeface="Cabin"/>
                <a:cs typeface="Cabin"/>
                <a:sym typeface="Cabin"/>
              </a:rPr>
              <a:t> are descended from </a:t>
            </a:r>
            <a:r>
              <a:rPr b="0" baseline="0" i="0" lang="en-US" sz="4200" u="sng" cap="none" strike="noStrike">
                <a:solidFill>
                  <a:srgbClr val="FF7F00"/>
                </a:solidFill>
                <a:latin typeface="Cabin"/>
                <a:ea typeface="Cabin"/>
                <a:cs typeface="Cabin"/>
                <a:sym typeface="Cabin"/>
                <a:hlinkClick r:id="rId3"/>
              </a:rPr>
              <a:t>Salazar Slytherin</a:t>
            </a:r>
            <a:r>
              <a:rPr b="0" baseline="0" i="0" lang="en-US" sz="4200" u="none" cap="none" strike="noStrike">
                <a:solidFill>
                  <a:srgbClr val="FFFF00"/>
                </a:solidFill>
                <a:latin typeface="Cabin"/>
                <a:ea typeface="Cabin"/>
                <a:cs typeface="Cabin"/>
                <a:sym typeface="Cabin"/>
              </a:rPr>
              <a:t>.</a:t>
            </a:r>
          </a:p>
        </p:txBody>
      </p:sp>
      <p:pic>
        <p:nvPicPr>
          <p:cNvPr id="433" name="Shape 433"/>
          <p:cNvPicPr preferRelativeResize="0"/>
          <p:nvPr/>
        </p:nvPicPr>
        <p:blipFill rotWithShape="1">
          <a:blip r:embed="rId4">
            <a:alphaModFix/>
          </a:blip>
          <a:srcRect b="0" l="0" r="0" t="0"/>
          <a:stretch/>
        </p:blipFill>
        <p:spPr>
          <a:xfrm>
            <a:off x="12509500" y="2755900"/>
            <a:ext cx="3174900" cy="27687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nvSpPr>
        <p:spPr>
          <a:xfrm>
            <a:off x="736600" y="7861300"/>
            <a:ext cx="673099" cy="673099"/>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39" name="Shape 439"/>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200" u="none" cap="none" strike="noStrike">
                <a:solidFill>
                  <a:srgbClr val="FF00FF"/>
                </a:solidFill>
                <a:latin typeface="Cabin"/>
                <a:ea typeface="Cabin"/>
                <a:cs typeface="Cabin"/>
                <a:sym typeface="Cabin"/>
              </a:rPr>
              <a:t>Python</a:t>
            </a:r>
            <a:r>
              <a:rPr b="0" baseline="0" i="0" lang="en-US" sz="4200" u="none" cap="none" strike="noStrike">
                <a:solidFill>
                  <a:srgbClr val="FFFF00"/>
                </a:solidFill>
                <a:latin typeface="Cabin"/>
                <a:ea typeface="Cabin"/>
                <a:cs typeface="Cabin"/>
                <a:sym typeface="Cabin"/>
              </a:rPr>
              <a:t> is the language of the Python Interpreter and those who can converse with it. An individual who can speak </a:t>
            </a:r>
            <a:r>
              <a:rPr b="0" baseline="0" i="0" lang="en-US" sz="4200" u="none" cap="none" strike="noStrike">
                <a:solidFill>
                  <a:srgbClr val="FF00FF"/>
                </a:solidFill>
                <a:latin typeface="Cabin"/>
                <a:ea typeface="Cabin"/>
                <a:cs typeface="Cabin"/>
                <a:sym typeface="Cabin"/>
              </a:rPr>
              <a:t>Python </a:t>
            </a:r>
            <a:r>
              <a:rPr b="0" baseline="0" i="0" lang="en-US" sz="4200" u="none" cap="none" strike="noStrike">
                <a:solidFill>
                  <a:srgbClr val="FFFF00"/>
                </a:solidFill>
                <a:latin typeface="Cabin"/>
                <a:ea typeface="Cabin"/>
                <a:cs typeface="Cabin"/>
                <a:sym typeface="Cabin"/>
              </a:rPr>
              <a:t>is known as a </a:t>
            </a:r>
            <a:r>
              <a:rPr b="0" baseline="0" i="0" lang="en-US" sz="4200" u="none" cap="none" strike="noStrike">
                <a:solidFill>
                  <a:srgbClr val="00FF00"/>
                </a:solidFill>
                <a:latin typeface="Cabin"/>
                <a:ea typeface="Cabin"/>
                <a:cs typeface="Cabin"/>
                <a:sym typeface="Cabin"/>
              </a:rPr>
              <a:t>Pythonista</a:t>
            </a:r>
            <a:r>
              <a:rPr b="0" baseline="0" i="0" lang="en-US" sz="4200" u="none" cap="none" strike="noStrike">
                <a:solidFill>
                  <a:srgbClr val="FFFF00"/>
                </a:solidFill>
                <a:latin typeface="Cabin"/>
                <a:ea typeface="Cabin"/>
                <a:cs typeface="Cabin"/>
                <a:sym typeface="Cabin"/>
              </a:rPr>
              <a:t>. It is a very uncommon skill, and may be hereditary. Nearly all known </a:t>
            </a:r>
            <a:r>
              <a:rPr b="0" baseline="0" i="0" lang="en-US" sz="4200" u="none" cap="none" strike="noStrike">
                <a:solidFill>
                  <a:srgbClr val="00FF00"/>
                </a:solidFill>
                <a:latin typeface="Cabin"/>
                <a:ea typeface="Cabin"/>
                <a:cs typeface="Cabin"/>
                <a:sym typeface="Cabin"/>
              </a:rPr>
              <a:t>Pythonistas</a:t>
            </a:r>
            <a:r>
              <a:rPr b="0" baseline="0" i="0" lang="en-US" sz="4200" u="none" cap="none" strike="noStrike">
                <a:solidFill>
                  <a:srgbClr val="FFFF00"/>
                </a:solidFill>
                <a:latin typeface="Cabin"/>
                <a:ea typeface="Cabin"/>
                <a:cs typeface="Cabin"/>
                <a:sym typeface="Cabin"/>
              </a:rPr>
              <a:t> use software </a:t>
            </a:r>
            <a:r>
              <a:rPr lang="en-US" sz="4200">
                <a:solidFill>
                  <a:srgbClr val="FFFF00"/>
                </a:solidFill>
                <a:latin typeface="Cabin"/>
                <a:ea typeface="Cabin"/>
                <a:cs typeface="Cabin"/>
                <a:sym typeface="Cabin"/>
              </a:rPr>
              <a:t>initially</a:t>
            </a:r>
            <a:r>
              <a:rPr b="0" baseline="0" i="0" lang="en-US" sz="4200" u="none" cap="none" strike="noStrike">
                <a:solidFill>
                  <a:srgbClr val="FFFF00"/>
                </a:solidFill>
                <a:latin typeface="Cabin"/>
                <a:ea typeface="Cabin"/>
                <a:cs typeface="Cabin"/>
                <a:sym typeface="Cabin"/>
              </a:rPr>
              <a:t> developed by </a:t>
            </a:r>
            <a:r>
              <a:rPr b="0" baseline="0" i="0" lang="en-US" sz="4200" u="none" cap="none" strike="noStrike">
                <a:solidFill>
                  <a:srgbClr val="FF7F00"/>
                </a:solidFill>
                <a:latin typeface="Cabin"/>
                <a:ea typeface="Cabin"/>
                <a:cs typeface="Cabin"/>
                <a:sym typeface="Cabin"/>
              </a:rPr>
              <a:t>Guido van Rossum</a:t>
            </a:r>
            <a:r>
              <a:rPr b="0" baseline="0" i="0" lang="en-US" sz="4200" u="none" cap="none" strike="noStrike">
                <a:solidFill>
                  <a:srgbClr val="FFFF00"/>
                </a:solidFill>
                <a:latin typeface="Cabin"/>
                <a:ea typeface="Cabin"/>
                <a:cs typeface="Cabin"/>
                <a:sym typeface="Cabin"/>
              </a:rPr>
              <a:t>.</a:t>
            </a:r>
          </a:p>
        </p:txBody>
      </p:sp>
      <p:pic>
        <p:nvPicPr>
          <p:cNvPr id="440" name="Shape 440"/>
          <p:cNvPicPr preferRelativeResize="0"/>
          <p:nvPr/>
        </p:nvPicPr>
        <p:blipFill rotWithShape="1">
          <a:blip r:embed="rId4">
            <a:alphaModFix/>
          </a:blip>
          <a:srcRect b="0" l="0" r="0" t="0"/>
          <a:stretch/>
        </p:blipFill>
        <p:spPr>
          <a:xfrm>
            <a:off x="13335000" y="4470400"/>
            <a:ext cx="2108100" cy="3174900"/>
          </a:xfrm>
          <a:prstGeom prst="rect">
            <a:avLst/>
          </a:prstGeom>
          <a:noFill/>
          <a:ln>
            <a:noFill/>
          </a:ln>
        </p:spPr>
      </p:pic>
      <p:pic>
        <p:nvPicPr>
          <p:cNvPr id="441" name="Shape 441"/>
          <p:cNvPicPr preferRelativeResize="0"/>
          <p:nvPr/>
        </p:nvPicPr>
        <p:blipFill rotWithShape="1">
          <a:blip r:embed="rId5">
            <a:alphaModFix/>
          </a:blip>
          <a:srcRect b="0" l="0" r="0" t="0"/>
          <a:stretch/>
        </p:blipFill>
        <p:spPr>
          <a:xfrm>
            <a:off x="13246100" y="1041400"/>
            <a:ext cx="2286000" cy="2997300"/>
          </a:xfrm>
          <a:prstGeom prst="rect">
            <a:avLst/>
          </a:prstGeom>
          <a:noFill/>
          <a:ln>
            <a:noFill/>
          </a:ln>
        </p:spPr>
      </p:pic>
      <p:pic>
        <p:nvPicPr>
          <p:cNvPr id="442" name="Shape 442"/>
          <p:cNvPicPr preferRelativeResize="0"/>
          <p:nvPr/>
        </p:nvPicPr>
        <p:blipFill rotWithShape="1">
          <a:blip r:embed="rId6">
            <a:alphaModFix/>
          </a:blip>
          <a:srcRect b="0" l="0" r="0" t="0"/>
          <a:stretch/>
        </p:blipFill>
        <p:spPr>
          <a:xfrm>
            <a:off x="673100" y="6475412"/>
            <a:ext cx="3517899" cy="2078036"/>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00"/>
              </a:buClr>
              <a:buSzPct val="25000"/>
              <a:buFont typeface="Cabin"/>
              <a:buNone/>
            </a:pPr>
            <a:r>
              <a:rPr b="0" baseline="0" i="0" lang="en-US" sz="7400" u="none" cap="none" strike="noStrike">
                <a:solidFill>
                  <a:srgbClr val="FF0000"/>
                </a:solidFill>
                <a:latin typeface="Cabin"/>
                <a:ea typeface="Cabin"/>
                <a:cs typeface="Cabin"/>
                <a:sym typeface="Cabin"/>
              </a:rPr>
              <a:t>Early Learner: Syntax Errors</a:t>
            </a:r>
          </a:p>
        </p:txBody>
      </p:sp>
      <p:sp>
        <p:nvSpPr>
          <p:cNvPr id="448" name="Shape 44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We need to learn the </a:t>
            </a:r>
            <a:r>
              <a:rPr b="0" baseline="0" i="0" lang="en-US" sz="3000" u="none" cap="none" strike="noStrike">
                <a:solidFill>
                  <a:srgbClr val="FF7F00"/>
                </a:solidFill>
                <a:latin typeface="Cabin"/>
                <a:ea typeface="Cabin"/>
                <a:cs typeface="Cabin"/>
                <a:sym typeface="Cabin"/>
              </a:rPr>
              <a:t>Python </a:t>
            </a:r>
            <a:r>
              <a:rPr b="0" baseline="0" i="0" lang="en-US" sz="3000" u="none" cap="none" strike="noStrike">
                <a:solidFill>
                  <a:srgbClr val="FF0000"/>
                </a:solidFill>
                <a:latin typeface="Cabin"/>
                <a:ea typeface="Cabin"/>
                <a:cs typeface="Cabin"/>
                <a:sym typeface="Cabin"/>
              </a:rPr>
              <a:t>language</a:t>
            </a:r>
            <a:r>
              <a:rPr b="0" baseline="0" i="0" lang="en-US" sz="3000" u="none" cap="none" strike="noStrike">
                <a:solidFill>
                  <a:schemeClr val="lt1"/>
                </a:solidFill>
                <a:latin typeface="Cabin"/>
                <a:ea typeface="Cabin"/>
                <a:cs typeface="Cabin"/>
                <a:sym typeface="Cabin"/>
              </a:rPr>
              <a:t> so we can communicate our instructions to Python.  In the beginning we will make lots of mistakes and speak gibberish like small children.</a:t>
            </a:r>
          </a:p>
          <a:p>
            <a:pPr indent="-354711" lvl="0" marL="749300" marR="0" rtl="0" algn="l">
              <a:lnSpc>
                <a:spcPct val="100000"/>
              </a:lnSpc>
              <a:spcBef>
                <a:spcPts val="350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When you make a mistake, the computer does not think you are </a:t>
            </a:r>
            <a:r>
              <a:rPr b="0" baseline="0" i="0" lang="en-US" sz="3000" u="none" cap="none" strike="noStrike">
                <a:solidFill>
                  <a:schemeClr val="lt1"/>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cute</a:t>
            </a:r>
            <a:r>
              <a:rPr b="0" baseline="0" i="0" lang="en-US" sz="3000" u="none" cap="none" strike="noStrike">
                <a:solidFill>
                  <a:schemeClr val="lt1"/>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  It says </a:t>
            </a:r>
            <a:r>
              <a:rPr b="0" baseline="0" i="0" lang="en-US" sz="3000" u="none" cap="none" strike="noStrike">
                <a:solidFill>
                  <a:srgbClr val="FF0000"/>
                </a:solidFill>
                <a:latin typeface="Arial"/>
                <a:ea typeface="Arial"/>
                <a:cs typeface="Arial"/>
                <a:sym typeface="Arial"/>
              </a:rPr>
              <a:t>“</a:t>
            </a:r>
            <a:r>
              <a:rPr b="0" baseline="0" i="0" lang="en-US" sz="3000" u="none" cap="none" strike="noStrike">
                <a:solidFill>
                  <a:srgbClr val="FF0000"/>
                </a:solidFill>
                <a:latin typeface="Cabin"/>
                <a:ea typeface="Cabin"/>
                <a:cs typeface="Cabin"/>
                <a:sym typeface="Cabin"/>
              </a:rPr>
              <a:t>syntax error</a:t>
            </a:r>
            <a:r>
              <a:rPr b="0" baseline="0" i="0" lang="en-US" sz="3000" u="none" cap="none" strike="noStrike">
                <a:solidFill>
                  <a:srgbClr val="FF0000"/>
                </a:solidFill>
                <a:latin typeface="Arial"/>
                <a:ea typeface="Arial"/>
                <a:cs typeface="Arial"/>
                <a:sym typeface="Arial"/>
              </a:rPr>
              <a:t>”</a:t>
            </a:r>
            <a:r>
              <a:rPr b="0" baseline="0" i="0" lang="en-US" sz="3000" u="none" cap="none" strike="noStrike">
                <a:solidFill>
                  <a:schemeClr val="lt1"/>
                </a:solidFill>
                <a:latin typeface="Cabin"/>
                <a:ea typeface="Cabin"/>
                <a:cs typeface="Cabin"/>
                <a:sym typeface="Cabin"/>
              </a:rPr>
              <a:t> - given that it *knows* the language and you are just learning it.  It seems like Python is cruel and unfeeling.</a:t>
            </a:r>
          </a:p>
          <a:p>
            <a:pPr indent="-354711" lvl="0" marL="749300" marR="0" rtl="0" algn="l">
              <a:lnSpc>
                <a:spcPct val="100000"/>
              </a:lnSpc>
              <a:spcBef>
                <a:spcPts val="3500"/>
              </a:spcBef>
              <a:spcAft>
                <a:spcPts val="0"/>
              </a:spcAft>
              <a:buClr>
                <a:schemeClr val="lt1"/>
              </a:buClr>
              <a:buSzPct val="100000"/>
              <a:buFont typeface="Cabin"/>
              <a:buChar char="•"/>
            </a:pPr>
            <a:r>
              <a:rPr b="0" baseline="0" i="0" lang="en-US" sz="3000" u="none" cap="none" strike="noStrike">
                <a:solidFill>
                  <a:schemeClr val="lt1"/>
                </a:solidFill>
                <a:latin typeface="Cabin"/>
                <a:ea typeface="Cabin"/>
                <a:cs typeface="Cabin"/>
                <a:sym typeface="Cabin"/>
              </a:rPr>
              <a:t>You must remember that *you* are intelligent and *can* learn - the computer is simple and very fast - but cannot learn - so it</a:t>
            </a:r>
            <a:r>
              <a:rPr b="0" baseline="0" i="0" lang="en-US" sz="3000" u="none" cap="none" strike="noStrike">
                <a:solidFill>
                  <a:srgbClr val="FFFF00"/>
                </a:solidFill>
                <a:latin typeface="Cabin"/>
                <a:ea typeface="Cabin"/>
                <a:cs typeface="Cabin"/>
                <a:sym typeface="Cabin"/>
              </a:rPr>
              <a:t> is easier for you to learn Python than for the computer to learn English</a:t>
            </a:r>
            <a:r>
              <a:rPr b="0" baseline="0" i="0" lang="en-US" sz="3000" u="none" cap="none" strike="noStrike">
                <a:solidFill>
                  <a:schemeClr val="lt1"/>
                </a:solidFill>
                <a:latin typeface="Cabin"/>
                <a:ea typeface="Cabin"/>
                <a:cs typeface="Cabin"/>
                <a:sym typeface="Cabin"/>
              </a:rPr>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Talking to Python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nvSpPr>
        <p:spPr>
          <a:xfrm>
            <a:off x="1803400" y="1524000"/>
            <a:ext cx="12628499" cy="2770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csev$ </a:t>
            </a:r>
            <a:r>
              <a:rPr b="0" baseline="0" i="0" lang="en-US" sz="3600" u="none" cap="none" strike="noStrike">
                <a:solidFill>
                  <a:srgbClr val="FF7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p>
        </p:txBody>
      </p:sp>
      <p:grpSp>
        <p:nvGrpSpPr>
          <p:cNvPr id="459" name="Shape 459"/>
          <p:cNvGrpSpPr/>
          <p:nvPr/>
        </p:nvGrpSpPr>
        <p:grpSpPr>
          <a:xfrm>
            <a:off x="2780575" y="4401274"/>
            <a:ext cx="4667261" cy="842071"/>
            <a:chOff x="-257900" y="384170"/>
            <a:chExt cx="4667261" cy="840474"/>
          </a:xfrm>
        </p:grpSpPr>
        <p:sp>
          <p:nvSpPr>
            <p:cNvPr id="460" name="Shape 460"/>
            <p:cNvSpPr txBox="1"/>
            <p:nvPr/>
          </p:nvSpPr>
          <p:spPr>
            <a:xfrm>
              <a:off x="2134461" y="602444"/>
              <a:ext cx="2274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What next?</a:t>
              </a:r>
            </a:p>
          </p:txBody>
        </p:sp>
        <p:cxnSp>
          <p:nvCxnSpPr>
            <p:cNvPr id="461" name="Shape 461"/>
            <p:cNvCxnSpPr/>
            <p:nvPr/>
          </p:nvCxnSpPr>
          <p:spPr>
            <a:xfrm>
              <a:off x="-257900" y="384170"/>
              <a:ext cx="2281199" cy="436500"/>
            </a:xfrm>
            <a:prstGeom prst="straightConnector1">
              <a:avLst/>
            </a:prstGeom>
            <a:noFill/>
            <a:ln cap="rnd" w="76200">
              <a:solidFill>
                <a:srgbClr val="FF00FF"/>
              </a:solidFill>
              <a:prstDash val="solid"/>
              <a:miter/>
              <a:headEnd len="med" w="med" type="stealth"/>
              <a:tailEnd len="med" w="med" type="none"/>
            </a:ln>
          </p:spPr>
        </p:cxnSp>
      </p:gr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nvSpPr>
        <p:spPr>
          <a:xfrm>
            <a:off x="1820861" y="1519237"/>
            <a:ext cx="12628562" cy="60928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csev$ </a:t>
            </a:r>
            <a:r>
              <a:rPr b="0" baseline="0" i="0" lang="en-US" sz="3600" u="none" cap="none" strike="noStrike">
                <a:solidFill>
                  <a:srgbClr val="FF7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7F00"/>
                </a:solidFill>
                <a:latin typeface="Cabin"/>
                <a:ea typeface="Cabin"/>
                <a:cs typeface="Cabin"/>
                <a:sym typeface="Cabin"/>
              </a:rPr>
              <a:t>x = 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7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7F00"/>
                </a:solidFill>
                <a:latin typeface="Cabin"/>
                <a:ea typeface="Cabin"/>
                <a:cs typeface="Cabin"/>
                <a:sym typeface="Cabin"/>
              </a:rPr>
              <a:t>x = x + 1</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a:t>
            </a:r>
            <a:r>
              <a:rPr b="0" baseline="0" i="0" lang="en-US" sz="3600" u="none" cap="none" strike="noStrike">
                <a:solidFill>
                  <a:srgbClr val="FF7F00"/>
                </a:solidFill>
                <a:latin typeface="Cabin"/>
                <a:ea typeface="Cabin"/>
                <a:cs typeface="Cabin"/>
                <a:sym typeface="Cabin"/>
              </a:rPr>
              <a:t> print x</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2</a:t>
            </a:r>
          </a:p>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&gt;&gt;&gt; </a:t>
            </a:r>
            <a:r>
              <a:rPr b="0" baseline="0" i="0" lang="en-US" sz="3600" u="none" cap="none" strike="noStrike">
                <a:solidFill>
                  <a:srgbClr val="FF7F00"/>
                </a:solidFill>
                <a:latin typeface="Cabin"/>
                <a:ea typeface="Cabin"/>
                <a:cs typeface="Cabin"/>
                <a:sym typeface="Cabin"/>
              </a:rPr>
              <a:t>exit()</a:t>
            </a:r>
          </a:p>
        </p:txBody>
      </p:sp>
      <p:sp>
        <p:nvSpPr>
          <p:cNvPr id="467" name="Shape 467"/>
          <p:cNvSpPr txBox="1"/>
          <p:nvPr/>
        </p:nvSpPr>
        <p:spPr>
          <a:xfrm>
            <a:off x="6514775" y="6547550"/>
            <a:ext cx="88773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1155700" y="317500"/>
            <a:ext cx="11772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200" u="none" cap="none" strike="noStrike">
                <a:solidFill>
                  <a:srgbClr val="00FF00"/>
                </a:solidFill>
                <a:latin typeface="Cabin"/>
                <a:ea typeface="Cabin"/>
                <a:cs typeface="Cabin"/>
                <a:sym typeface="Cabin"/>
              </a:rPr>
              <a:t>Programmers Anticipate Needs</a:t>
            </a:r>
          </a:p>
        </p:txBody>
      </p:sp>
      <p:sp>
        <p:nvSpPr>
          <p:cNvPr id="233" name="Shape 233"/>
          <p:cNvSpPr txBox="1"/>
          <p:nvPr>
            <p:ph idx="1" type="body"/>
          </p:nvPr>
        </p:nvSpPr>
        <p:spPr>
          <a:xfrm>
            <a:off x="1155700" y="2832100"/>
            <a:ext cx="80136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iPhone Applications are a market</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iPhone Applications have over 3 Billion downloads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have left their jobs to be full-time iPhone developers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know the </a:t>
            </a:r>
            <a:r>
              <a:rPr b="0" baseline="0" i="0" lang="en-US" sz="3200" u="none" cap="none" strike="noStrike">
                <a:solidFill>
                  <a:srgbClr val="00FF00"/>
                </a:solidFill>
                <a:latin typeface="Cabin"/>
                <a:ea typeface="Cabin"/>
                <a:cs typeface="Cabin"/>
                <a:sym typeface="Cabin"/>
              </a:rPr>
              <a:t>ways of the program</a:t>
            </a:r>
          </a:p>
        </p:txBody>
      </p:sp>
      <p:sp>
        <p:nvSpPr>
          <p:cNvPr id="234" name="Shape 234"/>
          <p:cNvSpPr/>
          <p:nvPr/>
        </p:nvSpPr>
        <p:spPr>
          <a:xfrm>
            <a:off x="9740900" y="52832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5" name="Shape 235"/>
          <p:cNvSpPr/>
          <p:nvPr/>
        </p:nvSpPr>
        <p:spPr>
          <a:xfrm>
            <a:off x="101600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236" name="Shape 236"/>
          <p:cNvSpPr/>
          <p:nvPr/>
        </p:nvSpPr>
        <p:spPr>
          <a:xfrm>
            <a:off x="101600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237" name="Shape 237"/>
          <p:cNvSpPr/>
          <p:nvPr/>
        </p:nvSpPr>
        <p:spPr>
          <a:xfrm>
            <a:off x="115824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238" name="Shape 238"/>
          <p:cNvSpPr/>
          <p:nvPr/>
        </p:nvSpPr>
        <p:spPr>
          <a:xfrm>
            <a:off x="115824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239" name="Shape 239"/>
          <p:cNvSpPr/>
          <p:nvPr/>
        </p:nvSpPr>
        <p:spPr>
          <a:xfrm>
            <a:off x="13004800" y="7073900"/>
            <a:ext cx="1092199" cy="1092199"/>
          </a:xfrm>
          <a:prstGeom prst="roundRect">
            <a:avLst>
              <a:gd fmla="val 3767" name="adj"/>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Pay</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240" name="Shape 240"/>
          <p:cNvSpPr/>
          <p:nvPr/>
        </p:nvSpPr>
        <p:spPr>
          <a:xfrm>
            <a:off x="130048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baseline="0" i="0" lang="en-US" sz="2600" u="none" cap="none" strike="noStrike">
                <a:solidFill>
                  <a:srgbClr val="000000"/>
                </a:solidFill>
                <a:latin typeface="Cabin"/>
                <a:ea typeface="Cabin"/>
                <a:cs typeface="Cabin"/>
                <a:sym typeface="Cabin"/>
              </a:rPr>
              <a:t>Me!</a:t>
            </a:r>
          </a:p>
        </p:txBody>
      </p:sp>
      <p:sp>
        <p:nvSpPr>
          <p:cNvPr id="241" name="Shape 241"/>
          <p:cNvSpPr/>
          <p:nvPr/>
        </p:nvSpPr>
        <p:spPr>
          <a:xfrm>
            <a:off x="14300200" y="64135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42" name="Shape 242"/>
          <p:cNvPicPr preferRelativeResize="0"/>
          <p:nvPr/>
        </p:nvPicPr>
        <p:blipFill rotWithShape="1">
          <a:blip r:embed="rId4">
            <a:alphaModFix/>
          </a:blip>
          <a:srcRect b="0" l="0" r="0" t="0"/>
          <a:stretch/>
        </p:blipFill>
        <p:spPr>
          <a:xfrm>
            <a:off x="13398500" y="793750"/>
            <a:ext cx="2171700" cy="4025899"/>
          </a:xfrm>
          <a:prstGeom prst="rect">
            <a:avLst/>
          </a:prstGeom>
          <a:noFill/>
          <a:ln>
            <a:noFill/>
          </a:ln>
        </p:spPr>
      </p:pic>
      <p:pic>
        <p:nvPicPr>
          <p:cNvPr id="243" name="Shape 243"/>
          <p:cNvPicPr preferRelativeResize="0"/>
          <p:nvPr/>
        </p:nvPicPr>
        <p:blipFill rotWithShape="1">
          <a:blip r:embed="rId5">
            <a:alphaModFix/>
          </a:blip>
          <a:srcRect b="0" l="0" r="0" t="0"/>
          <a:stretch/>
        </p:blipFill>
        <p:spPr>
          <a:xfrm>
            <a:off x="9810750" y="3546475"/>
            <a:ext cx="800099" cy="1139825"/>
          </a:xfrm>
          <a:prstGeom prst="rect">
            <a:avLst/>
          </a:prstGeom>
          <a:noFill/>
          <a:ln>
            <a:noFill/>
          </a:ln>
        </p:spPr>
      </p:pic>
      <p:sp>
        <p:nvSpPr>
          <p:cNvPr id="244" name="Shape 244"/>
          <p:cNvSpPr/>
          <p:nvPr/>
        </p:nvSpPr>
        <p:spPr>
          <a:xfrm>
            <a:off x="10718800" y="2463800"/>
            <a:ext cx="2412999" cy="1270000"/>
          </a:xfrm>
          <a:prstGeom prst="wedgeEllipseCallout">
            <a:avLst>
              <a:gd fmla="val -47109" name="adj1"/>
              <a:gd fmla="val 66488" name="adj2"/>
            </a:avLst>
          </a:prstGeom>
          <a:blipFill rotWithShape="1">
            <a:blip r:embed="rId6">
              <a:alphaModFix/>
            </a:blip>
            <a:stretch>
              <a:fillRect b="0" l="0" r="0" t="0"/>
            </a:stretch>
          </a:blipFill>
          <a:ln cap="rnd" w="508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245" name="Shape 245"/>
          <p:cNvCxnSpPr/>
          <p:nvPr/>
        </p:nvCxnSpPr>
        <p:spPr>
          <a:xfrm>
            <a:off x="12376150" y="3783012"/>
            <a:ext cx="609599" cy="3194049"/>
          </a:xfrm>
          <a:prstGeom prst="straightConnector1">
            <a:avLst/>
          </a:prstGeom>
          <a:noFill/>
          <a:ln cap="rnd" w="88900">
            <a:solidFill>
              <a:srgbClr val="00FF00"/>
            </a:solidFill>
            <a:prstDash val="solid"/>
            <a:miter/>
            <a:headEnd len="med" w="med" type="none"/>
            <a:tailEnd len="med" w="med" type="stealth"/>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00FF00"/>
                </a:solidFill>
                <a:latin typeface="Cabin"/>
                <a:ea typeface="Cabin"/>
                <a:cs typeface="Cabin"/>
                <a:sym typeface="Cabin"/>
              </a:rPr>
              <a:t>Let</a:t>
            </a:r>
            <a:r>
              <a:rPr lang="en-US" sz="7400">
                <a:solidFill>
                  <a:srgbClr val="00FF00"/>
                </a:solidFill>
                <a:latin typeface="Cabin"/>
                <a:ea typeface="Cabin"/>
                <a:cs typeface="Cabin"/>
                <a:sym typeface="Cabin"/>
              </a:rPr>
              <a:t>’</a:t>
            </a:r>
            <a:r>
              <a:rPr b="0" baseline="0" i="0" lang="en-US" sz="7400" u="none" cap="none" strike="noStrike">
                <a:solidFill>
                  <a:srgbClr val="00FF00"/>
                </a:solidFill>
                <a:latin typeface="Cabin"/>
                <a:ea typeface="Cabin"/>
                <a:cs typeface="Cabin"/>
                <a:sym typeface="Cabin"/>
              </a:rPr>
              <a:t>s Talk to Python...</a:t>
            </a:r>
          </a:p>
        </p:txBody>
      </p:sp>
      <p:pic>
        <p:nvPicPr>
          <p:cNvPr id="473" name="Shape 473"/>
          <p:cNvPicPr preferRelativeResize="0"/>
          <p:nvPr/>
        </p:nvPicPr>
        <p:blipFill rotWithShape="1">
          <a:blip r:embed="rId3">
            <a:alphaModFix/>
          </a:blip>
          <a:srcRect b="0" l="0" r="0" t="0"/>
          <a:stretch/>
        </p:blipFill>
        <p:spPr>
          <a:xfrm>
            <a:off x="1143000" y="2184400"/>
            <a:ext cx="11214099" cy="3771900"/>
          </a:xfrm>
          <a:prstGeom prst="rect">
            <a:avLst/>
          </a:prstGeom>
          <a:noFill/>
          <a:ln>
            <a:noFill/>
          </a:ln>
        </p:spPr>
      </p:pic>
      <p:pic>
        <p:nvPicPr>
          <p:cNvPr id="474" name="Shape 474"/>
          <p:cNvPicPr preferRelativeResize="0"/>
          <p:nvPr/>
        </p:nvPicPr>
        <p:blipFill rotWithShape="1">
          <a:blip r:embed="rId4">
            <a:alphaModFix/>
          </a:blip>
          <a:srcRect b="0" l="0" r="0" t="0"/>
          <a:stretch/>
        </p:blipFill>
        <p:spPr>
          <a:xfrm>
            <a:off x="3924300" y="4559300"/>
            <a:ext cx="11887199" cy="3862387"/>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What </a:t>
            </a:r>
            <a:r>
              <a:rPr lang="en-US" sz="7600">
                <a:solidFill>
                  <a:srgbClr val="00FF00"/>
                </a:solidFill>
                <a:latin typeface="Cabin"/>
                <a:ea typeface="Cabin"/>
                <a:cs typeface="Cabin"/>
                <a:sym typeface="Cabin"/>
              </a:rPr>
              <a:t>D</a:t>
            </a:r>
            <a:r>
              <a:rPr b="0" baseline="0" i="0" lang="en-US" sz="7600" u="none" cap="none" strike="noStrike">
                <a:solidFill>
                  <a:srgbClr val="00FF00"/>
                </a:solidFill>
                <a:latin typeface="Cabin"/>
                <a:ea typeface="Cabin"/>
                <a:cs typeface="Cabin"/>
                <a:sym typeface="Cabin"/>
              </a:rPr>
              <a:t>o </a:t>
            </a:r>
            <a:r>
              <a:rPr lang="en-US" sz="7600">
                <a:solidFill>
                  <a:srgbClr val="00FF00"/>
                </a:solidFill>
                <a:latin typeface="Cabin"/>
                <a:ea typeface="Cabin"/>
                <a:cs typeface="Cabin"/>
                <a:sym typeface="Cabin"/>
              </a:rPr>
              <a:t>W</a:t>
            </a:r>
            <a:r>
              <a:rPr b="0" baseline="0" i="0" lang="en-US" sz="7600" u="none" cap="none" strike="noStrike">
                <a:solidFill>
                  <a:srgbClr val="00FF00"/>
                </a:solidFill>
                <a:latin typeface="Cabin"/>
                <a:ea typeface="Cabin"/>
                <a:cs typeface="Cabin"/>
                <a:sym typeface="Cabin"/>
              </a:rPr>
              <a:t>e Say?</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1155700" y="3175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Elements of Python</a:t>
            </a:r>
          </a:p>
        </p:txBody>
      </p:sp>
      <p:sp>
        <p:nvSpPr>
          <p:cNvPr id="485" name="Shape 48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rgbClr val="FFFF00"/>
                </a:solidFill>
                <a:latin typeface="Cabin"/>
                <a:ea typeface="Cabin"/>
                <a:cs typeface="Cabin"/>
                <a:sym typeface="Cabin"/>
              </a:rPr>
              <a:t>Vocabulary / Words</a:t>
            </a:r>
            <a:r>
              <a:rPr b="0" baseline="0" i="0" lang="en-US" sz="3600" u="none" cap="none" strike="noStrike">
                <a:solidFill>
                  <a:schemeClr val="lt1"/>
                </a:solidFill>
                <a:latin typeface="Cabin"/>
                <a:ea typeface="Cabin"/>
                <a:cs typeface="Cabin"/>
                <a:sym typeface="Cabin"/>
              </a:rPr>
              <a:t> - Variables and Reserved words (Chapter 2)</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rgbClr val="FFFF00"/>
                </a:solidFill>
                <a:latin typeface="Cabin"/>
                <a:ea typeface="Cabin"/>
                <a:cs typeface="Cabin"/>
                <a:sym typeface="Cabin"/>
              </a:rPr>
              <a:t>Sentence structure</a:t>
            </a:r>
            <a:r>
              <a:rPr b="0" baseline="0" i="0" lang="en-US" sz="3600" u="none" cap="none" strike="noStrike">
                <a:solidFill>
                  <a:schemeClr val="lt1"/>
                </a:solidFill>
                <a:latin typeface="Cabin"/>
                <a:ea typeface="Cabin"/>
                <a:cs typeface="Cabin"/>
                <a:sym typeface="Cabin"/>
              </a:rPr>
              <a:t> - valid syntax patterns (Chapters 3-5)</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rgbClr val="FFFF00"/>
                </a:solidFill>
                <a:latin typeface="Cabin"/>
                <a:ea typeface="Cabin"/>
                <a:cs typeface="Cabin"/>
                <a:sym typeface="Cabin"/>
              </a:rPr>
              <a:t>Story structure</a:t>
            </a:r>
            <a:r>
              <a:rPr b="0" baseline="0" i="0" lang="en-US" sz="3600" u="none" cap="none" strike="noStrike">
                <a:solidFill>
                  <a:schemeClr val="lt1"/>
                </a:solidFill>
                <a:latin typeface="Cabin"/>
                <a:ea typeface="Cabin"/>
                <a:cs typeface="Cabin"/>
                <a:sym typeface="Cabin"/>
              </a:rPr>
              <a:t> - constructing a program for a purpose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baseline="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baseline="0" i="0" lang="en-US" sz="2600" u="none" cap="none" strike="noStrike">
                <a:solidFill>
                  <a:srgbClr val="00FF00"/>
                </a:solidFill>
                <a:latin typeface="Courier New"/>
                <a:ea typeface="Courier New"/>
                <a:cs typeface="Courier New"/>
                <a:sym typeface="Courier New"/>
              </a:rPr>
              <a:t>print bigword, bigcount</a:t>
            </a:r>
          </a:p>
        </p:txBody>
      </p:sp>
      <p:sp>
        <p:nvSpPr>
          <p:cNvPr id="491" name="Shape 491"/>
          <p:cNvSpPr txBox="1"/>
          <p:nvPr/>
        </p:nvSpPr>
        <p:spPr>
          <a:xfrm>
            <a:off x="10626725" y="4787900"/>
            <a:ext cx="4445000" cy="1689100"/>
          </a:xfrm>
          <a:prstGeom prst="rect">
            <a:avLst/>
          </a:prstGeom>
          <a:noFill/>
          <a:ln cap="rnd"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Enter file: 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to 16</a:t>
            </a:r>
          </a:p>
        </p:txBody>
      </p:sp>
      <p:sp>
        <p:nvSpPr>
          <p:cNvPr id="492" name="Shape 492"/>
          <p:cNvSpPr txBox="1"/>
          <p:nvPr/>
        </p:nvSpPr>
        <p:spPr>
          <a:xfrm>
            <a:off x="10436225" y="387350"/>
            <a:ext cx="4813299" cy="2590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4300" u="none" cap="none" strike="noStrike">
                <a:solidFill>
                  <a:schemeClr val="lt1"/>
                </a:solidFill>
                <a:latin typeface="Cabin"/>
                <a:ea typeface="Cabin"/>
                <a:cs typeface="Cabin"/>
                <a:sym typeface="Cabin"/>
              </a:rPr>
              <a:t>A short </a:t>
            </a:r>
            <a:r>
              <a:rPr b="0" baseline="0" i="0" lang="en-US" sz="4300" u="none" cap="none" strike="noStrike">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b="0" baseline="0" i="0" lang="en-US" sz="4300" u="none" cap="none" strike="noStrike">
                <a:solidFill>
                  <a:schemeClr val="lt1"/>
                </a:solidFill>
                <a:latin typeface="Cabin"/>
                <a:ea typeface="Cabin"/>
                <a:cs typeface="Cabin"/>
                <a:sym typeface="Cabin"/>
              </a:rPr>
              <a:t>tory</a:t>
            </a:r>
            <a:r>
              <a:rPr b="0" baseline="0" i="0" lang="en-US" sz="4300" u="none" cap="none" strike="noStrike">
                <a:solidFill>
                  <a:schemeClr val="lt1"/>
                </a:solidFill>
                <a:latin typeface="Arial"/>
                <a:ea typeface="Arial"/>
                <a:cs typeface="Arial"/>
                <a:sym typeface="Arial"/>
              </a:rPr>
              <a:t>”</a:t>
            </a:r>
            <a:r>
              <a:rPr b="0" baseline="0" i="0" lang="en-US" sz="4300" u="none" cap="none" strike="noStrike">
                <a:solidFill>
                  <a:schemeClr val="lt1"/>
                </a:solidFill>
                <a:latin typeface="Cabin"/>
                <a:ea typeface="Cabin"/>
                <a:cs typeface="Cabin"/>
                <a:sym typeface="Cabin"/>
              </a:rPr>
              <a:t> about how to count words in a file in Python</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600" u="none" cap="none" strike="noStrike">
                <a:solidFill>
                  <a:srgbClr val="FFFF00"/>
                </a:solidFill>
                <a:latin typeface="Cabin"/>
                <a:ea typeface="Cabin"/>
                <a:cs typeface="Cabin"/>
                <a:sym typeface="Cabin"/>
              </a:rPr>
              <a:t>Reserved Words</a:t>
            </a:r>
          </a:p>
        </p:txBody>
      </p:sp>
      <p:sp>
        <p:nvSpPr>
          <p:cNvPr id="498" name="Shape 498"/>
          <p:cNvSpPr txBox="1"/>
          <p:nvPr>
            <p:ph idx="1" type="body"/>
          </p:nvPr>
        </p:nvSpPr>
        <p:spPr>
          <a:xfrm>
            <a:off x="1155700" y="2603500"/>
            <a:ext cx="13931900" cy="21208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You</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can not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use </a:t>
            </a:r>
            <a:r>
              <a:rPr b="0" baseline="0" i="0" lang="en-US" sz="3600" u="none" cap="none" strike="noStrike">
                <a:solidFill>
                  <a:srgbClr val="FFFF00"/>
                </a:solidFill>
                <a:latin typeface="Cabin"/>
                <a:ea typeface="Cabin"/>
                <a:cs typeface="Cabin"/>
                <a:sym typeface="Cabin"/>
              </a:rPr>
              <a:t>reserved words</a:t>
            </a:r>
            <a:r>
              <a:rPr b="0" baseline="0" i="0" lang="en-US" sz="3600" u="none" cap="none" strike="noStrike">
                <a:solidFill>
                  <a:schemeClr val="lt1"/>
                </a:solidFill>
                <a:latin typeface="Cabin"/>
                <a:ea typeface="Cabin"/>
                <a:cs typeface="Cabin"/>
                <a:sym typeface="Cabin"/>
              </a:rPr>
              <a:t> as variable names / identifiers</a:t>
            </a:r>
          </a:p>
        </p:txBody>
      </p:sp>
      <p:sp>
        <p:nvSpPr>
          <p:cNvPr id="499" name="Shape 499"/>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500" name="Shape 500"/>
          <p:cNvSpPr txBox="1"/>
          <p:nvPr/>
        </p:nvSpPr>
        <p:spPr>
          <a:xfrm>
            <a:off x="13941425" y="82804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Chapter 2</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Sentences or Lines</a:t>
            </a:r>
          </a:p>
        </p:txBody>
      </p:sp>
      <p:sp>
        <p:nvSpPr>
          <p:cNvPr id="506" name="Shape 506"/>
          <p:cNvSpPr txBox="1"/>
          <p:nvPr/>
        </p:nvSpPr>
        <p:spPr>
          <a:xfrm>
            <a:off x="1554125" y="2730300"/>
            <a:ext cx="40034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7F00"/>
                </a:solidFill>
                <a:latin typeface="Courier New"/>
                <a:ea typeface="Courier New"/>
                <a:cs typeface="Courier New"/>
                <a:sym typeface="Courier New"/>
              </a:rPr>
              <a:t>x </a:t>
            </a:r>
            <a:r>
              <a:rPr b="0" baseline="0" i="0" lang="en-US" sz="4800" u="none" cap="none" strike="noStrike">
                <a:solidFill>
                  <a:srgbClr val="FF00FF"/>
                </a:solidFill>
                <a:latin typeface="Courier New"/>
                <a:ea typeface="Courier New"/>
                <a:cs typeface="Courier New"/>
                <a:sym typeface="Courier New"/>
              </a:rPr>
              <a:t>=</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7F00"/>
              </a:buClr>
              <a:buSzPct val="25000"/>
              <a:buFont typeface="Cabin"/>
              <a:buNone/>
            </a:pPr>
            <a:r>
              <a:rPr b="0" baseline="0" i="0" lang="en-US" sz="4800" u="none" cap="none" strike="noStrike">
                <a:solidFill>
                  <a:srgbClr val="FF7F00"/>
                </a:solidFill>
                <a:latin typeface="Courier New"/>
                <a:ea typeface="Courier New"/>
                <a:cs typeface="Courier New"/>
                <a:sym typeface="Courier New"/>
              </a:rPr>
              <a:t>x </a:t>
            </a:r>
            <a:r>
              <a:rPr b="0" baseline="0" i="0" lang="en-US" sz="4800" u="none" cap="none" strike="noStrike">
                <a:solidFill>
                  <a:srgbClr val="FF00FF"/>
                </a:solidFill>
                <a:latin typeface="Courier New"/>
                <a:ea typeface="Courier New"/>
                <a:cs typeface="Courier New"/>
                <a:sym typeface="Courier New"/>
              </a:rPr>
              <a:t>=</a:t>
            </a:r>
            <a:r>
              <a:rPr b="0" baseline="0" i="0" lang="en-US" sz="4800" u="none" cap="none" strike="noStrike">
                <a:solidFill>
                  <a:srgbClr val="FF7F00"/>
                </a:solidFill>
                <a:latin typeface="Courier New"/>
                <a:ea typeface="Courier New"/>
                <a:cs typeface="Courier New"/>
                <a:sym typeface="Courier New"/>
              </a:rPr>
              <a:t> x </a:t>
            </a:r>
            <a:r>
              <a:rPr b="0" baseline="0" i="0" lang="en-US" sz="4800" u="none" cap="none" strike="noStrike">
                <a:solidFill>
                  <a:srgbClr val="FF00FF"/>
                </a:solidFill>
                <a:latin typeface="Courier New"/>
                <a:ea typeface="Courier New"/>
                <a:cs typeface="Courier New"/>
                <a:sym typeface="Courier New"/>
              </a:rPr>
              <a:t>+</a:t>
            </a:r>
            <a:r>
              <a:rPr b="0" baseline="0" i="0" lang="en-US" sz="4800" u="none" cap="none" strike="noStrike">
                <a:solidFill>
                  <a:srgbClr val="FF7F00"/>
                </a:solidFill>
                <a:latin typeface="Courier New"/>
                <a:ea typeface="Courier New"/>
                <a:cs typeface="Courier New"/>
                <a:sym typeface="Courier New"/>
              </a:rPr>
              <a:t> </a:t>
            </a:r>
            <a:r>
              <a:rPr b="0" baseline="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baseline="0" i="0" lang="en-US" sz="4800" u="none" cap="none" strike="noStrike">
                <a:solidFill>
                  <a:srgbClr val="FFFF00"/>
                </a:solidFill>
                <a:latin typeface="Courier New"/>
                <a:ea typeface="Courier New"/>
                <a:cs typeface="Courier New"/>
                <a:sym typeface="Courier New"/>
              </a:rPr>
              <a:t>print</a:t>
            </a:r>
            <a:r>
              <a:rPr b="0" baseline="0" i="0" lang="en-US" sz="4800" u="none" cap="none" strike="noStrike">
                <a:solidFill>
                  <a:srgbClr val="FF7F00"/>
                </a:solidFill>
                <a:latin typeface="Courier New"/>
                <a:ea typeface="Courier New"/>
                <a:cs typeface="Courier New"/>
                <a:sym typeface="Courier New"/>
              </a:rPr>
              <a:t> x</a:t>
            </a:r>
          </a:p>
        </p:txBody>
      </p:sp>
      <p:sp>
        <p:nvSpPr>
          <p:cNvPr id="507" name="Shape 507"/>
          <p:cNvSpPr txBox="1"/>
          <p:nvPr/>
        </p:nvSpPr>
        <p:spPr>
          <a:xfrm>
            <a:off x="992175" y="7874000"/>
            <a:ext cx="2341499"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4200" u="none" cap="none" strike="noStrike">
                <a:solidFill>
                  <a:srgbClr val="FF7F00"/>
                </a:solidFill>
                <a:latin typeface="Cabin"/>
                <a:ea typeface="Cabin"/>
                <a:cs typeface="Cabin"/>
                <a:sym typeface="Cabin"/>
              </a:rPr>
              <a:t>Variable</a:t>
            </a:r>
          </a:p>
        </p:txBody>
      </p:sp>
      <p:sp>
        <p:nvSpPr>
          <p:cNvPr id="508" name="Shape 508"/>
          <p:cNvSpPr txBox="1"/>
          <p:nvPr/>
        </p:nvSpPr>
        <p:spPr>
          <a:xfrm>
            <a:off x="43656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4200" u="none" cap="none" strike="noStrike">
                <a:solidFill>
                  <a:srgbClr val="FF00FF"/>
                </a:solidFill>
                <a:latin typeface="Cabin"/>
                <a:ea typeface="Cabin"/>
                <a:cs typeface="Cabin"/>
                <a:sym typeface="Cabin"/>
              </a:rPr>
              <a:t>Operator</a:t>
            </a:r>
          </a:p>
        </p:txBody>
      </p:sp>
      <p:sp>
        <p:nvSpPr>
          <p:cNvPr id="509" name="Shape 509"/>
          <p:cNvSpPr txBox="1"/>
          <p:nvPr/>
        </p:nvSpPr>
        <p:spPr>
          <a:xfrm>
            <a:off x="7750175" y="79248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4200" u="none" cap="none" strike="noStrike">
                <a:solidFill>
                  <a:srgbClr val="00FFFF"/>
                </a:solidFill>
                <a:latin typeface="Cabin"/>
                <a:ea typeface="Cabin"/>
                <a:cs typeface="Cabin"/>
                <a:sym typeface="Cabin"/>
              </a:rPr>
              <a:t>Constant</a:t>
            </a:r>
          </a:p>
        </p:txBody>
      </p:sp>
      <p:sp>
        <p:nvSpPr>
          <p:cNvPr id="510" name="Shape 510"/>
          <p:cNvSpPr txBox="1"/>
          <p:nvPr/>
        </p:nvSpPr>
        <p:spPr>
          <a:xfrm>
            <a:off x="11398250" y="7924800"/>
            <a:ext cx="34893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4200" u="none" cap="none" strike="noStrike">
                <a:solidFill>
                  <a:srgbClr val="FFFF00"/>
                </a:solidFill>
                <a:latin typeface="Cabin"/>
                <a:ea typeface="Cabin"/>
                <a:cs typeface="Cabin"/>
                <a:sym typeface="Cabin"/>
              </a:rPr>
              <a:t>Reserved Word</a:t>
            </a:r>
          </a:p>
        </p:txBody>
      </p:sp>
      <p:sp>
        <p:nvSpPr>
          <p:cNvPr id="511" name="Shape 511"/>
          <p:cNvSpPr txBox="1"/>
          <p:nvPr/>
        </p:nvSpPr>
        <p:spPr>
          <a:xfrm>
            <a:off x="7213600" y="2717800"/>
            <a:ext cx="8466000"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5400" u="none" cap="none" strike="noStrike">
                <a:solidFill>
                  <a:schemeClr val="lt1"/>
                </a:solidFill>
                <a:latin typeface="Cabin"/>
                <a:ea typeface="Cabin"/>
                <a:cs typeface="Cabin"/>
                <a:sym typeface="Cabin"/>
              </a:rPr>
              <a:t>Assignment </a:t>
            </a:r>
            <a:r>
              <a:rPr lang="en-US" sz="5400">
                <a:solidFill>
                  <a:schemeClr val="lt1"/>
                </a:solidFill>
                <a:latin typeface="Cabin"/>
                <a:ea typeface="Cabin"/>
                <a:cs typeface="Cabin"/>
                <a:sym typeface="Cabin"/>
              </a:rPr>
              <a:t>s</a:t>
            </a:r>
            <a:r>
              <a:rPr b="0" baseline="0" i="0" lang="en-US" sz="5400" u="none" cap="none" strike="noStrike">
                <a:solidFill>
                  <a:schemeClr val="lt1"/>
                </a:solidFill>
                <a:latin typeface="Cabin"/>
                <a:ea typeface="Cabin"/>
                <a:cs typeface="Cabin"/>
                <a:sym typeface="Cabin"/>
              </a:rPr>
              <a:t>tatement</a:t>
            </a:r>
          </a:p>
          <a:p>
            <a:pPr indent="0" lvl="0" marL="0" marR="0" rtl="0" algn="l">
              <a:lnSpc>
                <a:spcPct val="100000"/>
              </a:lnSpc>
              <a:spcBef>
                <a:spcPts val="0"/>
              </a:spcBef>
              <a:spcAft>
                <a:spcPts val="0"/>
              </a:spcAft>
              <a:buClr>
                <a:schemeClr val="lt1"/>
              </a:buClr>
              <a:buSzPct val="25000"/>
              <a:buFont typeface="Cabin"/>
              <a:buNone/>
            </a:pPr>
            <a:r>
              <a:rPr b="0" baseline="0" i="0" lang="en-US" sz="5400" u="none" cap="none" strike="noStrike">
                <a:solidFill>
                  <a:schemeClr val="lt1"/>
                </a:solidFill>
                <a:latin typeface="Cabin"/>
                <a:ea typeface="Cabin"/>
                <a:cs typeface="Cabin"/>
                <a:sym typeface="Cabin"/>
              </a:rPr>
              <a:t>Assignment with expression</a:t>
            </a:r>
          </a:p>
          <a:p>
            <a:pPr indent="0" lvl="0" marL="0" marR="0" rtl="0" algn="l">
              <a:lnSpc>
                <a:spcPct val="100000"/>
              </a:lnSpc>
              <a:spcBef>
                <a:spcPts val="0"/>
              </a:spcBef>
              <a:spcAft>
                <a:spcPts val="0"/>
              </a:spcAft>
              <a:buClr>
                <a:schemeClr val="lt1"/>
              </a:buClr>
              <a:buSzPct val="25000"/>
              <a:buFont typeface="Cabin"/>
              <a:buNone/>
            </a:pPr>
            <a:r>
              <a:rPr b="0" baseline="0" i="0" lang="en-US" sz="5400" u="none" cap="none" strike="noStrike">
                <a:solidFill>
                  <a:schemeClr val="lt1"/>
                </a:solidFill>
                <a:latin typeface="Cabin"/>
                <a:ea typeface="Cabin"/>
                <a:cs typeface="Cabin"/>
                <a:sym typeface="Cabin"/>
              </a:rPr>
              <a:t>Print statement</a:t>
            </a:r>
          </a:p>
        </p:txBody>
      </p:sp>
      <p:cxnSp>
        <p:nvCxnSpPr>
          <p:cNvPr id="512" name="Shape 512"/>
          <p:cNvCxnSpPr/>
          <p:nvPr/>
        </p:nvCxnSpPr>
        <p:spPr>
          <a:xfrm flipH="1" rot="10800000">
            <a:off x="5308600" y="3886262"/>
            <a:ext cx="1330199" cy="17399"/>
          </a:xfrm>
          <a:prstGeom prst="straightConnector1">
            <a:avLst/>
          </a:prstGeom>
          <a:noFill/>
          <a:ln cap="rnd" w="63500">
            <a:solidFill>
              <a:schemeClr val="lt1"/>
            </a:solidFill>
            <a:prstDash val="solid"/>
            <a:miter/>
            <a:headEnd len="med" w="med" type="stealth"/>
            <a:tailEnd len="med" w="med" type="none"/>
          </a:ln>
        </p:spPr>
      </p:cxnSp>
      <p:cxnSp>
        <p:nvCxnSpPr>
          <p:cNvPr id="513" name="Shape 513"/>
          <p:cNvCxnSpPr/>
          <p:nvPr/>
        </p:nvCxnSpPr>
        <p:spPr>
          <a:xfrm flipH="1" rot="10800000">
            <a:off x="5816600" y="4734062"/>
            <a:ext cx="933599" cy="7800"/>
          </a:xfrm>
          <a:prstGeom prst="straightConnector1">
            <a:avLst/>
          </a:prstGeom>
          <a:noFill/>
          <a:ln cap="rnd" w="63500">
            <a:solidFill>
              <a:schemeClr val="lt1"/>
            </a:solidFill>
            <a:prstDash val="solid"/>
            <a:miter/>
            <a:headEnd len="med" w="med" type="stealth"/>
            <a:tailEnd len="med" w="med" type="none"/>
          </a:ln>
        </p:spPr>
      </p:cxnSp>
      <p:cxnSp>
        <p:nvCxnSpPr>
          <p:cNvPr id="514" name="Shape 514"/>
          <p:cNvCxnSpPr/>
          <p:nvPr/>
        </p:nvCxnSpPr>
        <p:spPr>
          <a:xfrm flipH="1" rot="10800000">
            <a:off x="5384800" y="5562662"/>
            <a:ext cx="1330199" cy="17399"/>
          </a:xfrm>
          <a:prstGeom prst="straightConnector1">
            <a:avLst/>
          </a:prstGeom>
          <a:noFill/>
          <a:ln cap="rnd" w="63500">
            <a:solidFill>
              <a:schemeClr val="lt1"/>
            </a:solidFill>
            <a:prstDash val="solid"/>
            <a:miter/>
            <a:headEnd len="med" w="med" type="stealth"/>
            <a:tailEnd len="med" w="med" type="none"/>
          </a:ln>
        </p:spPr>
      </p:cxn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Programming Paragraphs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7400" u="none" cap="none" strike="noStrike">
                <a:solidFill>
                  <a:srgbClr val="FFFF00"/>
                </a:solidFill>
                <a:latin typeface="Cabin"/>
                <a:ea typeface="Cabin"/>
                <a:cs typeface="Cabin"/>
                <a:sym typeface="Cabin"/>
              </a:rPr>
              <a:t>Python Scripts</a:t>
            </a:r>
          </a:p>
        </p:txBody>
      </p:sp>
      <p:sp>
        <p:nvSpPr>
          <p:cNvPr id="525" name="Shape 52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80111" lvl="0" marL="749300" marR="0" rtl="0" algn="l">
              <a:lnSpc>
                <a:spcPct val="100000"/>
              </a:lnSpc>
              <a:spcBef>
                <a:spcPts val="0"/>
              </a:spcBef>
              <a:spcAft>
                <a:spcPts val="0"/>
              </a:spcAft>
              <a:buClr>
                <a:schemeClr val="lt1"/>
              </a:buClr>
              <a:buSzPct val="100000"/>
              <a:buFont typeface="Cabin"/>
              <a:buChar char="•"/>
            </a:pPr>
            <a:r>
              <a:rPr b="0" baseline="0" i="0" lang="en-US" sz="3400" u="none" cap="none" strike="noStrike">
                <a:solidFill>
                  <a:schemeClr val="lt1"/>
                </a:solidFill>
                <a:latin typeface="Cabin"/>
                <a:ea typeface="Cabin"/>
                <a:cs typeface="Cabin"/>
                <a:sym typeface="Cabin"/>
              </a:rPr>
              <a:t>Interactive Python is good for experiments and programs of 3-4 lines long</a:t>
            </a:r>
          </a:p>
          <a:p>
            <a:pPr indent="-380111"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M</a:t>
            </a:r>
            <a:r>
              <a:rPr b="0" baseline="0" i="0" lang="en-US" sz="3400" u="none" cap="none" strike="noStrike">
                <a:solidFill>
                  <a:schemeClr val="lt1"/>
                </a:solidFill>
                <a:latin typeface="Cabin"/>
                <a:ea typeface="Cabin"/>
                <a:cs typeface="Cabin"/>
                <a:sym typeface="Cabin"/>
              </a:rPr>
              <a:t>ost programs are much longer, so we type them into a file and tell </a:t>
            </a:r>
            <a:r>
              <a:rPr lang="en-US" sz="3400">
                <a:solidFill>
                  <a:schemeClr val="lt1"/>
                </a:solidFill>
                <a:latin typeface="Cabin"/>
                <a:ea typeface="Cabin"/>
                <a:cs typeface="Cabin"/>
                <a:sym typeface="Cabin"/>
              </a:rPr>
              <a:t>P</a:t>
            </a:r>
            <a:r>
              <a:rPr b="0" baseline="0" i="0" lang="en-US" sz="3400" u="none" cap="none" strike="noStrike">
                <a:solidFill>
                  <a:schemeClr val="lt1"/>
                </a:solidFill>
                <a:latin typeface="Cabin"/>
                <a:ea typeface="Cabin"/>
                <a:cs typeface="Cabin"/>
                <a:sym typeface="Cabin"/>
              </a:rPr>
              <a:t>ython to run the commands in the file</a:t>
            </a:r>
          </a:p>
          <a:p>
            <a:pPr indent="-380111" lvl="0" marL="749300" marR="0" rtl="0" algn="l">
              <a:lnSpc>
                <a:spcPct val="100000"/>
              </a:lnSpc>
              <a:spcBef>
                <a:spcPts val="3500"/>
              </a:spcBef>
              <a:spcAft>
                <a:spcPts val="0"/>
              </a:spcAft>
              <a:buClr>
                <a:schemeClr val="lt1"/>
              </a:buClr>
              <a:buSzPct val="100000"/>
              <a:buFont typeface="Cabin"/>
              <a:buChar char="•"/>
            </a:pPr>
            <a:r>
              <a:rPr b="0" baseline="0" i="0" lang="en-US" sz="3400" u="none" cap="none" strike="noStrike">
                <a:solidFill>
                  <a:schemeClr val="lt1"/>
                </a:solidFill>
                <a:latin typeface="Cabin"/>
                <a:ea typeface="Cabin"/>
                <a:cs typeface="Cabin"/>
                <a:sym typeface="Cabin"/>
              </a:rPr>
              <a:t>In a sense we are </a:t>
            </a:r>
            <a:r>
              <a:rPr b="0" baseline="0" i="0" lang="en-US" sz="3400" u="none" cap="none" strike="noStrike">
                <a:solidFill>
                  <a:schemeClr val="lt1"/>
                </a:solidFill>
                <a:latin typeface="Arial"/>
                <a:ea typeface="Arial"/>
                <a:cs typeface="Arial"/>
                <a:sym typeface="Arial"/>
              </a:rPr>
              <a:t>“</a:t>
            </a:r>
            <a:r>
              <a:rPr b="0" baseline="0" i="0" lang="en-US" sz="3400" u="none" cap="none" strike="noStrike">
                <a:solidFill>
                  <a:schemeClr val="lt1"/>
                </a:solidFill>
                <a:latin typeface="Cabin"/>
                <a:ea typeface="Cabin"/>
                <a:cs typeface="Cabin"/>
                <a:sym typeface="Cabin"/>
              </a:rPr>
              <a:t>giving Python a script</a:t>
            </a:r>
            <a:r>
              <a:rPr b="0" baseline="0" i="0" lang="en-US" sz="3400" u="none" cap="none" strike="noStrike">
                <a:solidFill>
                  <a:schemeClr val="lt1"/>
                </a:solidFill>
                <a:latin typeface="Arial"/>
                <a:ea typeface="Arial"/>
                <a:cs typeface="Arial"/>
                <a:sym typeface="Arial"/>
              </a:rPr>
              <a:t>”</a:t>
            </a:r>
          </a:p>
          <a:p>
            <a:pPr indent="-380111" lvl="0" marL="749300" marR="0" rtl="0" algn="l">
              <a:lnSpc>
                <a:spcPct val="100000"/>
              </a:lnSpc>
              <a:spcBef>
                <a:spcPts val="3500"/>
              </a:spcBef>
              <a:spcAft>
                <a:spcPts val="0"/>
              </a:spcAft>
              <a:buClr>
                <a:schemeClr val="lt1"/>
              </a:buClr>
              <a:buSzPct val="100000"/>
              <a:buFont typeface="Cabin"/>
              <a:buChar char="•"/>
            </a:pPr>
            <a:r>
              <a:rPr b="0" baseline="0" i="0" lang="en-US" sz="3400" u="none" cap="none" strike="noStrike">
                <a:solidFill>
                  <a:schemeClr val="lt1"/>
                </a:solidFill>
                <a:latin typeface="Cabin"/>
                <a:ea typeface="Cabin"/>
                <a:cs typeface="Cabin"/>
                <a:sym typeface="Cabin"/>
              </a:rPr>
              <a:t>As a convention, we add </a:t>
            </a:r>
            <a:r>
              <a:rPr b="0" baseline="0" i="0" lang="en-US" sz="3400" u="none" cap="none" strike="noStrike">
                <a:solidFill>
                  <a:schemeClr val="lt1"/>
                </a:solidFill>
                <a:latin typeface="Arial"/>
                <a:ea typeface="Arial"/>
                <a:cs typeface="Arial"/>
                <a:sym typeface="Arial"/>
              </a:rPr>
              <a:t>“</a:t>
            </a:r>
            <a:r>
              <a:rPr b="0" baseline="0" i="0" lang="en-US" sz="3400" u="none" cap="none" strike="noStrike">
                <a:solidFill>
                  <a:schemeClr val="lt1"/>
                </a:solidFill>
                <a:latin typeface="Cabin"/>
                <a:ea typeface="Cabin"/>
                <a:cs typeface="Cabin"/>
                <a:sym typeface="Cabin"/>
              </a:rPr>
              <a:t>.py</a:t>
            </a:r>
            <a:r>
              <a:rPr b="0" baseline="0" i="0" lang="en-US" sz="3400" u="none" cap="none" strike="noStrike">
                <a:solidFill>
                  <a:schemeClr val="lt1"/>
                </a:solidFill>
                <a:latin typeface="Arial"/>
                <a:ea typeface="Arial"/>
                <a:cs typeface="Arial"/>
                <a:sym typeface="Arial"/>
              </a:rPr>
              <a:t>”</a:t>
            </a:r>
            <a:r>
              <a:rPr b="0" baseline="0" i="0" lang="en-US" sz="3400" u="none" cap="none" strike="noStrike">
                <a:solidFill>
                  <a:schemeClr val="lt1"/>
                </a:solidFill>
                <a:latin typeface="Cabin"/>
                <a:ea typeface="Cabin"/>
                <a:cs typeface="Cabin"/>
                <a:sym typeface="Cabin"/>
              </a:rPr>
              <a:t> as the suffix on the end of these files to indicate they contain Python</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Writing a Simple Program</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400" u="none" cap="none" strike="noStrike">
                <a:solidFill>
                  <a:srgbClr val="00FF00"/>
                </a:solidFill>
                <a:latin typeface="Cabin"/>
                <a:ea typeface="Cabin"/>
                <a:cs typeface="Cabin"/>
                <a:sym typeface="Cabin"/>
              </a:rPr>
              <a:t>Interactive versus Script</a:t>
            </a:r>
          </a:p>
        </p:txBody>
      </p:sp>
      <p:sp>
        <p:nvSpPr>
          <p:cNvPr id="536" name="Shape 536"/>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400" u="none" cap="none" strike="noStrike">
                <a:solidFill>
                  <a:schemeClr val="lt1"/>
                </a:solidFill>
                <a:latin typeface="Cabin"/>
                <a:ea typeface="Cabin"/>
                <a:cs typeface="Cabin"/>
                <a:sym typeface="Cabin"/>
              </a:rPr>
              <a:t>Interactive</a:t>
            </a:r>
          </a:p>
          <a:p>
            <a:pPr indent="-533400" lvl="1" marL="1041400" marR="0" rtl="0" algn="l">
              <a:lnSpc>
                <a:spcPct val="100000"/>
              </a:lnSpc>
              <a:spcBef>
                <a:spcPts val="3500"/>
              </a:spcBef>
              <a:spcAft>
                <a:spcPts val="0"/>
              </a:spcAft>
              <a:buClr>
                <a:schemeClr val="lt1"/>
              </a:buClr>
              <a:buSzPct val="171000"/>
              <a:buFont typeface="Cabin"/>
              <a:buChar char="&gt;"/>
            </a:pPr>
            <a:r>
              <a:rPr b="0" baseline="0" i="0" lang="en-US" sz="3400" u="none" cap="none" strike="noStrike">
                <a:solidFill>
                  <a:schemeClr val="lt1"/>
                </a:solidFill>
                <a:latin typeface="Cabin"/>
                <a:ea typeface="Cabin"/>
                <a:cs typeface="Cabin"/>
                <a:sym typeface="Cabin"/>
              </a:rPr>
              <a:t>You type directly to Python one line at a time and it responds</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400" u="none" cap="none" strike="noStrike">
                <a:solidFill>
                  <a:schemeClr val="lt1"/>
                </a:solidFill>
                <a:latin typeface="Cabin"/>
                <a:ea typeface="Cabin"/>
                <a:cs typeface="Cabin"/>
                <a:sym typeface="Cabin"/>
              </a:rPr>
              <a:t>Script</a:t>
            </a:r>
          </a:p>
          <a:p>
            <a:pPr indent="-533400" lvl="1" marL="1041400" marR="0" rtl="0" algn="l">
              <a:lnSpc>
                <a:spcPct val="100000"/>
              </a:lnSpc>
              <a:spcBef>
                <a:spcPts val="3500"/>
              </a:spcBef>
              <a:spcAft>
                <a:spcPts val="0"/>
              </a:spcAft>
              <a:buClr>
                <a:schemeClr val="lt1"/>
              </a:buClr>
              <a:buSzPct val="171000"/>
              <a:buFont typeface="Cabin"/>
              <a:buChar char="&gt;"/>
            </a:pPr>
            <a:r>
              <a:rPr b="0" baseline="0" i="0" lang="en-US" sz="3400" u="none" cap="none" strike="noStrike">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Users</a:t>
            </a:r>
            <a:r>
              <a:rPr lang="en-US" sz="7600">
                <a:solidFill>
                  <a:srgbClr val="00FF00"/>
                </a:solidFill>
                <a:latin typeface="Cabin"/>
                <a:ea typeface="Cabin"/>
                <a:cs typeface="Cabin"/>
                <a:sym typeface="Cabin"/>
              </a:rPr>
              <a:t> </a:t>
            </a:r>
            <a:r>
              <a:rPr b="0" baseline="0" i="0" lang="en-US" sz="7600" u="none" cap="none" strike="noStrike">
                <a:solidFill>
                  <a:srgbClr val="00FF00"/>
                </a:solidFill>
                <a:latin typeface="Cabin"/>
                <a:ea typeface="Cabin"/>
                <a:cs typeface="Cabin"/>
                <a:sym typeface="Cabin"/>
              </a:rPr>
              <a:t>vs. Programmers</a:t>
            </a:r>
          </a:p>
        </p:txBody>
      </p:sp>
      <p:sp>
        <p:nvSpPr>
          <p:cNvPr id="251" name="Shape 251"/>
          <p:cNvSpPr txBox="1"/>
          <p:nvPr>
            <p:ph idx="1" type="body"/>
          </p:nvPr>
        </p:nvSpPr>
        <p:spPr>
          <a:xfrm>
            <a:off x="1155700" y="24511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Users see computers as a set of tools - word processor, spreadsheet, map, todo list, etc.</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learn the computer </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ways</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 and the computer language</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have some tools that allow them to build new tools</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Programmers sometimes write tools for lots of users and sometimes programmers write little </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helpers</a:t>
            </a:r>
            <a:r>
              <a:rPr b="0" baseline="0" i="0" lang="en-US" sz="3200" u="none" cap="none" strike="noStrike">
                <a:solidFill>
                  <a:schemeClr val="lt1"/>
                </a:solidFill>
                <a:latin typeface="Arial"/>
                <a:ea typeface="Arial"/>
                <a:cs typeface="Arial"/>
                <a:sym typeface="Arial"/>
              </a:rPr>
              <a:t>”</a:t>
            </a:r>
            <a:r>
              <a:rPr b="0" baseline="0" i="0" lang="en-US" sz="3200" u="none" cap="none" strike="noStrike">
                <a:solidFill>
                  <a:schemeClr val="lt1"/>
                </a:solidFill>
                <a:latin typeface="Cabin"/>
                <a:ea typeface="Cabin"/>
                <a:cs typeface="Cabin"/>
                <a:sym typeface="Cabin"/>
              </a:rPr>
              <a:t> for themselves to automate a task</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Program Steps or Program Flow</a:t>
            </a:r>
          </a:p>
        </p:txBody>
      </p:sp>
      <p:sp>
        <p:nvSpPr>
          <p:cNvPr id="542" name="Shape 54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Like a recipe or installation instructions, a program is a sequence of steps to be done in order</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Some steps are conditional - they may be skipped</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Sometimes a step or group of steps are to be repeated</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Sequential Steps</a:t>
            </a:r>
          </a:p>
        </p:txBody>
      </p:sp>
      <p:sp>
        <p:nvSpPr>
          <p:cNvPr id="548" name="Shape 548"/>
          <p:cNvSpPr txBox="1"/>
          <p:nvPr/>
        </p:nvSpPr>
        <p:spPr>
          <a:xfrm>
            <a:off x="6859571" y="3073400"/>
            <a:ext cx="2177699" cy="3268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baseline="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x = 2</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x</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x = x + 2</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x</a:t>
            </a:r>
          </a:p>
        </p:txBody>
      </p:sp>
      <p:sp>
        <p:nvSpPr>
          <p:cNvPr id="549" name="Shape 549"/>
          <p:cNvSpPr txBox="1"/>
          <p:nvPr/>
        </p:nvSpPr>
        <p:spPr>
          <a:xfrm>
            <a:off x="11812570" y="3656000"/>
            <a:ext cx="1993800" cy="2132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baseline="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4</a:t>
            </a:r>
          </a:p>
        </p:txBody>
      </p:sp>
      <p:sp>
        <p:nvSpPr>
          <p:cNvPr id="550" name="Shape 550"/>
          <p:cNvSpPr txBox="1"/>
          <p:nvPr/>
        </p:nvSpPr>
        <p:spPr>
          <a:xfrm>
            <a:off x="1587500" y="3073400"/>
            <a:ext cx="2743199" cy="596900"/>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x = 2</a:t>
            </a:r>
          </a:p>
        </p:txBody>
      </p:sp>
      <p:sp>
        <p:nvSpPr>
          <p:cNvPr id="551" name="Shape 551"/>
          <p:cNvSpPr txBox="1"/>
          <p:nvPr/>
        </p:nvSpPr>
        <p:spPr>
          <a:xfrm>
            <a:off x="1587500" y="4178300"/>
            <a:ext cx="2743199" cy="596900"/>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x</a:t>
            </a:r>
          </a:p>
        </p:txBody>
      </p:sp>
      <p:cxnSp>
        <p:nvCxnSpPr>
          <p:cNvPr id="552" name="Shape 552"/>
          <p:cNvCxnSpPr/>
          <p:nvPr/>
        </p:nvCxnSpPr>
        <p:spPr>
          <a:xfrm rot="10800000">
            <a:off x="2940049" y="3656011"/>
            <a:ext cx="14287" cy="566736"/>
          </a:xfrm>
          <a:prstGeom prst="straightConnector1">
            <a:avLst/>
          </a:prstGeom>
          <a:noFill/>
          <a:ln cap="rnd" w="76200">
            <a:solidFill>
              <a:srgbClr val="1155CC"/>
            </a:solidFill>
            <a:prstDash val="solid"/>
            <a:miter/>
            <a:headEnd len="med" w="med" type="stealth"/>
            <a:tailEnd len="med" w="med" type="none"/>
          </a:ln>
        </p:spPr>
      </p:cxnSp>
      <p:sp>
        <p:nvSpPr>
          <p:cNvPr id="553" name="Shape 553"/>
          <p:cNvSpPr txBox="1"/>
          <p:nvPr/>
        </p:nvSpPr>
        <p:spPr>
          <a:xfrm>
            <a:off x="1587500" y="5245100"/>
            <a:ext cx="2743199" cy="596900"/>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x = x + 2</a:t>
            </a:r>
          </a:p>
        </p:txBody>
      </p:sp>
      <p:cxnSp>
        <p:nvCxnSpPr>
          <p:cNvPr id="554" name="Shape 554"/>
          <p:cNvCxnSpPr/>
          <p:nvPr/>
        </p:nvCxnSpPr>
        <p:spPr>
          <a:xfrm rot="10800000">
            <a:off x="2940049" y="4722811"/>
            <a:ext cx="14287" cy="566736"/>
          </a:xfrm>
          <a:prstGeom prst="straightConnector1">
            <a:avLst/>
          </a:prstGeom>
          <a:noFill/>
          <a:ln cap="rnd" w="76200">
            <a:solidFill>
              <a:srgbClr val="1155CC"/>
            </a:solidFill>
            <a:prstDash val="solid"/>
            <a:miter/>
            <a:headEnd len="med" w="med" type="stealth"/>
            <a:tailEnd len="med" w="med" type="none"/>
          </a:ln>
        </p:spPr>
      </p:cxnSp>
      <p:sp>
        <p:nvSpPr>
          <p:cNvPr id="555" name="Shape 555"/>
          <p:cNvSpPr txBox="1"/>
          <p:nvPr/>
        </p:nvSpPr>
        <p:spPr>
          <a:xfrm>
            <a:off x="1587500" y="6362700"/>
            <a:ext cx="2743199" cy="596900"/>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x</a:t>
            </a:r>
          </a:p>
        </p:txBody>
      </p:sp>
      <p:cxnSp>
        <p:nvCxnSpPr>
          <p:cNvPr id="556" name="Shape 556"/>
          <p:cNvCxnSpPr/>
          <p:nvPr/>
        </p:nvCxnSpPr>
        <p:spPr>
          <a:xfrm rot="10800000">
            <a:off x="2940049" y="5840411"/>
            <a:ext cx="14287" cy="566736"/>
          </a:xfrm>
          <a:prstGeom prst="straightConnector1">
            <a:avLst/>
          </a:prstGeom>
          <a:noFill/>
          <a:ln cap="rnd" w="76200">
            <a:solidFill>
              <a:srgbClr val="1155CC"/>
            </a:solidFill>
            <a:prstDash val="solid"/>
            <a:miter/>
            <a:headEnd len="med" w="med" type="stealth"/>
            <a:tailEnd len="med" w="med" type="none"/>
          </a:ln>
        </p:spPr>
      </p:cxnSp>
      <p:cxnSp>
        <p:nvCxnSpPr>
          <p:cNvPr id="557" name="Shape 557"/>
          <p:cNvCxnSpPr/>
          <p:nvPr/>
        </p:nvCxnSpPr>
        <p:spPr>
          <a:xfrm rot="10800000">
            <a:off x="8515349" y="4992524"/>
            <a:ext cx="3190200" cy="59100"/>
          </a:xfrm>
          <a:prstGeom prst="straightConnector1">
            <a:avLst/>
          </a:prstGeom>
          <a:noFill/>
          <a:ln cap="rnd" w="50800">
            <a:solidFill>
              <a:srgbClr val="FF7F00"/>
            </a:solidFill>
            <a:prstDash val="solid"/>
            <a:miter/>
            <a:headEnd len="med" w="med" type="stealth"/>
            <a:tailEnd len="med" w="med" type="none"/>
          </a:ln>
        </p:spPr>
      </p:cxnSp>
      <p:cxnSp>
        <p:nvCxnSpPr>
          <p:cNvPr id="558" name="Shape 558"/>
          <p:cNvCxnSpPr/>
          <p:nvPr/>
        </p:nvCxnSpPr>
        <p:spPr>
          <a:xfrm flipH="1">
            <a:off x="8450400" y="5609700"/>
            <a:ext cx="3326699" cy="475199"/>
          </a:xfrm>
          <a:prstGeom prst="straightConnector1">
            <a:avLst/>
          </a:prstGeom>
          <a:noFill/>
          <a:ln cap="rnd" w="50800">
            <a:solidFill>
              <a:srgbClr val="FF7F00"/>
            </a:solidFill>
            <a:prstDash val="solid"/>
            <a:miter/>
            <a:headEnd len="med" w="med" type="stealth"/>
            <a:tailEnd len="med" w="med" type="none"/>
          </a:ln>
        </p:spPr>
      </p:cxnSp>
      <p:sp>
        <p:nvSpPr>
          <p:cNvPr id="559" name="Shape 559"/>
          <p:cNvSpPr txBox="1"/>
          <p:nvPr/>
        </p:nvSpPr>
        <p:spPr>
          <a:xfrm>
            <a:off x="2054200" y="7558250"/>
            <a:ext cx="110799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300" u="none" cap="none" strike="noStrike">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b="0" baseline="0" i="0" lang="en-US" sz="3300" u="none" cap="none" strike="noStrike">
                <a:solidFill>
                  <a:schemeClr val="lt1"/>
                </a:solidFill>
                <a:latin typeface="Cabin"/>
                <a:ea typeface="Cabin"/>
                <a:cs typeface="Cabin"/>
                <a:sym typeface="Cabin"/>
              </a:rPr>
              <a:t>s programmers, we set up </a:t>
            </a:r>
            <a:r>
              <a:rPr b="0" baseline="0" i="0" lang="en-US" sz="3300" u="none" cap="none" strike="noStrike">
                <a:solidFill>
                  <a:schemeClr val="lt1"/>
                </a:solidFill>
                <a:latin typeface="Arial"/>
                <a:ea typeface="Arial"/>
                <a:cs typeface="Arial"/>
                <a:sym typeface="Arial"/>
              </a:rPr>
              <a:t>“</a:t>
            </a:r>
            <a:r>
              <a:rPr b="0" baseline="0" i="0" lang="en-US" sz="3300" u="none" cap="none" strike="noStrike">
                <a:solidFill>
                  <a:schemeClr val="lt1"/>
                </a:solidFill>
                <a:latin typeface="Cabin"/>
                <a:ea typeface="Cabin"/>
                <a:cs typeface="Cabin"/>
                <a:sym typeface="Cabin"/>
              </a:rPr>
              <a:t>paths</a:t>
            </a:r>
            <a:r>
              <a:rPr b="0" baseline="0" i="0" lang="en-US" sz="3300" u="none" cap="none" strike="noStrike">
                <a:solidFill>
                  <a:schemeClr val="lt1"/>
                </a:solidFill>
                <a:latin typeface="Arial"/>
                <a:ea typeface="Arial"/>
                <a:cs typeface="Arial"/>
                <a:sym typeface="Arial"/>
              </a:rPr>
              <a:t>”</a:t>
            </a:r>
            <a:r>
              <a:rPr b="0" baseline="0" i="0" lang="en-US" sz="3300" u="none" cap="none" strike="noStrike">
                <a:solidFill>
                  <a:schemeClr val="lt1"/>
                </a:solidFill>
                <a:latin typeface="Cabin"/>
                <a:ea typeface="Cabin"/>
                <a:cs typeface="Cabin"/>
                <a:sym typeface="Cabin"/>
              </a:rPr>
              <a:t> for the program to follow.</a:t>
            </a:r>
          </a:p>
        </p:txBody>
      </p:sp>
      <p:sp>
        <p:nvSpPr>
          <p:cNvPr id="560" name="Shape 560"/>
          <p:cNvSpPr txBox="1"/>
          <p:nvPr/>
        </p:nvSpPr>
        <p:spPr>
          <a:xfrm>
            <a:off x="13941425" y="82804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3600" u="none" cap="none" strike="noStrike">
                <a:solidFill>
                  <a:srgbClr val="00FFFF"/>
                </a:solidFill>
                <a:latin typeface="Cabin"/>
                <a:ea typeface="Cabin"/>
                <a:cs typeface="Cabin"/>
                <a:sym typeface="Cabin"/>
              </a:rPr>
              <a:t>Chapter 2</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ph type="title"/>
          </p:nvPr>
        </p:nvSpPr>
        <p:spPr>
          <a:xfrm>
            <a:off x="5880100" y="241300"/>
            <a:ext cx="9207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Conditional Steps</a:t>
            </a:r>
          </a:p>
        </p:txBody>
      </p:sp>
      <p:sp>
        <p:nvSpPr>
          <p:cNvPr id="566" name="Shape 566"/>
          <p:cNvSpPr txBox="1"/>
          <p:nvPr/>
        </p:nvSpPr>
        <p:spPr>
          <a:xfrm>
            <a:off x="13314362" y="3562350"/>
            <a:ext cx="1581150" cy="2184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baseline="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Smaller</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Finis</a:t>
            </a:r>
          </a:p>
        </p:txBody>
      </p:sp>
      <p:sp>
        <p:nvSpPr>
          <p:cNvPr id="567" name="Shape 567"/>
          <p:cNvSpPr txBox="1"/>
          <p:nvPr/>
        </p:nvSpPr>
        <p:spPr>
          <a:xfrm>
            <a:off x="7799386" y="2873375"/>
            <a:ext cx="3098800"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baseline="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x = 5</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if</a:t>
            </a:r>
            <a:r>
              <a:rPr b="0" baseline="0" i="0" lang="en-US" sz="3600" u="none" cap="none" strike="noStrike">
                <a:solidFill>
                  <a:srgbClr val="FF7F00"/>
                </a:solidFill>
                <a:latin typeface="Cabin"/>
                <a:ea typeface="Cabin"/>
                <a:cs typeface="Cabin"/>
                <a:sym typeface="Cabin"/>
              </a:rPr>
              <a:t> x &lt; 10:</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'Smaller’</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if</a:t>
            </a:r>
            <a:r>
              <a:rPr b="0" baseline="0" i="0" lang="en-US" sz="3600" u="none" cap="none" strike="noStrike">
                <a:solidFill>
                  <a:srgbClr val="FF7F00"/>
                </a:solidFill>
                <a:latin typeface="Cabin"/>
                <a:ea typeface="Cabin"/>
                <a:cs typeface="Cabin"/>
                <a:sym typeface="Cabin"/>
              </a:rPr>
              <a:t> x &gt; 20:</a:t>
            </a:r>
          </a:p>
          <a:p>
            <a:pPr indent="0" lvl="0" marL="0" marR="0" rtl="0" algn="l">
              <a:lnSpc>
                <a:spcPct val="100000"/>
              </a:lnSpc>
              <a:spcBef>
                <a:spcPts val="0"/>
              </a:spcBef>
              <a:spcAft>
                <a:spcPts val="0"/>
              </a:spcAft>
              <a:buClr>
                <a:srgbClr val="FF7F00"/>
              </a:buClr>
              <a:buSzPct val="25000"/>
              <a:buFont typeface="Cabin"/>
              <a:buNone/>
            </a:pPr>
            <a:r>
              <a:rPr b="0" baseline="0" i="0" lang="en-US" sz="3600" u="none" cap="none" strike="noStrike">
                <a:solidFill>
                  <a:srgbClr val="FF7F00"/>
                </a:solidFill>
                <a:latin typeface="Cabin"/>
                <a:ea typeface="Cabin"/>
                <a:cs typeface="Cabin"/>
                <a:sym typeface="Cabin"/>
              </a:rPr>
              <a:t>     </a:t>
            </a: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'Bigger'</a:t>
            </a:r>
          </a:p>
          <a:p>
            <a:pPr indent="0" lvl="0" marL="0" marR="0" rtl="0" algn="ctr">
              <a:lnSpc>
                <a:spcPct val="100000"/>
              </a:lnSpc>
              <a:spcBef>
                <a:spcPts val="0"/>
              </a:spcBef>
              <a:spcAft>
                <a:spcPts val="0"/>
              </a:spcAft>
              <a:buNone/>
            </a:pPr>
            <a:r>
              <a:t/>
            </a:r>
            <a:endParaRPr b="0" baseline="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a:t>
            </a:r>
            <a:r>
              <a:rPr b="0" baseline="0" i="0" lang="en-US" sz="3600" u="none" cap="none" strike="noStrike">
                <a:solidFill>
                  <a:srgbClr val="FF7F00"/>
                </a:solidFill>
                <a:latin typeface="Cabin"/>
                <a:ea typeface="Cabin"/>
                <a:cs typeface="Cabin"/>
                <a:sym typeface="Cabin"/>
              </a:rPr>
              <a:t> 'Finis'</a:t>
            </a:r>
          </a:p>
        </p:txBody>
      </p:sp>
      <p:sp>
        <p:nvSpPr>
          <p:cNvPr id="568" name="Shape 568"/>
          <p:cNvSpPr txBox="1"/>
          <p:nvPr/>
        </p:nvSpPr>
        <p:spPr>
          <a:xfrm>
            <a:off x="1244600" y="977900"/>
            <a:ext cx="2743199" cy="596900"/>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x = 5</a:t>
            </a:r>
          </a:p>
        </p:txBody>
      </p:sp>
      <p:cxnSp>
        <p:nvCxnSpPr>
          <p:cNvPr id="569" name="Shape 569"/>
          <p:cNvCxnSpPr/>
          <p:nvPr/>
        </p:nvCxnSpPr>
        <p:spPr>
          <a:xfrm rot="10800000">
            <a:off x="2597149" y="1560512"/>
            <a:ext cx="14287" cy="566736"/>
          </a:xfrm>
          <a:prstGeom prst="straightConnector1">
            <a:avLst/>
          </a:prstGeom>
          <a:noFill/>
          <a:ln cap="rnd" w="76200">
            <a:solidFill>
              <a:srgbClr val="1155CC"/>
            </a:solidFill>
            <a:prstDash val="solid"/>
            <a:miter/>
            <a:headEnd len="med" w="med" type="stealth"/>
            <a:tailEnd len="med" w="med" type="none"/>
          </a:ln>
        </p:spPr>
      </p:cxnSp>
      <p:cxnSp>
        <p:nvCxnSpPr>
          <p:cNvPr id="570" name="Shape 570"/>
          <p:cNvCxnSpPr>
            <a:endCxn id="567" idx="3"/>
          </p:cNvCxnSpPr>
          <p:nvPr/>
        </p:nvCxnSpPr>
        <p:spPr>
          <a:xfrm flipH="1">
            <a:off x="10898186" y="4941849"/>
            <a:ext cx="2217600" cy="423900"/>
          </a:xfrm>
          <a:prstGeom prst="straightConnector1">
            <a:avLst/>
          </a:prstGeom>
          <a:noFill/>
          <a:ln cap="rnd" w="50800">
            <a:solidFill>
              <a:srgbClr val="FF7F00"/>
            </a:solidFill>
            <a:prstDash val="solid"/>
            <a:miter/>
            <a:headEnd len="med" w="med" type="stealth"/>
            <a:tailEnd len="med" w="med" type="none"/>
          </a:ln>
        </p:spPr>
      </p:cxnSp>
      <p:sp>
        <p:nvSpPr>
          <p:cNvPr id="571" name="Shape 571"/>
          <p:cNvSpPr/>
          <p:nvPr/>
        </p:nvSpPr>
        <p:spPr>
          <a:xfrm>
            <a:off x="1181100" y="2120900"/>
            <a:ext cx="2870200" cy="1270000"/>
          </a:xfrm>
          <a:prstGeom prst="diamond">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baseline="0" i="0" lang="en-US" sz="3000" u="none" cap="none" strike="noStrike">
                <a:solidFill>
                  <a:schemeClr val="lt1"/>
                </a:solidFill>
                <a:latin typeface="Cabin"/>
                <a:ea typeface="Cabin"/>
                <a:cs typeface="Cabin"/>
                <a:sym typeface="Cabin"/>
              </a:rPr>
              <a:t> &lt; 10 ?</a:t>
            </a:r>
          </a:p>
        </p:txBody>
      </p:sp>
      <p:cxnSp>
        <p:nvCxnSpPr>
          <p:cNvPr id="572" name="Shape 572"/>
          <p:cNvCxnSpPr/>
          <p:nvPr/>
        </p:nvCxnSpPr>
        <p:spPr>
          <a:xfrm rot="10800000">
            <a:off x="2597150" y="3338512"/>
            <a:ext cx="19049" cy="1609725"/>
          </a:xfrm>
          <a:prstGeom prst="straightConnector1">
            <a:avLst/>
          </a:prstGeom>
          <a:noFill/>
          <a:ln cap="rnd" w="76200">
            <a:solidFill>
              <a:srgbClr val="1155CC"/>
            </a:solidFill>
            <a:prstDash val="solid"/>
            <a:miter/>
            <a:headEnd len="med" w="med" type="stealth"/>
            <a:tailEnd len="med" w="med" type="none"/>
          </a:ln>
        </p:spPr>
      </p:cxnSp>
      <p:sp>
        <p:nvSpPr>
          <p:cNvPr id="573" name="Shape 573"/>
          <p:cNvSpPr txBox="1"/>
          <p:nvPr/>
        </p:nvSpPr>
        <p:spPr>
          <a:xfrm>
            <a:off x="3327400" y="3352800"/>
            <a:ext cx="2921000" cy="749299"/>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aseline="0" i="0" lang="en-US" sz="3000" u="none" cap="none" strike="noStrike">
                <a:solidFill>
                  <a:schemeClr val="lt1"/>
                </a:solidFill>
                <a:latin typeface="Cabin"/>
                <a:ea typeface="Cabin"/>
                <a:cs typeface="Cabin"/>
                <a:sym typeface="Cabin"/>
              </a:rPr>
              <a:t>print 'Smaller'</a:t>
            </a:r>
          </a:p>
        </p:txBody>
      </p:sp>
      <p:cxnSp>
        <p:nvCxnSpPr>
          <p:cNvPr id="574" name="Shape 574"/>
          <p:cNvCxnSpPr/>
          <p:nvPr/>
        </p:nvCxnSpPr>
        <p:spPr>
          <a:xfrm rot="10800000">
            <a:off x="4038599" y="2749549"/>
            <a:ext cx="777875" cy="15875"/>
          </a:xfrm>
          <a:prstGeom prst="straightConnector1">
            <a:avLst/>
          </a:prstGeom>
          <a:noFill/>
          <a:ln cap="rnd" w="76200">
            <a:solidFill>
              <a:srgbClr val="1155CC"/>
            </a:solidFill>
            <a:prstDash val="solid"/>
            <a:miter/>
            <a:headEnd len="med" w="med" type="none"/>
            <a:tailEnd len="med" w="med" type="none"/>
          </a:ln>
        </p:spPr>
      </p:cxnSp>
      <p:cxnSp>
        <p:nvCxnSpPr>
          <p:cNvPr id="575" name="Shape 575"/>
          <p:cNvCxnSpPr/>
          <p:nvPr/>
        </p:nvCxnSpPr>
        <p:spPr>
          <a:xfrm flipH="1" rot="10800000">
            <a:off x="4783137" y="2749550"/>
            <a:ext cx="15875" cy="644524"/>
          </a:xfrm>
          <a:prstGeom prst="straightConnector1">
            <a:avLst/>
          </a:prstGeom>
          <a:noFill/>
          <a:ln cap="rnd" w="76200">
            <a:solidFill>
              <a:srgbClr val="1155CC"/>
            </a:solidFill>
            <a:prstDash val="solid"/>
            <a:miter/>
            <a:headEnd len="med" w="med" type="stealth"/>
            <a:tailEnd len="med" w="med" type="none"/>
          </a:ln>
        </p:spPr>
      </p:cxnSp>
      <p:cxnSp>
        <p:nvCxnSpPr>
          <p:cNvPr id="576" name="Shape 576"/>
          <p:cNvCxnSpPr/>
          <p:nvPr/>
        </p:nvCxnSpPr>
        <p:spPr>
          <a:xfrm flipH="1">
            <a:off x="4783137" y="4087812"/>
            <a:ext cx="15875" cy="314324"/>
          </a:xfrm>
          <a:prstGeom prst="straightConnector1">
            <a:avLst/>
          </a:prstGeom>
          <a:noFill/>
          <a:ln cap="rnd" w="76200">
            <a:solidFill>
              <a:srgbClr val="0000FF"/>
            </a:solidFill>
            <a:prstDash val="solid"/>
            <a:miter/>
            <a:headEnd len="med" w="med" type="none"/>
            <a:tailEnd len="med" w="med" type="none"/>
          </a:ln>
        </p:spPr>
      </p:cxnSp>
      <p:cxnSp>
        <p:nvCxnSpPr>
          <p:cNvPr id="577" name="Shape 577"/>
          <p:cNvCxnSpPr/>
          <p:nvPr/>
        </p:nvCxnSpPr>
        <p:spPr>
          <a:xfrm>
            <a:off x="2649536" y="4419600"/>
            <a:ext cx="2149474" cy="0"/>
          </a:xfrm>
          <a:prstGeom prst="straightConnector1">
            <a:avLst/>
          </a:prstGeom>
          <a:noFill/>
          <a:ln cap="rnd" w="76200">
            <a:solidFill>
              <a:srgbClr val="1155CC"/>
            </a:solidFill>
            <a:prstDash val="solid"/>
            <a:miter/>
            <a:headEnd len="med" w="med" type="stealth"/>
            <a:tailEnd len="med" w="med" type="none"/>
          </a:ln>
        </p:spPr>
      </p:cxnSp>
      <p:sp>
        <p:nvSpPr>
          <p:cNvPr id="578" name="Shape 578"/>
          <p:cNvSpPr/>
          <p:nvPr/>
        </p:nvSpPr>
        <p:spPr>
          <a:xfrm>
            <a:off x="1181100" y="4864100"/>
            <a:ext cx="2870200" cy="1270000"/>
          </a:xfrm>
          <a:prstGeom prst="diamond">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baseline="0" i="0" lang="en-US" sz="3000" u="none" cap="none" strike="noStrike">
                <a:solidFill>
                  <a:schemeClr val="lt1"/>
                </a:solidFill>
                <a:latin typeface="Cabin"/>
                <a:ea typeface="Cabin"/>
                <a:cs typeface="Cabin"/>
                <a:sym typeface="Cabin"/>
              </a:rPr>
              <a:t> &gt; 20 ?</a:t>
            </a:r>
          </a:p>
        </p:txBody>
      </p:sp>
      <p:cxnSp>
        <p:nvCxnSpPr>
          <p:cNvPr id="579" name="Shape 579"/>
          <p:cNvCxnSpPr/>
          <p:nvPr/>
        </p:nvCxnSpPr>
        <p:spPr>
          <a:xfrm rot="10800000">
            <a:off x="2597150" y="6081711"/>
            <a:ext cx="19049" cy="1609725"/>
          </a:xfrm>
          <a:prstGeom prst="straightConnector1">
            <a:avLst/>
          </a:prstGeom>
          <a:noFill/>
          <a:ln cap="rnd" w="76200">
            <a:solidFill>
              <a:srgbClr val="1155CC"/>
            </a:solidFill>
            <a:prstDash val="solid"/>
            <a:miter/>
            <a:headEnd len="med" w="med" type="stealth"/>
            <a:tailEnd len="med" w="med" type="none"/>
          </a:ln>
        </p:spPr>
      </p:cxnSp>
      <p:sp>
        <p:nvSpPr>
          <p:cNvPr id="580" name="Shape 580"/>
          <p:cNvSpPr txBox="1"/>
          <p:nvPr/>
        </p:nvSpPr>
        <p:spPr>
          <a:xfrm>
            <a:off x="3327400" y="6096000"/>
            <a:ext cx="2921000" cy="749299"/>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print 'Bigger'</a:t>
            </a:r>
          </a:p>
        </p:txBody>
      </p:sp>
      <p:cxnSp>
        <p:nvCxnSpPr>
          <p:cNvPr id="581" name="Shape 581"/>
          <p:cNvCxnSpPr/>
          <p:nvPr/>
        </p:nvCxnSpPr>
        <p:spPr>
          <a:xfrm rot="10800000">
            <a:off x="4038599" y="5492749"/>
            <a:ext cx="777875" cy="15875"/>
          </a:xfrm>
          <a:prstGeom prst="straightConnector1">
            <a:avLst/>
          </a:prstGeom>
          <a:noFill/>
          <a:ln cap="rnd" w="76200">
            <a:solidFill>
              <a:srgbClr val="1155CC"/>
            </a:solidFill>
            <a:prstDash val="solid"/>
            <a:miter/>
            <a:headEnd len="med" w="med" type="none"/>
            <a:tailEnd len="med" w="med" type="none"/>
          </a:ln>
        </p:spPr>
      </p:cxnSp>
      <p:cxnSp>
        <p:nvCxnSpPr>
          <p:cNvPr id="582" name="Shape 582"/>
          <p:cNvCxnSpPr/>
          <p:nvPr/>
        </p:nvCxnSpPr>
        <p:spPr>
          <a:xfrm flipH="1" rot="10800000">
            <a:off x="4783137" y="5492750"/>
            <a:ext cx="15875" cy="644524"/>
          </a:xfrm>
          <a:prstGeom prst="straightConnector1">
            <a:avLst/>
          </a:prstGeom>
          <a:noFill/>
          <a:ln cap="rnd" w="76200">
            <a:solidFill>
              <a:srgbClr val="1155CC"/>
            </a:solidFill>
            <a:prstDash val="solid"/>
            <a:miter/>
            <a:headEnd len="med" w="med" type="stealth"/>
            <a:tailEnd len="med" w="med" type="none"/>
          </a:ln>
        </p:spPr>
      </p:cxnSp>
      <p:cxnSp>
        <p:nvCxnSpPr>
          <p:cNvPr id="583" name="Shape 583"/>
          <p:cNvCxnSpPr/>
          <p:nvPr/>
        </p:nvCxnSpPr>
        <p:spPr>
          <a:xfrm flipH="1">
            <a:off x="4783137" y="6831011"/>
            <a:ext cx="15875" cy="314324"/>
          </a:xfrm>
          <a:prstGeom prst="straightConnector1">
            <a:avLst/>
          </a:prstGeom>
          <a:noFill/>
          <a:ln cap="rnd" w="76200">
            <a:solidFill>
              <a:srgbClr val="1155CC"/>
            </a:solidFill>
            <a:prstDash val="solid"/>
            <a:miter/>
            <a:headEnd len="med" w="med" type="none"/>
            <a:tailEnd len="med" w="med" type="none"/>
          </a:ln>
        </p:spPr>
      </p:cxnSp>
      <p:cxnSp>
        <p:nvCxnSpPr>
          <p:cNvPr id="584" name="Shape 584"/>
          <p:cNvCxnSpPr/>
          <p:nvPr/>
        </p:nvCxnSpPr>
        <p:spPr>
          <a:xfrm>
            <a:off x="2649536" y="7162800"/>
            <a:ext cx="2149474" cy="0"/>
          </a:xfrm>
          <a:prstGeom prst="straightConnector1">
            <a:avLst/>
          </a:prstGeom>
          <a:noFill/>
          <a:ln cap="rnd" w="76200">
            <a:solidFill>
              <a:srgbClr val="1155CC"/>
            </a:solidFill>
            <a:prstDash val="solid"/>
            <a:miter/>
            <a:headEnd len="med" w="med" type="stealth"/>
            <a:tailEnd len="med" w="med" type="none"/>
          </a:ln>
        </p:spPr>
      </p:cxnSp>
      <p:cxnSp>
        <p:nvCxnSpPr>
          <p:cNvPr id="585" name="Shape 585"/>
          <p:cNvCxnSpPr/>
          <p:nvPr/>
        </p:nvCxnSpPr>
        <p:spPr>
          <a:xfrm flipH="1">
            <a:off x="10185400" y="5492750"/>
            <a:ext cx="3006724" cy="2051050"/>
          </a:xfrm>
          <a:prstGeom prst="straightConnector1">
            <a:avLst/>
          </a:prstGeom>
          <a:noFill/>
          <a:ln cap="rnd" w="50800">
            <a:solidFill>
              <a:srgbClr val="FF7F00"/>
            </a:solidFill>
            <a:prstDash val="solid"/>
            <a:miter/>
            <a:headEnd len="med" w="med" type="stealth"/>
            <a:tailEnd len="med" w="med" type="none"/>
          </a:ln>
        </p:spPr>
      </p:cxnSp>
      <p:sp>
        <p:nvSpPr>
          <p:cNvPr id="586" name="Shape 586"/>
          <p:cNvSpPr txBox="1"/>
          <p:nvPr/>
        </p:nvSpPr>
        <p:spPr>
          <a:xfrm>
            <a:off x="1244600" y="7658100"/>
            <a:ext cx="2743199" cy="596900"/>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print 'Finis'</a:t>
            </a:r>
          </a:p>
        </p:txBody>
      </p:sp>
      <p:sp>
        <p:nvSpPr>
          <p:cNvPr id="587" name="Shape 587"/>
          <p:cNvSpPr txBox="1"/>
          <p:nvPr/>
        </p:nvSpPr>
        <p:spPr>
          <a:xfrm>
            <a:off x="4414837" y="2108200"/>
            <a:ext cx="725486" cy="622299"/>
          </a:xfrm>
          <a:prstGeom prst="rect">
            <a:avLst/>
          </a:prstGeom>
          <a:no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000" u="none" cap="none" strike="noStrike">
                <a:solidFill>
                  <a:schemeClr val="lt1"/>
                </a:solidFill>
                <a:latin typeface="Cabin"/>
                <a:ea typeface="Cabin"/>
                <a:cs typeface="Cabin"/>
                <a:sym typeface="Cabin"/>
              </a:rPr>
              <a:t>Yes</a:t>
            </a:r>
          </a:p>
        </p:txBody>
      </p:sp>
      <p:sp>
        <p:nvSpPr>
          <p:cNvPr id="588" name="Shape 588"/>
          <p:cNvSpPr txBox="1"/>
          <p:nvPr/>
        </p:nvSpPr>
        <p:spPr>
          <a:xfrm>
            <a:off x="13941425" y="82804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3600" u="none" cap="none" strike="noStrike">
                <a:solidFill>
                  <a:srgbClr val="00FFFF"/>
                </a:solidFill>
                <a:latin typeface="Cabin"/>
                <a:ea typeface="Cabin"/>
                <a:cs typeface="Cabin"/>
                <a:sym typeface="Cabin"/>
              </a:rPr>
              <a:t>Chapter 3</a:t>
            </a:r>
          </a:p>
        </p:txBody>
      </p:sp>
      <p:sp>
        <p:nvSpPr>
          <p:cNvPr id="589" name="Shape 589"/>
          <p:cNvSpPr txBox="1"/>
          <p:nvPr/>
        </p:nvSpPr>
        <p:spPr>
          <a:xfrm>
            <a:off x="5747875" y="2785050"/>
            <a:ext cx="3657600" cy="4572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590" name="Shape 590"/>
          <p:cNvSpPr txBox="1"/>
          <p:nvPr/>
        </p:nvSpPr>
        <p:spPr>
          <a:xfrm>
            <a:off x="1438137" y="5987275"/>
            <a:ext cx="725399" cy="622199"/>
          </a:xfrm>
          <a:prstGeom prst="rect">
            <a:avLst/>
          </a:prstGeom>
          <a:no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No</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type="title"/>
          </p:nvPr>
        </p:nvSpPr>
        <p:spPr>
          <a:xfrm>
            <a:off x="7277100" y="241300"/>
            <a:ext cx="7810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7600" u="none" cap="none" strike="noStrike">
                <a:solidFill>
                  <a:schemeClr val="lt1"/>
                </a:solidFill>
                <a:latin typeface="Cabin"/>
                <a:ea typeface="Cabin"/>
                <a:cs typeface="Cabin"/>
                <a:sym typeface="Cabin"/>
              </a:rPr>
              <a:t>Repeated Steps</a:t>
            </a:r>
          </a:p>
        </p:txBody>
      </p:sp>
      <p:sp>
        <p:nvSpPr>
          <p:cNvPr id="596" name="Shape 596"/>
          <p:cNvSpPr txBox="1"/>
          <p:nvPr/>
        </p:nvSpPr>
        <p:spPr>
          <a:xfrm>
            <a:off x="13337271" y="2114500"/>
            <a:ext cx="19938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baseline="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baseline="0" i="0" lang="en-US" sz="3600" u="none" cap="none" strike="noStrike">
                <a:solidFill>
                  <a:srgbClr val="FF00FF"/>
                </a:solidFill>
                <a:latin typeface="Cabin"/>
                <a:ea typeface="Cabin"/>
                <a:cs typeface="Cabin"/>
                <a:sym typeface="Cabin"/>
              </a:rPr>
              <a:t>Blastoff!</a:t>
            </a:r>
          </a:p>
        </p:txBody>
      </p:sp>
      <p:sp>
        <p:nvSpPr>
          <p:cNvPr id="597" name="Shape 597"/>
          <p:cNvSpPr txBox="1"/>
          <p:nvPr/>
        </p:nvSpPr>
        <p:spPr>
          <a:xfrm>
            <a:off x="7558071" y="2309800"/>
            <a:ext cx="3672600"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baseline="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baseline="0" i="0" lang="en-US" sz="3600" u="none" cap="none" strike="noStrike">
                <a:solidFill>
                  <a:srgbClr val="00FF00"/>
                </a:solidFill>
                <a:latin typeface="Cabin"/>
                <a:ea typeface="Cabin"/>
                <a:cs typeface="Cabin"/>
                <a:sym typeface="Cabin"/>
              </a:rPr>
              <a:t>n</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5</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while </a:t>
            </a:r>
            <a:r>
              <a:rPr b="0" baseline="0" i="0" lang="en-US" sz="3600" u="none" cap="none" strike="noStrike">
                <a:solidFill>
                  <a:srgbClr val="00FF00"/>
                </a:solidFill>
                <a:latin typeface="Cabin"/>
                <a:ea typeface="Cabin"/>
                <a:cs typeface="Cabin"/>
                <a:sym typeface="Cabin"/>
              </a:rPr>
              <a:t>n</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00FFFF"/>
                </a:solidFill>
                <a:latin typeface="Cabin"/>
                <a:ea typeface="Cabin"/>
                <a:cs typeface="Cabin"/>
                <a:sym typeface="Cabin"/>
              </a:rPr>
              <a:t>&gt;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FF7F00"/>
                </a:solidFill>
                <a:latin typeface="Cabin"/>
                <a:ea typeface="Cabin"/>
                <a:cs typeface="Cabin"/>
                <a:sym typeface="Cabin"/>
              </a:rPr>
              <a:t>0</a:t>
            </a:r>
            <a:r>
              <a:rPr b="0" baseline="0" i="0" lang="en-US" sz="3600" u="none" cap="none" strike="noStrike">
                <a:solidFill>
                  <a:srgbClr val="FFFF00"/>
                </a:solidFill>
                <a:latin typeface="Cabin"/>
                <a:ea typeface="Cabin"/>
                <a:cs typeface="Cabin"/>
                <a:sym typeface="Cabin"/>
              </a:rPr>
              <a:t> :</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print </a:t>
            </a:r>
            <a:r>
              <a:rPr b="0" baseline="0" i="0" lang="en-US" sz="3600" u="none" cap="none" strike="noStrike">
                <a:solidFill>
                  <a:srgbClr val="00FF00"/>
                </a:solidFill>
                <a:latin typeface="Cabin"/>
                <a:ea typeface="Cabin"/>
                <a:cs typeface="Cabin"/>
                <a:sym typeface="Cabin"/>
              </a:rPr>
              <a:t>n</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n</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00FF00"/>
                </a:solidFill>
                <a:latin typeface="Cabin"/>
                <a:ea typeface="Cabin"/>
                <a:cs typeface="Cabin"/>
                <a:sym typeface="Cabin"/>
              </a:rPr>
              <a:t>n</a:t>
            </a:r>
            <a:r>
              <a:rPr b="0" baseline="0" i="0" lang="en-US" sz="3600" u="none" cap="none" strike="noStrike">
                <a:solidFill>
                  <a:srgbClr val="FFFF00"/>
                </a:solidFill>
                <a:latin typeface="Cabin"/>
                <a:ea typeface="Cabin"/>
                <a:cs typeface="Cabin"/>
                <a:sym typeface="Cabin"/>
              </a:rPr>
              <a:t> </a:t>
            </a:r>
            <a:r>
              <a:rPr b="0" baseline="0" i="0" lang="en-US" sz="3600" u="none" cap="none" strike="noStrike">
                <a:solidFill>
                  <a:srgbClr val="00FFFF"/>
                </a:solidFill>
                <a:latin typeface="Cabin"/>
                <a:ea typeface="Cabin"/>
                <a:cs typeface="Cabin"/>
                <a:sym typeface="Cabin"/>
              </a:rPr>
              <a:t>–</a:t>
            </a:r>
            <a:r>
              <a:rPr b="0" baseline="0" i="0" lang="en-US" sz="3600" u="none" cap="none" strike="noStrike">
                <a:solidFill>
                  <a:srgbClr val="FFFF00"/>
                </a:solidFill>
                <a:latin typeface="Cabin"/>
                <a:ea typeface="Cabin"/>
                <a:cs typeface="Cabin"/>
                <a:sym typeface="Cabin"/>
              </a:rPr>
              <a:t> 1</a:t>
            </a:r>
          </a:p>
          <a:p>
            <a:pPr indent="0" lvl="0" marL="0" marR="0" rtl="0" algn="l">
              <a:lnSpc>
                <a:spcPct val="100000"/>
              </a:lnSpc>
              <a:spcBef>
                <a:spcPts val="0"/>
              </a:spcBef>
              <a:spcAft>
                <a:spcPts val="0"/>
              </a:spcAft>
              <a:buClr>
                <a:srgbClr val="FFFF00"/>
              </a:buClr>
              <a:buSzPct val="25000"/>
              <a:buFont typeface="Cabin"/>
              <a:buNone/>
            </a:pPr>
            <a:r>
              <a:rPr b="0" baseline="0" i="0" lang="en-US" sz="3600" u="none" cap="none" strike="noStrike">
                <a:solidFill>
                  <a:srgbClr val="FFFF00"/>
                </a:solidFill>
                <a:latin typeface="Cabin"/>
                <a:ea typeface="Cabin"/>
                <a:cs typeface="Cabin"/>
                <a:sym typeface="Cabin"/>
              </a:rPr>
              <a:t>print </a:t>
            </a:r>
            <a:r>
              <a:rPr b="0" baseline="0" i="0" lang="en-US" sz="3600" u="none" cap="none" strike="noStrike">
                <a:solidFill>
                  <a:srgbClr val="FF7F00"/>
                </a:solidFill>
                <a:latin typeface="Cabin"/>
                <a:ea typeface="Cabin"/>
                <a:cs typeface="Cabin"/>
                <a:sym typeface="Cabin"/>
              </a:rPr>
              <a:t>'Blastoff!'</a:t>
            </a:r>
          </a:p>
        </p:txBody>
      </p:sp>
      <p:cxnSp>
        <p:nvCxnSpPr>
          <p:cNvPr id="598" name="Shape 598"/>
          <p:cNvCxnSpPr/>
          <p:nvPr/>
        </p:nvCxnSpPr>
        <p:spPr>
          <a:xfrm rot="10800000">
            <a:off x="2838336" y="1344649"/>
            <a:ext cx="14400" cy="566699"/>
          </a:xfrm>
          <a:prstGeom prst="straightConnector1">
            <a:avLst/>
          </a:prstGeom>
          <a:noFill/>
          <a:ln cap="rnd" w="76200">
            <a:solidFill>
              <a:srgbClr val="1155CC"/>
            </a:solidFill>
            <a:prstDash val="solid"/>
            <a:miter/>
            <a:headEnd len="med" w="med" type="stealth"/>
            <a:tailEnd len="med" w="med" type="none"/>
          </a:ln>
        </p:spPr>
      </p:cxnSp>
      <p:cxnSp>
        <p:nvCxnSpPr>
          <p:cNvPr id="599" name="Shape 599"/>
          <p:cNvCxnSpPr/>
          <p:nvPr/>
        </p:nvCxnSpPr>
        <p:spPr>
          <a:xfrm flipH="1">
            <a:off x="9923411" y="3554412"/>
            <a:ext cx="2927399" cy="1255799"/>
          </a:xfrm>
          <a:prstGeom prst="straightConnector1">
            <a:avLst/>
          </a:prstGeom>
          <a:noFill/>
          <a:ln cap="rnd" w="50800">
            <a:solidFill>
              <a:srgbClr val="FF7F00"/>
            </a:solidFill>
            <a:prstDash val="solid"/>
            <a:miter/>
            <a:headEnd len="med" w="med" type="stealth"/>
            <a:tailEnd len="med" w="med" type="none"/>
          </a:ln>
        </p:spPr>
      </p:cxnSp>
      <p:sp>
        <p:nvSpPr>
          <p:cNvPr id="600" name="Shape 600"/>
          <p:cNvSpPr/>
          <p:nvPr/>
        </p:nvSpPr>
        <p:spPr>
          <a:xfrm>
            <a:off x="1422400" y="1905000"/>
            <a:ext cx="2870100" cy="1269899"/>
          </a:xfrm>
          <a:prstGeom prst="diamond">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baseline="0" i="0" lang="en-US" sz="3600" u="none" cap="none" strike="noStrike">
                <a:solidFill>
                  <a:srgbClr val="FF0000"/>
                </a:solidFill>
                <a:latin typeface="Cabin"/>
                <a:ea typeface="Cabin"/>
                <a:cs typeface="Cabin"/>
                <a:sym typeface="Cabin"/>
              </a:rPr>
              <a:t>n &gt; 0 ?</a:t>
            </a:r>
          </a:p>
        </p:txBody>
      </p:sp>
      <p:cxnSp>
        <p:nvCxnSpPr>
          <p:cNvPr id="601" name="Shape 601"/>
          <p:cNvCxnSpPr/>
          <p:nvPr/>
        </p:nvCxnSpPr>
        <p:spPr>
          <a:xfrm flipH="1" rot="10800000">
            <a:off x="2836861" y="3174950"/>
            <a:ext cx="20699" cy="2317799"/>
          </a:xfrm>
          <a:prstGeom prst="straightConnector1">
            <a:avLst/>
          </a:prstGeom>
          <a:noFill/>
          <a:ln cap="rnd" w="76200">
            <a:solidFill>
              <a:srgbClr val="1155CC"/>
            </a:solidFill>
            <a:prstDash val="solid"/>
            <a:miter/>
            <a:headEnd len="med" w="med" type="none"/>
            <a:tailEnd len="med" w="med" type="stealth"/>
          </a:ln>
        </p:spPr>
      </p:cxnSp>
      <p:cxnSp>
        <p:nvCxnSpPr>
          <p:cNvPr id="602" name="Shape 602"/>
          <p:cNvCxnSpPr/>
          <p:nvPr/>
        </p:nvCxnSpPr>
        <p:spPr>
          <a:xfrm rot="10800000">
            <a:off x="4279899" y="2533649"/>
            <a:ext cx="777875" cy="15875"/>
          </a:xfrm>
          <a:prstGeom prst="straightConnector1">
            <a:avLst/>
          </a:prstGeom>
          <a:noFill/>
          <a:ln cap="rnd" w="76200">
            <a:solidFill>
              <a:srgbClr val="1155CC"/>
            </a:solidFill>
            <a:prstDash val="solid"/>
            <a:miter/>
            <a:headEnd len="med" w="med" type="none"/>
            <a:tailEnd len="med" w="med" type="none"/>
          </a:ln>
        </p:spPr>
      </p:cxnSp>
      <p:cxnSp>
        <p:nvCxnSpPr>
          <p:cNvPr id="603" name="Shape 603"/>
          <p:cNvCxnSpPr/>
          <p:nvPr/>
        </p:nvCxnSpPr>
        <p:spPr>
          <a:xfrm flipH="1" rot="10800000">
            <a:off x="5024437" y="2533650"/>
            <a:ext cx="15875" cy="644524"/>
          </a:xfrm>
          <a:prstGeom prst="straightConnector1">
            <a:avLst/>
          </a:prstGeom>
          <a:noFill/>
          <a:ln cap="rnd" w="76200">
            <a:solidFill>
              <a:srgbClr val="1155CC"/>
            </a:solidFill>
            <a:prstDash val="solid"/>
            <a:miter/>
            <a:headEnd len="med" w="med" type="stealth"/>
            <a:tailEnd len="med" w="med" type="none"/>
          </a:ln>
        </p:spPr>
      </p:cxnSp>
      <p:cxnSp>
        <p:nvCxnSpPr>
          <p:cNvPr id="604" name="Shape 604"/>
          <p:cNvCxnSpPr/>
          <p:nvPr/>
        </p:nvCxnSpPr>
        <p:spPr>
          <a:xfrm flipH="1">
            <a:off x="5024436" y="3362325"/>
            <a:ext cx="1587" cy="2093912"/>
          </a:xfrm>
          <a:prstGeom prst="straightConnector1">
            <a:avLst/>
          </a:prstGeom>
          <a:noFill/>
          <a:ln cap="rnd" w="76200">
            <a:solidFill>
              <a:srgbClr val="1155CC"/>
            </a:solidFill>
            <a:prstDash val="solid"/>
            <a:miter/>
            <a:headEnd len="med" w="med" type="none"/>
            <a:tailEnd len="med" w="med" type="none"/>
          </a:ln>
        </p:spPr>
      </p:cxnSp>
      <p:cxnSp>
        <p:nvCxnSpPr>
          <p:cNvPr id="605" name="Shape 605"/>
          <p:cNvCxnSpPr/>
          <p:nvPr/>
        </p:nvCxnSpPr>
        <p:spPr>
          <a:xfrm>
            <a:off x="2852736" y="5459412"/>
            <a:ext cx="2187600" cy="14400"/>
          </a:xfrm>
          <a:prstGeom prst="straightConnector1">
            <a:avLst/>
          </a:prstGeom>
          <a:noFill/>
          <a:ln cap="rnd" w="76200">
            <a:solidFill>
              <a:srgbClr val="1155CC"/>
            </a:solidFill>
            <a:prstDash val="solid"/>
            <a:miter/>
            <a:headEnd len="med" w="med" type="none"/>
            <a:tailEnd len="med" w="med" type="none"/>
          </a:ln>
        </p:spPr>
      </p:cxnSp>
      <p:cxnSp>
        <p:nvCxnSpPr>
          <p:cNvPr id="606" name="Shape 606"/>
          <p:cNvCxnSpPr/>
          <p:nvPr/>
        </p:nvCxnSpPr>
        <p:spPr>
          <a:xfrm flipH="1">
            <a:off x="1066800" y="2549525"/>
            <a:ext cx="396874" cy="3174"/>
          </a:xfrm>
          <a:prstGeom prst="straightConnector1">
            <a:avLst/>
          </a:prstGeom>
          <a:noFill/>
          <a:ln cap="rnd" w="76200">
            <a:solidFill>
              <a:srgbClr val="1155CC"/>
            </a:solidFill>
            <a:prstDash val="solid"/>
            <a:miter/>
            <a:headEnd len="med" w="med" type="none"/>
            <a:tailEnd len="med" w="med" type="stealth"/>
          </a:ln>
        </p:spPr>
      </p:cxnSp>
      <p:cxnSp>
        <p:nvCxnSpPr>
          <p:cNvPr id="607" name="Shape 607"/>
          <p:cNvCxnSpPr/>
          <p:nvPr/>
        </p:nvCxnSpPr>
        <p:spPr>
          <a:xfrm flipH="1" rot="10800000">
            <a:off x="2840036" y="5937374"/>
            <a:ext cx="15899" cy="644400"/>
          </a:xfrm>
          <a:prstGeom prst="straightConnector1">
            <a:avLst/>
          </a:prstGeom>
          <a:noFill/>
          <a:ln cap="rnd" w="76200">
            <a:solidFill>
              <a:srgbClr val="1155CC"/>
            </a:solidFill>
            <a:prstDash val="solid"/>
            <a:miter/>
            <a:headEnd len="med" w="med" type="stealth"/>
            <a:tailEnd len="med" w="med" type="none"/>
          </a:ln>
        </p:spPr>
      </p:cxnSp>
      <p:cxnSp>
        <p:nvCxnSpPr>
          <p:cNvPr id="608" name="Shape 608"/>
          <p:cNvCxnSpPr/>
          <p:nvPr/>
        </p:nvCxnSpPr>
        <p:spPr>
          <a:xfrm rot="10800000">
            <a:off x="1063625" y="2520950"/>
            <a:ext cx="36512" cy="3433761"/>
          </a:xfrm>
          <a:prstGeom prst="straightConnector1">
            <a:avLst/>
          </a:prstGeom>
          <a:noFill/>
          <a:ln cap="rnd" w="76200">
            <a:solidFill>
              <a:srgbClr val="1155CC"/>
            </a:solidFill>
            <a:prstDash val="solid"/>
            <a:miter/>
            <a:headEnd len="med" w="med" type="stealth"/>
            <a:tailEnd len="med" w="med" type="none"/>
          </a:ln>
        </p:spPr>
      </p:cxnSp>
      <p:cxnSp>
        <p:nvCxnSpPr>
          <p:cNvPr id="609" name="Shape 609"/>
          <p:cNvCxnSpPr/>
          <p:nvPr/>
        </p:nvCxnSpPr>
        <p:spPr>
          <a:xfrm>
            <a:off x="1084262" y="5954712"/>
            <a:ext cx="1752600" cy="0"/>
          </a:xfrm>
          <a:prstGeom prst="straightConnector1">
            <a:avLst/>
          </a:prstGeom>
          <a:noFill/>
          <a:ln cap="rnd" w="76200">
            <a:solidFill>
              <a:srgbClr val="1155CC"/>
            </a:solidFill>
            <a:prstDash val="solid"/>
            <a:miter/>
            <a:headEnd len="med" w="med" type="none"/>
            <a:tailEnd len="med" w="med" type="none"/>
          </a:ln>
        </p:spPr>
      </p:cxnSp>
      <p:cxnSp>
        <p:nvCxnSpPr>
          <p:cNvPr id="610" name="Shape 610"/>
          <p:cNvCxnSpPr/>
          <p:nvPr/>
        </p:nvCxnSpPr>
        <p:spPr>
          <a:xfrm rot="10800000">
            <a:off x="10490199" y="5943600"/>
            <a:ext cx="2589212" cy="215899"/>
          </a:xfrm>
          <a:prstGeom prst="straightConnector1">
            <a:avLst/>
          </a:prstGeom>
          <a:noFill/>
          <a:ln cap="rnd" w="50800">
            <a:solidFill>
              <a:srgbClr val="FF7F00"/>
            </a:solidFill>
            <a:prstDash val="solid"/>
            <a:miter/>
            <a:headEnd len="med" w="med" type="stealth"/>
            <a:tailEnd len="med" w="med" type="none"/>
          </a:ln>
        </p:spPr>
      </p:cxnSp>
      <p:sp>
        <p:nvSpPr>
          <p:cNvPr id="611" name="Shape 611"/>
          <p:cNvSpPr txBox="1"/>
          <p:nvPr/>
        </p:nvSpPr>
        <p:spPr>
          <a:xfrm>
            <a:off x="5057775" y="7048500"/>
            <a:ext cx="105855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Loops (repeated steps) have </a:t>
            </a:r>
            <a:r>
              <a:rPr b="0" baseline="0" i="0" lang="en-US" sz="3600" u="none" cap="none" strike="noStrike">
                <a:solidFill>
                  <a:srgbClr val="FF0000"/>
                </a:solidFill>
                <a:latin typeface="Cabin"/>
                <a:ea typeface="Cabin"/>
                <a:cs typeface="Cabin"/>
                <a:sym typeface="Cabin"/>
              </a:rPr>
              <a:t>iteration variables </a:t>
            </a:r>
            <a:r>
              <a:rPr b="0" baseline="0" i="0" lang="en-US" sz="3600" u="none" cap="none" strike="noStrike">
                <a:solidFill>
                  <a:schemeClr val="lt1"/>
                </a:solidFill>
                <a:latin typeface="Cabin"/>
                <a:ea typeface="Cabin"/>
                <a:cs typeface="Cabin"/>
                <a:sym typeface="Cabin"/>
              </a:rPr>
              <a:t>that change each time through a loop.  Often these </a:t>
            </a:r>
            <a:r>
              <a:rPr b="0" baseline="0" i="0" lang="en-US" sz="3600" u="none" cap="none" strike="noStrike">
                <a:solidFill>
                  <a:srgbClr val="FF0000"/>
                </a:solidFill>
                <a:latin typeface="Cabin"/>
                <a:ea typeface="Cabin"/>
                <a:cs typeface="Cabin"/>
                <a:sym typeface="Cabin"/>
              </a:rPr>
              <a:t>iteration variables</a:t>
            </a:r>
            <a:r>
              <a:rPr b="0" baseline="0" i="0" lang="en-US" sz="3600" u="none" cap="none" strike="noStrike">
                <a:solidFill>
                  <a:schemeClr val="lt1"/>
                </a:solidFill>
                <a:latin typeface="Cabin"/>
                <a:ea typeface="Cabin"/>
                <a:cs typeface="Cabin"/>
                <a:sym typeface="Cabin"/>
              </a:rPr>
              <a:t> go through a sequence of numbers.</a:t>
            </a:r>
          </a:p>
        </p:txBody>
      </p:sp>
      <p:sp>
        <p:nvSpPr>
          <p:cNvPr id="612" name="Shape 612"/>
          <p:cNvSpPr txBox="1"/>
          <p:nvPr/>
        </p:nvSpPr>
        <p:spPr>
          <a:xfrm>
            <a:off x="542925" y="1790700"/>
            <a:ext cx="723900" cy="622299"/>
          </a:xfrm>
          <a:prstGeom prst="rect">
            <a:avLst/>
          </a:prstGeom>
          <a:no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No</a:t>
            </a:r>
          </a:p>
        </p:txBody>
      </p:sp>
      <p:sp>
        <p:nvSpPr>
          <p:cNvPr id="613" name="Shape 613"/>
          <p:cNvSpPr txBox="1"/>
          <p:nvPr/>
        </p:nvSpPr>
        <p:spPr>
          <a:xfrm>
            <a:off x="1397000" y="6553200"/>
            <a:ext cx="2921099" cy="749399"/>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'Blastoff'</a:t>
            </a:r>
          </a:p>
        </p:txBody>
      </p:sp>
      <p:sp>
        <p:nvSpPr>
          <p:cNvPr id="614" name="Shape 614"/>
          <p:cNvSpPr txBox="1"/>
          <p:nvPr/>
        </p:nvSpPr>
        <p:spPr>
          <a:xfrm>
            <a:off x="390525" y="82042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baseline="0" i="0" lang="en-US" sz="3600" u="none" cap="none" strike="noStrike">
                <a:solidFill>
                  <a:srgbClr val="00FFFF"/>
                </a:solidFill>
                <a:latin typeface="Cabin"/>
                <a:ea typeface="Cabin"/>
                <a:cs typeface="Cabin"/>
                <a:sym typeface="Cabin"/>
              </a:rPr>
              <a:t>Chapter 5</a:t>
            </a:r>
          </a:p>
        </p:txBody>
      </p:sp>
      <p:sp>
        <p:nvSpPr>
          <p:cNvPr id="615" name="Shape 615"/>
          <p:cNvSpPr txBox="1"/>
          <p:nvPr/>
        </p:nvSpPr>
        <p:spPr>
          <a:xfrm>
            <a:off x="4659312" y="1790700"/>
            <a:ext cx="725486" cy="622299"/>
          </a:xfrm>
          <a:prstGeom prst="rect">
            <a:avLst/>
          </a:prstGeom>
          <a:no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600" u="none" cap="none" strike="noStrike">
                <a:solidFill>
                  <a:schemeClr val="lt1"/>
                </a:solidFill>
                <a:latin typeface="Cabin"/>
                <a:ea typeface="Cabin"/>
                <a:cs typeface="Cabin"/>
                <a:sym typeface="Cabin"/>
              </a:rPr>
              <a:t>Yes</a:t>
            </a:r>
          </a:p>
        </p:txBody>
      </p:sp>
      <p:sp>
        <p:nvSpPr>
          <p:cNvPr id="616" name="Shape 616"/>
          <p:cNvSpPr txBox="1"/>
          <p:nvPr/>
        </p:nvSpPr>
        <p:spPr>
          <a:xfrm>
            <a:off x="1397000" y="609600"/>
            <a:ext cx="2921099" cy="749399"/>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n = 5</a:t>
            </a:r>
          </a:p>
        </p:txBody>
      </p:sp>
      <p:sp>
        <p:nvSpPr>
          <p:cNvPr id="617" name="Shape 617"/>
          <p:cNvSpPr txBox="1"/>
          <p:nvPr/>
        </p:nvSpPr>
        <p:spPr>
          <a:xfrm>
            <a:off x="3581400" y="3187700"/>
            <a:ext cx="2921099" cy="749399"/>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500" u="none" cap="none" strike="noStrike">
                <a:solidFill>
                  <a:schemeClr val="lt1"/>
                </a:solidFill>
                <a:latin typeface="Cabin"/>
                <a:ea typeface="Cabin"/>
                <a:cs typeface="Cabin"/>
                <a:sym typeface="Cabin"/>
              </a:rPr>
              <a:t>print </a:t>
            </a:r>
            <a:r>
              <a:rPr b="0" baseline="0" i="0" lang="en-US" sz="3500" u="none" cap="none" strike="noStrike">
                <a:solidFill>
                  <a:srgbClr val="FF0000"/>
                </a:solidFill>
                <a:latin typeface="Cabin"/>
                <a:ea typeface="Cabin"/>
                <a:cs typeface="Cabin"/>
                <a:sym typeface="Cabin"/>
              </a:rPr>
              <a:t>n</a:t>
            </a:r>
          </a:p>
        </p:txBody>
      </p:sp>
      <p:cxnSp>
        <p:nvCxnSpPr>
          <p:cNvPr id="618" name="Shape 618"/>
          <p:cNvCxnSpPr/>
          <p:nvPr/>
        </p:nvCxnSpPr>
        <p:spPr>
          <a:xfrm rot="10800000">
            <a:off x="9885399" y="4829087"/>
            <a:ext cx="3043200" cy="722399"/>
          </a:xfrm>
          <a:prstGeom prst="straightConnector1">
            <a:avLst/>
          </a:prstGeom>
          <a:noFill/>
          <a:ln cap="rnd" w="50800">
            <a:solidFill>
              <a:srgbClr val="FF7F00"/>
            </a:solidFill>
            <a:prstDash val="solid"/>
            <a:miter/>
            <a:headEnd len="med" w="med" type="stealth"/>
            <a:tailEnd len="med" w="med" type="none"/>
          </a:ln>
        </p:spPr>
      </p:cxnSp>
      <p:sp>
        <p:nvSpPr>
          <p:cNvPr id="619" name="Shape 619"/>
          <p:cNvSpPr txBox="1"/>
          <p:nvPr/>
        </p:nvSpPr>
        <p:spPr>
          <a:xfrm>
            <a:off x="3568700" y="4406900"/>
            <a:ext cx="2921099" cy="749399"/>
          </a:xfrm>
          <a:prstGeom prst="rect">
            <a:avLst/>
          </a:prstGeom>
          <a:solidFill>
            <a:srgbClr val="0000FF"/>
          </a:solidFill>
          <a:ln cap="flat"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b="0" baseline="0" i="0" lang="en-US" sz="3500" u="none" cap="none" strike="noStrike">
                <a:solidFill>
                  <a:schemeClr val="lt1"/>
                </a:solidFill>
                <a:latin typeface="Cabin"/>
                <a:ea typeface="Cabin"/>
                <a:cs typeface="Cabin"/>
                <a:sym typeface="Cabin"/>
              </a:rPr>
              <a:t>n = n -1</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nvSpPr>
        <p:spPr>
          <a:xfrm>
            <a:off x="998325" y="139650"/>
            <a:ext cx="100352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baseline="0" i="0" sz="28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baseline="0" i="0" sz="28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00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00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00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28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print bigword, bigcount</a:t>
            </a:r>
          </a:p>
        </p:txBody>
      </p:sp>
      <p:sp>
        <p:nvSpPr>
          <p:cNvPr id="625" name="Shape 625"/>
          <p:cNvSpPr txBox="1"/>
          <p:nvPr/>
        </p:nvSpPr>
        <p:spPr>
          <a:xfrm>
            <a:off x="12082000" y="615550"/>
            <a:ext cx="2550299" cy="2736599"/>
          </a:xfrm>
          <a:prstGeom prst="rect">
            <a:avLst/>
          </a:prstGeom>
          <a:noFill/>
          <a:ln>
            <a:noFill/>
          </a:ln>
        </p:spPr>
        <p:txBody>
          <a:bodyPr anchorCtr="0" anchor="ctr" bIns="0" lIns="0" rIns="0" tIns="0">
            <a:noAutofit/>
          </a:bodyPr>
          <a:lstStyle/>
          <a:p>
            <a:pPr indent="0" lvl="0" marL="0" marR="0" rtl="0" algn="ctr">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indent="0" lvl="0" marL="0" marR="0" rtl="0" algn="ctr">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indent="0" lvl="0" marL="0" marR="0" rtl="0" algn="ctr">
              <a:lnSpc>
                <a:spcPct val="150000"/>
              </a:lnSpc>
              <a:spcBef>
                <a:spcPts val="0"/>
              </a:spcBef>
              <a:spcAft>
                <a:spcPts val="0"/>
              </a:spcAft>
              <a:buClr>
                <a:srgbClr val="FF00FF"/>
              </a:buClr>
              <a:buSzPct val="25000"/>
              <a:buFont typeface="Cabin"/>
              <a:buNone/>
            </a:pPr>
            <a:r>
              <a:rPr lang="en-US" sz="3000">
                <a:solidFill>
                  <a:srgbClr val="FF00FF"/>
                </a:solidFill>
                <a:latin typeface="Cabin"/>
                <a:ea typeface="Cabin"/>
                <a:cs typeface="Cabin"/>
                <a:sym typeface="Cabin"/>
              </a:rPr>
              <a:t>Conditional</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nvSpPr>
        <p:spPr>
          <a:xfrm>
            <a:off x="9983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name = </a:t>
            </a:r>
            <a:r>
              <a:rPr b="0" baseline="0" i="0" lang="en-US" sz="2800" u="none" cap="none" strike="noStrike">
                <a:solidFill>
                  <a:srgbClr val="00FFFF"/>
                </a:solidFill>
                <a:latin typeface="Courier New"/>
                <a:ea typeface="Courier New"/>
                <a:cs typeface="Courier New"/>
                <a:sym typeface="Courier New"/>
              </a:rPr>
              <a:t>raw_input</a:t>
            </a:r>
            <a:r>
              <a:rPr b="0" baseline="0" i="0" lang="en-US" sz="2800" u="none" cap="none" strike="noStrike">
                <a:solidFill>
                  <a:srgbClr val="00FF00"/>
                </a:solidFill>
                <a:latin typeface="Courier New"/>
                <a:ea typeface="Courier New"/>
                <a:cs typeface="Courier New"/>
                <a:sym typeface="Courier New"/>
              </a:rPr>
              <a:t>('Enter file:')</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words = text.split()</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   </a:t>
            </a:r>
            <a:r>
              <a:rPr b="0" baseline="0" i="0" lang="en-US" sz="2800" u="none" cap="none" strike="noStrike">
                <a:solidFill>
                  <a:srgbClr val="FF7F00"/>
                </a:solidFill>
                <a:latin typeface="Courier New"/>
                <a:ea typeface="Courier New"/>
                <a:cs typeface="Courier New"/>
                <a:sym typeface="Courier New"/>
              </a:rPr>
              <a:t>counts[word] = counts.get(word,0) + 1</a:t>
            </a:r>
          </a:p>
          <a:p>
            <a:pPr indent="0" lvl="0" marL="0" marR="0" rtl="0" algn="l">
              <a:lnSpc>
                <a:spcPct val="100000"/>
              </a:lnSpc>
              <a:spcBef>
                <a:spcPts val="0"/>
              </a:spcBef>
              <a:spcAft>
                <a:spcPts val="0"/>
              </a:spcAft>
              <a:buClr>
                <a:srgbClr val="00FF00"/>
              </a:buClr>
              <a:buFont typeface="Cabin"/>
              <a:buNone/>
            </a:pPr>
            <a:r>
              <a:t/>
            </a:r>
            <a:endParaRPr sz="28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00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00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00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28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baseline="0" i="0" lang="en-US" sz="2800" u="none" cap="none" strike="noStrike">
                <a:solidFill>
                  <a:srgbClr val="FFFF00"/>
                </a:solidFill>
                <a:latin typeface="Courier New"/>
                <a:ea typeface="Courier New"/>
                <a:cs typeface="Courier New"/>
                <a:sym typeface="Courier New"/>
              </a:rPr>
              <a:t>print bigword, bigcount</a:t>
            </a:r>
          </a:p>
        </p:txBody>
      </p:sp>
      <p:sp>
        <p:nvSpPr>
          <p:cNvPr id="631" name="Shape 631"/>
          <p:cNvSpPr txBox="1"/>
          <p:nvPr/>
        </p:nvSpPr>
        <p:spPr>
          <a:xfrm>
            <a:off x="11244375" y="734950"/>
            <a:ext cx="3996000" cy="7680599"/>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A short Python “Story” about how to count words in a file</a:t>
            </a:r>
          </a:p>
          <a:p>
            <a:pPr indent="0" lvl="0" marL="0" marR="0" rtl="0" algn="ctr">
              <a:lnSpc>
                <a:spcPct val="115000"/>
              </a:lnSpc>
              <a:spcBef>
                <a:spcPts val="0"/>
              </a:spcBef>
              <a:spcAft>
                <a:spcPts val="0"/>
              </a:spcAft>
              <a:buClr>
                <a:srgbClr val="FF00FF"/>
              </a:buClr>
              <a:buFont typeface="Cabin"/>
              <a:buNone/>
            </a:pPr>
            <a:r>
              <a:t/>
            </a:r>
            <a:endParaRPr sz="3000">
              <a:solidFill>
                <a:srgbClr val="00FF00"/>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00FFFF"/>
                </a:solidFill>
                <a:latin typeface="Cabin"/>
                <a:ea typeface="Cabin"/>
                <a:cs typeface="Cabin"/>
                <a:sym typeface="Cabin"/>
              </a:rPr>
              <a:t>A word used to read data from a user </a:t>
            </a:r>
          </a:p>
          <a:p>
            <a:pPr indent="0" lvl="0" marL="0" marR="0" rtl="0" algn="ctr">
              <a:lnSpc>
                <a:spcPct val="115000"/>
              </a:lnSpc>
              <a:spcBef>
                <a:spcPts val="0"/>
              </a:spcBef>
              <a:spcAft>
                <a:spcPts val="0"/>
              </a:spcAft>
              <a:buClr>
                <a:srgbClr val="FF00FF"/>
              </a:buClr>
              <a:buFont typeface="Cabin"/>
              <a:buNone/>
            </a:pPr>
            <a:r>
              <a:t/>
            </a:r>
            <a:endParaRPr sz="3000">
              <a:solidFill>
                <a:srgbClr val="00FF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7F00"/>
                </a:solidFill>
                <a:latin typeface="Cabin"/>
                <a:ea typeface="Cabin"/>
                <a:cs typeface="Cabin"/>
                <a:sym typeface="Cabin"/>
              </a:rPr>
              <a:t>A sentence about updating one of the many counts</a:t>
            </a:r>
          </a:p>
          <a:p>
            <a:pPr indent="0" lvl="0" marL="0" marR="0" rtl="0" algn="ctr">
              <a:lnSpc>
                <a:spcPct val="115000"/>
              </a:lnSpc>
              <a:spcBef>
                <a:spcPts val="0"/>
              </a:spcBef>
              <a:spcAft>
                <a:spcPts val="0"/>
              </a:spcAft>
              <a:buClr>
                <a:srgbClr val="FF00FF"/>
              </a:buClr>
              <a:buFont typeface="Cabin"/>
              <a:buNone/>
            </a:pPr>
            <a:r>
              <a:t/>
            </a:r>
            <a:endParaRPr sz="3000">
              <a:solidFill>
                <a:srgbClr val="FF00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00FF"/>
                </a:solidFill>
                <a:latin typeface="Cabin"/>
                <a:ea typeface="Cabin"/>
                <a:cs typeface="Cabin"/>
                <a:sym typeface="Cabin"/>
              </a:rPr>
              <a:t>A paragraph about how  to find the largest item in a list</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Summary</a:t>
            </a:r>
          </a:p>
        </p:txBody>
      </p:sp>
      <p:sp>
        <p:nvSpPr>
          <p:cNvPr id="637" name="Shape 637"/>
          <p:cNvSpPr txBox="1"/>
          <p:nvPr>
            <p:ph idx="1" type="body"/>
          </p:nvPr>
        </p:nvSpPr>
        <p:spPr>
          <a:xfrm>
            <a:off x="1155700" y="2603500"/>
            <a:ext cx="13932000" cy="52577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This is a quick overview of Chapter 1</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We will revisit these concepts throughout the course</a:t>
            </a:r>
          </a:p>
          <a:p>
            <a:pPr indent="-533400" lvl="0" marL="749300" marR="0" rtl="0" algn="l">
              <a:lnSpc>
                <a:spcPct val="100000"/>
              </a:lnSpc>
              <a:spcBef>
                <a:spcPts val="3500"/>
              </a:spcBef>
              <a:spcAft>
                <a:spcPts val="0"/>
              </a:spcAft>
              <a:buClr>
                <a:schemeClr val="lt1"/>
              </a:buClr>
              <a:buSzPct val="171000"/>
              <a:buFont typeface="Cabin"/>
              <a:buChar char="•"/>
            </a:pPr>
            <a:r>
              <a:rPr b="0" baseline="0" i="0" lang="en-US" sz="3600" u="none" cap="none" strike="noStrike">
                <a:solidFill>
                  <a:schemeClr val="lt1"/>
                </a:solidFill>
                <a:latin typeface="Cabin"/>
                <a:ea typeface="Cabin"/>
                <a:cs typeface="Cabin"/>
                <a:sym typeface="Cabin"/>
              </a:rPr>
              <a:t>Focus on the big picture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type="title"/>
          </p:nvPr>
        </p:nvSpPr>
        <p:spPr>
          <a:xfrm>
            <a:off x="1155700" y="241300"/>
            <a:ext cx="13932000" cy="811500"/>
          </a:xfrm>
          <a:prstGeom prst="rect">
            <a:avLst/>
          </a:prstGeom>
        </p:spPr>
        <p:txBody>
          <a:bodyPr anchorCtr="0" anchor="ctr" bIns="91425" lIns="91425" rIns="91425" tIns="91425">
            <a:noAutofit/>
          </a:bodyPr>
          <a:lstStyle/>
          <a:p>
            <a:pPr>
              <a:spcBef>
                <a:spcPts val="0"/>
              </a:spcBef>
              <a:buNone/>
            </a:pPr>
            <a:r>
              <a:rPr lang="en-US" sz="3600">
                <a:solidFill>
                  <a:srgbClr val="00FF00"/>
                </a:solidFill>
              </a:rPr>
              <a:t>Acknowledgements / Contributions</a:t>
            </a:r>
          </a:p>
        </p:txBody>
      </p:sp>
      <p:sp>
        <p:nvSpPr>
          <p:cNvPr id="643" name="Shape 643"/>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a:spcBef>
                <a:spcPts val="0"/>
              </a:spcBef>
              <a:buNone/>
            </a:pPr>
            <a:r>
              <a:t/>
            </a:r>
            <a:endParaRPr sz="1800">
              <a:solidFill>
                <a:srgbClr val="FFFFFF"/>
              </a:solidFill>
            </a:endParaRPr>
          </a:p>
        </p:txBody>
      </p:sp>
      <p:pic>
        <p:nvPicPr>
          <p:cNvPr id="644" name="Shape 644"/>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45" name="Shape 645"/>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46" name="Shape 646"/>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cxnSp>
        <p:nvCxnSpPr>
          <p:cNvPr id="256" name="Shape 256"/>
          <p:cNvCxnSpPr/>
          <p:nvPr/>
        </p:nvCxnSpPr>
        <p:spPr>
          <a:xfrm flipH="1" rot="10800000">
            <a:off x="4168775" y="4079874"/>
            <a:ext cx="1254125" cy="1517650"/>
          </a:xfrm>
          <a:prstGeom prst="straightConnector1">
            <a:avLst/>
          </a:prstGeom>
          <a:noFill/>
          <a:ln cap="rnd" w="215900">
            <a:solidFill>
              <a:srgbClr val="2E2F30"/>
            </a:solidFill>
            <a:prstDash val="solid"/>
            <a:miter/>
            <a:headEnd len="med" w="med" type="none"/>
            <a:tailEnd len="med" w="med" type="none"/>
          </a:ln>
        </p:spPr>
      </p:cxnSp>
      <p:cxnSp>
        <p:nvCxnSpPr>
          <p:cNvPr id="257" name="Shape 257"/>
          <p:cNvCxnSpPr/>
          <p:nvPr/>
        </p:nvCxnSpPr>
        <p:spPr>
          <a:xfrm flipH="1" rot="10800000">
            <a:off x="7369175" y="4213225"/>
            <a:ext cx="80961" cy="1214437"/>
          </a:xfrm>
          <a:prstGeom prst="straightConnector1">
            <a:avLst/>
          </a:prstGeom>
          <a:noFill/>
          <a:ln cap="rnd" w="215900">
            <a:solidFill>
              <a:srgbClr val="2E2F30"/>
            </a:solidFill>
            <a:prstDash val="solid"/>
            <a:miter/>
            <a:headEnd len="med" w="med" type="none"/>
            <a:tailEnd len="med" w="med" type="none"/>
          </a:ln>
        </p:spPr>
      </p:cxnSp>
      <p:cxnSp>
        <p:nvCxnSpPr>
          <p:cNvPr id="258" name="Shape 258"/>
          <p:cNvCxnSpPr/>
          <p:nvPr/>
        </p:nvCxnSpPr>
        <p:spPr>
          <a:xfrm rot="10800000">
            <a:off x="8783636" y="4189412"/>
            <a:ext cx="2771774" cy="930275"/>
          </a:xfrm>
          <a:prstGeom prst="straightConnector1">
            <a:avLst/>
          </a:prstGeom>
          <a:noFill/>
          <a:ln cap="rnd" w="215900">
            <a:solidFill>
              <a:srgbClr val="2E2F30"/>
            </a:solidFill>
            <a:prstDash val="solid"/>
            <a:miter/>
            <a:headEnd len="med" w="med" type="none"/>
            <a:tailEnd len="med" w="med" type="none"/>
          </a:ln>
        </p:spPr>
      </p:cxnSp>
      <p:pic>
        <p:nvPicPr>
          <p:cNvPr id="259" name="Shape 259"/>
          <p:cNvPicPr preferRelativeResize="0"/>
          <p:nvPr/>
        </p:nvPicPr>
        <p:blipFill rotWithShape="1">
          <a:blip r:embed="rId3">
            <a:alphaModFix/>
          </a:blip>
          <a:srcRect b="0" l="0" r="0" t="0"/>
          <a:stretch/>
        </p:blipFill>
        <p:spPr>
          <a:xfrm>
            <a:off x="9067800" y="546100"/>
            <a:ext cx="1187449" cy="1689100"/>
          </a:xfrm>
          <a:prstGeom prst="rect">
            <a:avLst/>
          </a:prstGeom>
          <a:noFill/>
          <a:ln>
            <a:noFill/>
          </a:ln>
        </p:spPr>
      </p:pic>
      <p:sp>
        <p:nvSpPr>
          <p:cNvPr id="260" name="Shape 260"/>
          <p:cNvSpPr txBox="1"/>
          <p:nvPr/>
        </p:nvSpPr>
        <p:spPr>
          <a:xfrm>
            <a:off x="2870200" y="2730500"/>
            <a:ext cx="9931400" cy="1587499"/>
          </a:xfrm>
          <a:prstGeom prst="rect">
            <a:avLst/>
          </a:prstGeom>
          <a:blipFill rotWithShape="1">
            <a:blip r:embed="rId4">
              <a:alphaModFix/>
            </a:blip>
            <a:stretch>
              <a:fillRect b="0" l="0" r="0" t="0"/>
            </a:stretch>
          </a:blipFill>
          <a:ln cap="rnd"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4800" u="none" cap="none" strike="noStrike">
                <a:solidFill>
                  <a:schemeClr val="lt1"/>
                </a:solidFill>
                <a:latin typeface="Ovo"/>
                <a:ea typeface="Ovo"/>
                <a:cs typeface="Ovo"/>
                <a:sym typeface="Ovo"/>
              </a:rPr>
              <a:t>Computer</a:t>
            </a:r>
          </a:p>
          <a:p>
            <a:pPr indent="0" lvl="0" marL="0" marR="0" rtl="0" algn="ctr">
              <a:lnSpc>
                <a:spcPct val="100000"/>
              </a:lnSpc>
              <a:spcBef>
                <a:spcPts val="0"/>
              </a:spcBef>
              <a:spcAft>
                <a:spcPts val="0"/>
              </a:spcAft>
              <a:buClr>
                <a:schemeClr val="lt1"/>
              </a:buClr>
              <a:buSzPct val="25000"/>
              <a:buFont typeface="Ovo"/>
              <a:buNone/>
            </a:pPr>
            <a:r>
              <a:rPr b="0" baseline="0" i="0" lang="en-US" sz="4800" u="none" cap="none" strike="noStrike">
                <a:solidFill>
                  <a:schemeClr val="lt1"/>
                </a:solidFill>
                <a:latin typeface="Ovo"/>
                <a:ea typeface="Ovo"/>
                <a:cs typeface="Ovo"/>
                <a:sym typeface="Ovo"/>
              </a:rPr>
              <a:t>Hardware + Software</a:t>
            </a:r>
          </a:p>
        </p:txBody>
      </p:sp>
      <p:sp>
        <p:nvSpPr>
          <p:cNvPr id="261" name="Shape 261"/>
          <p:cNvSpPr/>
          <p:nvPr/>
        </p:nvSpPr>
        <p:spPr>
          <a:xfrm>
            <a:off x="10147300" y="5003800"/>
            <a:ext cx="2908299" cy="1371599"/>
          </a:xfrm>
          <a:prstGeom prst="roundRect">
            <a:avLst>
              <a:gd fmla="val 3000" name="adj"/>
            </a:avLst>
          </a:prstGeom>
          <a:blipFill rotWithShape="1">
            <a:blip r:embed="rId5">
              <a:alphaModFix/>
            </a:blip>
            <a:stretch>
              <a:fillRect b="0" l="0" r="0" t="0"/>
            </a:stretch>
          </a:blipFill>
          <a:ln cap="rnd"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Networks</a:t>
            </a:r>
          </a:p>
        </p:txBody>
      </p:sp>
      <p:sp>
        <p:nvSpPr>
          <p:cNvPr id="262" name="Shape 262"/>
          <p:cNvSpPr txBox="1"/>
          <p:nvPr/>
        </p:nvSpPr>
        <p:spPr>
          <a:xfrm>
            <a:off x="9221786" y="5465762"/>
            <a:ext cx="571500" cy="6350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a:t>
            </a:r>
          </a:p>
        </p:txBody>
      </p:sp>
      <p:pic>
        <p:nvPicPr>
          <p:cNvPr id="263" name="Shape 263"/>
          <p:cNvPicPr preferRelativeResize="0"/>
          <p:nvPr/>
        </p:nvPicPr>
        <p:blipFill rotWithShape="1">
          <a:blip r:embed="rId6">
            <a:alphaModFix/>
          </a:blip>
          <a:srcRect b="0" l="0" r="0" t="0"/>
          <a:stretch/>
        </p:blipFill>
        <p:spPr>
          <a:xfrm>
            <a:off x="3390900" y="431800"/>
            <a:ext cx="3632199" cy="1908174"/>
          </a:xfrm>
          <a:prstGeom prst="rect">
            <a:avLst/>
          </a:prstGeom>
          <a:noFill/>
          <a:ln>
            <a:noFill/>
          </a:ln>
        </p:spPr>
      </p:pic>
      <p:pic>
        <p:nvPicPr>
          <p:cNvPr id="264" name="Shape 264"/>
          <p:cNvPicPr preferRelativeResize="0"/>
          <p:nvPr/>
        </p:nvPicPr>
        <p:blipFill rotWithShape="1">
          <a:blip r:embed="rId7">
            <a:alphaModFix/>
          </a:blip>
          <a:srcRect b="0" l="0" r="0" t="0"/>
          <a:stretch/>
        </p:blipFill>
        <p:spPr>
          <a:xfrm>
            <a:off x="10756900" y="241300"/>
            <a:ext cx="1235074" cy="2292349"/>
          </a:xfrm>
          <a:prstGeom prst="rect">
            <a:avLst/>
          </a:prstGeom>
          <a:noFill/>
          <a:ln>
            <a:noFill/>
          </a:ln>
        </p:spPr>
      </p:pic>
      <p:sp>
        <p:nvSpPr>
          <p:cNvPr id="265" name="Shape 265"/>
          <p:cNvSpPr txBox="1"/>
          <p:nvPr/>
        </p:nvSpPr>
        <p:spPr>
          <a:xfrm>
            <a:off x="2098675" y="6607175"/>
            <a:ext cx="11899899" cy="21082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2800" u="none" cap="none" strike="noStrike">
                <a:solidFill>
                  <a:schemeClr val="lt1"/>
                </a:solidFill>
                <a:latin typeface="Ovo"/>
                <a:ea typeface="Ovo"/>
                <a:cs typeface="Ovo"/>
                <a:sym typeface="Ovo"/>
              </a:rPr>
              <a:t>From a software creator</a:t>
            </a:r>
            <a:r>
              <a:rPr b="0" baseline="0" i="0" lang="en-US" sz="2800" u="none" cap="none" strike="noStrike">
                <a:solidFill>
                  <a:schemeClr val="lt1"/>
                </a:solidFill>
                <a:latin typeface="Arial"/>
                <a:ea typeface="Arial"/>
                <a:cs typeface="Arial"/>
                <a:sym typeface="Arial"/>
              </a:rPr>
              <a:t>’</a:t>
            </a:r>
            <a:r>
              <a:rPr b="0" baseline="0" i="0" lang="en-US" sz="2800" u="none" cap="none" strike="noStrike">
                <a:solidFill>
                  <a:schemeClr val="lt1"/>
                </a:solidFill>
                <a:latin typeface="Ovo"/>
                <a:ea typeface="Ovo"/>
                <a:cs typeface="Ovo"/>
                <a:sym typeface="Ovo"/>
              </a:rPr>
              <a:t>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66" name="Shape 266"/>
          <p:cNvSpPr/>
          <p:nvPr/>
        </p:nvSpPr>
        <p:spPr>
          <a:xfrm>
            <a:off x="5956300" y="5003800"/>
            <a:ext cx="2908299" cy="1371599"/>
          </a:xfrm>
          <a:prstGeom prst="roundRect">
            <a:avLst>
              <a:gd fmla="val 3000" name="adj"/>
            </a:avLst>
          </a:prstGeom>
          <a:blipFill rotWithShape="1">
            <a:blip r:embed="rId8">
              <a:alphaModFix/>
            </a:blip>
            <a:stretch>
              <a:fillRect b="0" l="0" r="0" t="0"/>
            </a:stretch>
          </a:blipFill>
          <a:ln cap="rnd"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Information</a:t>
            </a:r>
          </a:p>
        </p:txBody>
      </p:sp>
      <p:sp>
        <p:nvSpPr>
          <p:cNvPr id="267" name="Shape 267"/>
          <p:cNvSpPr/>
          <p:nvPr/>
        </p:nvSpPr>
        <p:spPr>
          <a:xfrm>
            <a:off x="2654300" y="5003800"/>
            <a:ext cx="2908299" cy="1371599"/>
          </a:xfrm>
          <a:prstGeom prst="roundRect">
            <a:avLst>
              <a:gd fmla="val 3000" name="adj"/>
            </a:avLst>
          </a:prstGeom>
          <a:blipFill rotWithShape="1">
            <a:blip r:embed="rId9">
              <a:alphaModFix/>
            </a:blip>
            <a:stretch>
              <a:fillRect b="0" l="0" r="0" t="0"/>
            </a:stretch>
          </a:blipFill>
          <a:ln cap="rnd"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baseline="0" i="0" lang="en-US" sz="3800" u="none" cap="none" strike="noStrike">
                <a:solidFill>
                  <a:schemeClr val="lt1"/>
                </a:solidFill>
                <a:latin typeface="Ovo"/>
                <a:ea typeface="Ovo"/>
                <a:cs typeface="Ovo"/>
                <a:sym typeface="Ovo"/>
              </a:rPr>
              <a:t>Data</a:t>
            </a:r>
          </a:p>
        </p:txBody>
      </p:sp>
      <p:sp>
        <p:nvSpPr>
          <p:cNvPr id="268" name="Shape 268"/>
          <p:cNvSpPr txBox="1"/>
          <p:nvPr/>
        </p:nvSpPr>
        <p:spPr>
          <a:xfrm>
            <a:off x="7516811" y="1136650"/>
            <a:ext cx="1065212" cy="660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User</a:t>
            </a:r>
          </a:p>
        </p:txBody>
      </p:sp>
      <p:grpSp>
        <p:nvGrpSpPr>
          <p:cNvPr id="269" name="Shape 269"/>
          <p:cNvGrpSpPr/>
          <p:nvPr/>
        </p:nvGrpSpPr>
        <p:grpSpPr>
          <a:xfrm>
            <a:off x="10113961" y="2147886"/>
            <a:ext cx="5414961" cy="1701799"/>
            <a:chOff x="0" y="0"/>
            <a:chExt cx="5414961" cy="1701799"/>
          </a:xfrm>
        </p:grpSpPr>
        <p:pic>
          <p:nvPicPr>
            <p:cNvPr id="270" name="Shape 270"/>
            <p:cNvPicPr preferRelativeResize="0"/>
            <p:nvPr/>
          </p:nvPicPr>
          <p:blipFill rotWithShape="1">
            <a:blip r:embed="rId10">
              <a:alphaModFix/>
            </a:blip>
            <a:srcRect b="0" l="0" r="0" t="0"/>
            <a:stretch/>
          </p:blipFill>
          <p:spPr>
            <a:xfrm>
              <a:off x="1376362" y="1050925"/>
              <a:ext cx="457200" cy="650874"/>
            </a:xfrm>
            <a:prstGeom prst="rect">
              <a:avLst/>
            </a:prstGeom>
            <a:noFill/>
            <a:ln>
              <a:noFill/>
            </a:ln>
          </p:spPr>
        </p:pic>
        <p:sp>
          <p:nvSpPr>
            <p:cNvPr id="271" name="Shape 271"/>
            <p:cNvSpPr txBox="1"/>
            <p:nvPr/>
          </p:nvSpPr>
          <p:spPr>
            <a:xfrm>
              <a:off x="2840036" y="1031875"/>
              <a:ext cx="2574924" cy="660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baseline="0" i="0" lang="en-US" sz="3800" u="none" cap="none" strike="noStrike">
                  <a:solidFill>
                    <a:schemeClr val="lt1"/>
                  </a:solidFill>
                  <a:latin typeface="Cabin"/>
                  <a:ea typeface="Cabin"/>
                  <a:cs typeface="Cabin"/>
                  <a:sym typeface="Cabin"/>
                </a:rPr>
                <a:t>Programmer</a:t>
              </a:r>
            </a:p>
          </p:txBody>
        </p:sp>
        <p:cxnSp>
          <p:nvCxnSpPr>
            <p:cNvPr id="272" name="Shape 272"/>
            <p:cNvCxnSpPr/>
            <p:nvPr/>
          </p:nvCxnSpPr>
          <p:spPr>
            <a:xfrm rot="10800000">
              <a:off x="0" y="0"/>
              <a:ext cx="1101725" cy="1063624"/>
            </a:xfrm>
            <a:prstGeom prst="straightConnector1">
              <a:avLst/>
            </a:prstGeom>
            <a:noFill/>
            <a:ln cap="rnd" w="101600">
              <a:solidFill>
                <a:srgbClr val="FFFF00"/>
              </a:solidFill>
              <a:prstDash val="solid"/>
              <a:miter/>
              <a:headEnd len="med" w="med" type="stealth"/>
              <a:tailEnd len="med" w="med" type="none"/>
            </a:ln>
          </p:spPr>
        </p:cxn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baseline="0" i="0" lang="en-US" sz="7600" u="none" cap="none" strike="noStrike">
                <a:solidFill>
                  <a:srgbClr val="FF00FF"/>
                </a:solidFill>
                <a:latin typeface="Cabin"/>
                <a:ea typeface="Cabin"/>
                <a:cs typeface="Cabin"/>
                <a:sym typeface="Cabin"/>
              </a:rPr>
              <a:t>Why be a programmer?</a:t>
            </a:r>
          </a:p>
        </p:txBody>
      </p:sp>
      <p:sp>
        <p:nvSpPr>
          <p:cNvPr id="278" name="Shape 27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b="0" baseline="0" i="0" lang="en-US" sz="3600" u="none" cap="none" strike="noStrike">
                <a:solidFill>
                  <a:srgbClr val="00FF00"/>
                </a:solidFill>
                <a:latin typeface="Cabin"/>
                <a:ea typeface="Cabin"/>
                <a:cs typeface="Cabin"/>
                <a:sym typeface="Cabin"/>
              </a:rPr>
              <a:t>To get some task done - we are the user and programmer</a:t>
            </a:r>
          </a:p>
          <a:p>
            <a:pPr indent="-371094" lvl="1" marL="1041400" marR="0" rtl="0" algn="l">
              <a:lnSpc>
                <a:spcPct val="100000"/>
              </a:lnSpc>
              <a:spcBef>
                <a:spcPts val="3500"/>
              </a:spcBef>
              <a:spcAft>
                <a:spcPts val="0"/>
              </a:spcAft>
              <a:buClr>
                <a:schemeClr val="lt1"/>
              </a:buClr>
              <a:buSzPct val="100000"/>
              <a:buFont typeface="Cabin"/>
              <a:buChar char="&gt;"/>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Clean up survey data</a:t>
            </a:r>
          </a:p>
          <a:p>
            <a:pPr indent="-371094" lvl="0" marL="749300" marR="0" rtl="0" algn="l">
              <a:lnSpc>
                <a:spcPct val="100000"/>
              </a:lnSpc>
              <a:spcBef>
                <a:spcPts val="3500"/>
              </a:spcBef>
              <a:spcAft>
                <a:spcPts val="0"/>
              </a:spcAft>
              <a:buClr>
                <a:srgbClr val="FF7F00"/>
              </a:buClr>
              <a:buSzPct val="100000"/>
              <a:buFont typeface="Cabin"/>
              <a:buChar char="•"/>
            </a:pPr>
            <a:r>
              <a:rPr b="0" baseline="0" i="0" lang="en-US" sz="3600" u="none" cap="none" strike="noStrike">
                <a:solidFill>
                  <a:srgbClr val="FF7F00"/>
                </a:solidFill>
                <a:latin typeface="Cabin"/>
                <a:ea typeface="Cabin"/>
                <a:cs typeface="Cabin"/>
                <a:sym typeface="Cabin"/>
              </a:rPr>
              <a:t>To produce something for others to use - a programming job</a:t>
            </a:r>
          </a:p>
          <a:p>
            <a:pPr indent="-371094" lvl="1" marL="1041400" marR="0" rtl="0" algn="l">
              <a:lnSpc>
                <a:spcPct val="100000"/>
              </a:lnSpc>
              <a:spcBef>
                <a:spcPts val="3500"/>
              </a:spcBef>
              <a:spcAft>
                <a:spcPts val="0"/>
              </a:spcAft>
              <a:buClr>
                <a:schemeClr val="lt1"/>
              </a:buClr>
              <a:buSzPct val="100000"/>
              <a:buFont typeface="Cabin"/>
              <a:buChar char="&gt;"/>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Fix a performance problem in the Sakai software</a:t>
            </a:r>
          </a:p>
          <a:p>
            <a:pPr indent="-371094" lvl="1" marL="1041400" marR="0" rtl="0" algn="l">
              <a:lnSpc>
                <a:spcPct val="100000"/>
              </a:lnSpc>
              <a:spcBef>
                <a:spcPts val="3500"/>
              </a:spcBef>
              <a:spcAft>
                <a:spcPts val="0"/>
              </a:spcAft>
              <a:buClr>
                <a:schemeClr val="lt1"/>
              </a:buClr>
              <a:buSzPct val="100000"/>
              <a:buFont typeface="Cabin"/>
              <a:buChar char="&gt;"/>
            </a:pPr>
            <a:r>
              <a:rPr lang="en-US" sz="3600">
                <a:solidFill>
                  <a:schemeClr val="lt1"/>
                </a:solidFill>
                <a:latin typeface="Cabin"/>
                <a:ea typeface="Cabin"/>
                <a:cs typeface="Cabin"/>
                <a:sym typeface="Cabin"/>
              </a:rPr>
              <a:t> </a:t>
            </a:r>
            <a:r>
              <a:rPr b="0" baseline="0" i="0" lang="en-US" sz="3600" u="none" cap="none" strike="noStrike">
                <a:solidFill>
                  <a:schemeClr val="lt1"/>
                </a:solidFill>
                <a:latin typeface="Cabin"/>
                <a:ea typeface="Cabin"/>
                <a:cs typeface="Cabin"/>
                <a:sym typeface="Cabin"/>
              </a:rPr>
              <a:t>Add  guestbook to a web site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1155700" y="5461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baseline="0" i="0" lang="en-US" sz="7600" u="none" cap="none" strike="noStrike">
                <a:solidFill>
                  <a:srgbClr val="FF7F00"/>
                </a:solidFill>
                <a:latin typeface="Cabin"/>
                <a:ea typeface="Cabin"/>
                <a:cs typeface="Cabin"/>
                <a:sym typeface="Cabin"/>
              </a:rPr>
              <a:t>What is Code?  Software?  </a:t>
            </a:r>
            <a:br>
              <a:rPr b="0" baseline="0" i="0" lang="en-US" sz="7600" u="none" cap="none" strike="noStrike">
                <a:solidFill>
                  <a:srgbClr val="FF7F00"/>
                </a:solidFill>
                <a:latin typeface="Cabin"/>
                <a:ea typeface="Cabin"/>
                <a:cs typeface="Cabin"/>
                <a:sym typeface="Cabin"/>
              </a:rPr>
            </a:br>
            <a:r>
              <a:rPr b="0" baseline="0" i="0" lang="en-US" sz="7600" u="none" cap="none" strike="noStrike">
                <a:solidFill>
                  <a:srgbClr val="FF7F00"/>
                </a:solidFill>
                <a:latin typeface="Cabin"/>
                <a:ea typeface="Cabin"/>
                <a:cs typeface="Cabin"/>
                <a:sym typeface="Cabin"/>
              </a:rPr>
              <a:t>A Program?</a:t>
            </a:r>
          </a:p>
        </p:txBody>
      </p:sp>
      <p:sp>
        <p:nvSpPr>
          <p:cNvPr id="284" name="Shape 284"/>
          <p:cNvSpPr txBox="1"/>
          <p:nvPr>
            <p:ph idx="1" type="body"/>
          </p:nvPr>
        </p:nvSpPr>
        <p:spPr>
          <a:xfrm>
            <a:off x="1155700" y="29845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A sequence of stored instructions </a:t>
            </a:r>
          </a:p>
          <a:p>
            <a:pPr indent="-345694" lvl="1" marL="1041400" marR="0" rtl="0" algn="l">
              <a:lnSpc>
                <a:spcPct val="100000"/>
              </a:lnSpc>
              <a:spcBef>
                <a:spcPts val="3500"/>
              </a:spcBef>
              <a:spcAft>
                <a:spcPts val="0"/>
              </a:spcAft>
              <a:buClr>
                <a:schemeClr val="lt1"/>
              </a:buClr>
              <a:buSzPct val="100000"/>
              <a:buFont typeface="Cabin"/>
              <a:buChar char="&gt;"/>
            </a:pPr>
            <a:r>
              <a:rPr b="0" baseline="0" i="0" lang="en-US" sz="3200" u="none" cap="none" strike="noStrike">
                <a:solidFill>
                  <a:schemeClr val="lt1"/>
                </a:solidFill>
                <a:latin typeface="Cabin"/>
                <a:ea typeface="Cabin"/>
                <a:cs typeface="Cabin"/>
                <a:sym typeface="Cabin"/>
              </a:rPr>
              <a:t>It is a little piece of our intelligence in the computer</a:t>
            </a:r>
          </a:p>
          <a:p>
            <a:pPr indent="-345694" lvl="1" marL="1041400" marR="0" rtl="0" algn="l">
              <a:lnSpc>
                <a:spcPct val="100000"/>
              </a:lnSpc>
              <a:spcBef>
                <a:spcPts val="3500"/>
              </a:spcBef>
              <a:spcAft>
                <a:spcPts val="0"/>
              </a:spcAft>
              <a:buClr>
                <a:schemeClr val="lt1"/>
              </a:buClr>
              <a:buSzPct val="100000"/>
              <a:buFont typeface="Cabin"/>
              <a:buChar char="&gt;"/>
            </a:pPr>
            <a:r>
              <a:rPr b="0" baseline="0" i="0" lang="en-US" sz="3200" u="none" cap="none" strike="noStrike">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indent="-345694" lvl="0" marL="749300" marR="0" rtl="0" algn="l">
              <a:lnSpc>
                <a:spcPct val="100000"/>
              </a:lnSpc>
              <a:spcBef>
                <a:spcPts val="3500"/>
              </a:spcBef>
              <a:spcAft>
                <a:spcPts val="0"/>
              </a:spcAft>
              <a:buClr>
                <a:schemeClr val="lt1"/>
              </a:buClr>
              <a:buSzPct val="100000"/>
              <a:buFont typeface="Cabin"/>
              <a:buChar char="•"/>
            </a:pPr>
            <a:r>
              <a:rPr b="0" baseline="0" i="0" lang="en-US" sz="3200" u="none" cap="none" strike="noStrike">
                <a:solidFill>
                  <a:schemeClr val="lt1"/>
                </a:solidFill>
                <a:latin typeface="Cabin"/>
                <a:ea typeface="Cabin"/>
                <a:cs typeface="Cabin"/>
                <a:sym typeface="Cabin"/>
              </a:rPr>
              <a:t>A piece of creative art - particularly when we do a good job on user experience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Programs for Humans...</a:t>
            </a:r>
          </a:p>
        </p:txBody>
      </p:sp>
      <p:sp>
        <p:nvSpPr>
          <p:cNvPr id="290" name="Shape 290"/>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3"/>
              </a:rPr>
              <a:t>http://www.youtube.com/watch?v=sN62PAKoBfE</a:t>
            </a:r>
          </a:p>
        </p:txBody>
      </p:sp>
      <p:pic>
        <p:nvPicPr>
          <p:cNvPr id="291" name="Shape 291"/>
          <p:cNvPicPr preferRelativeResize="0"/>
          <p:nvPr/>
        </p:nvPicPr>
        <p:blipFill rotWithShape="1">
          <a:blip r:embed="rId4">
            <a:alphaModFix/>
          </a:blip>
          <a:srcRect b="0" l="0" r="0" t="0"/>
          <a:stretch/>
        </p:blipFill>
        <p:spPr>
          <a:xfrm>
            <a:off x="8267700" y="2781300"/>
            <a:ext cx="5905500" cy="42799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baseline="0" i="0" lang="en-US" sz="7600" u="none" cap="none" strike="noStrike">
                <a:solidFill>
                  <a:srgbClr val="00FF00"/>
                </a:solidFill>
                <a:latin typeface="Cabin"/>
                <a:ea typeface="Cabin"/>
                <a:cs typeface="Cabin"/>
                <a:sym typeface="Cabin"/>
              </a:rPr>
              <a:t>Programs for Humans...</a:t>
            </a:r>
          </a:p>
        </p:txBody>
      </p:sp>
      <p:sp>
        <p:nvSpPr>
          <p:cNvPr id="297" name="Shape 297"/>
          <p:cNvSpPr txBox="1"/>
          <p:nvPr/>
        </p:nvSpPr>
        <p:spPr>
          <a:xfrm>
            <a:off x="1125537" y="355600"/>
            <a:ext cx="5873700" cy="8432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ham to back of head</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to right 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to left hit</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baseline="0" i="0" lang="en-US" sz="3200" u="none" cap="none" strike="noStrike">
                <a:solidFill>
                  <a:schemeClr val="lt1"/>
                </a:solidFill>
                <a:latin typeface="Cabin"/>
                <a:ea typeface="Cabin"/>
                <a:cs typeface="Cabin"/>
                <a:sym typeface="Cabin"/>
              </a:rPr>
              <a:t>Jump</a:t>
            </a:r>
          </a:p>
        </p:txBody>
      </p:sp>
      <p:pic>
        <p:nvPicPr>
          <p:cNvPr id="298" name="Shape 298"/>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299" name="Shape 299"/>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baseline="0" i="0" lang="en-US" sz="3600" u="sng" cap="none" strike="noStrike">
                <a:solidFill>
                  <a:srgbClr val="FFFF00"/>
                </a:solidFill>
                <a:latin typeface="Cabin"/>
                <a:ea typeface="Cabin"/>
                <a:cs typeface="Cabin"/>
                <a:sym typeface="Cabin"/>
                <a:hlinkClick r:id="rId4"/>
              </a:rPr>
              <a:t>http://www.youtube.com/watch?v=sN62PAKoBfE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6.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7.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8.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