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20.xml"/>
  <Override ContentType="application/vnd.openxmlformats-officedocument.presentationml.slideLayout+xml" PartName="/ppt/slideLayouts/slideLayout65.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60.xml"/>
  <Override ContentType="application/vnd.openxmlformats-officedocument.presentationml.slideLayout+xml" PartName="/ppt/slideLayouts/slideLayout55.xml"/>
  <Override ContentType="application/vnd.openxmlformats-officedocument.presentationml.slideLayout+xml" PartName="/ppt/slideLayouts/slideLayout30.xml"/>
  <Override ContentType="application/vnd.openxmlformats-officedocument.presentationml.slideLayout+xml" PartName="/ppt/slideLayouts/slideLayout51.xml"/>
  <Override ContentType="application/vnd.openxmlformats-officedocument.presentationml.slideLayout+xml" PartName="/ppt/slideLayouts/slideLayout61.xml"/>
  <Override ContentType="application/vnd.openxmlformats-officedocument.presentationml.slideLayout+xml" PartName="/ppt/slideLayouts/slideLayout39.xml"/>
  <Override ContentType="application/vnd.openxmlformats-officedocument.presentationml.slideLayout+xml" PartName="/ppt/slideLayouts/slideLayout7.xml"/>
  <Override ContentType="application/vnd.openxmlformats-officedocument.presentationml.slideLayout+xml" PartName="/ppt/slideLayouts/slideLayout38.xml"/>
  <Override ContentType="application/vnd.openxmlformats-officedocument.presentationml.slideLayout+xml" PartName="/ppt/slideLayouts/slideLayout48.xml"/>
  <Override ContentType="application/vnd.openxmlformats-officedocument.presentationml.slideLayout+xml" PartName="/ppt/slideLayouts/slideLayout24.xml"/>
  <Override ContentType="application/vnd.openxmlformats-officedocument.presentationml.slideLayout+xml" PartName="/ppt/slideLayouts/slideLayout17.xml"/>
  <Override ContentType="application/vnd.openxmlformats-officedocument.presentationml.slideLayout+xml" PartName="/ppt/slideLayouts/slideLayout5.xml"/>
  <Override ContentType="application/vnd.openxmlformats-officedocument.presentationml.slideLayout+xml" PartName="/ppt/slideLayouts/slideLayout28.xml"/>
  <Override ContentType="application/vnd.openxmlformats-officedocument.presentationml.slideLayout+xml" PartName="/ppt/slideLayouts/slideLayout54.xml"/>
  <Override ContentType="application/vnd.openxmlformats-officedocument.presentationml.slideLayout+xml" PartName="/ppt/slideLayouts/slideLayout14.xml"/>
  <Override ContentType="application/vnd.openxmlformats-officedocument.presentationml.slideLayout+xml" PartName="/ppt/slideLayouts/slideLayout8.xml"/>
  <Override ContentType="application/vnd.openxmlformats-officedocument.presentationml.slideLayout+xml" PartName="/ppt/slideLayouts/slideLayout22.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50.xml"/>
  <Override ContentType="application/vnd.openxmlformats-officedocument.presentationml.slideLayout+xml" PartName="/ppt/slideLayouts/slideLayout36.xml"/>
  <Override ContentType="application/vnd.openxmlformats-officedocument.presentationml.slideLayout+xml" PartName="/ppt/slideLayouts/slideLayout21.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49.xml"/>
  <Override ContentType="application/vnd.openxmlformats-officedocument.presentationml.slideLayout+xml" PartName="/ppt/slideLayouts/slideLayout57.xml"/>
  <Override ContentType="application/vnd.openxmlformats-officedocument.presentationml.slideLayout+xml" PartName="/ppt/slideLayouts/slideLayout41.xml"/>
  <Override ContentType="application/vnd.openxmlformats-officedocument.presentationml.slideLayout+xml" PartName="/ppt/slideLayouts/slideLayout62.xml"/>
  <Override ContentType="application/vnd.openxmlformats-officedocument.presentationml.slideLayout+xml" PartName="/ppt/slideLayouts/slideLayout10.xml"/>
  <Override ContentType="application/vnd.openxmlformats-officedocument.presentationml.slideLayout+xml" PartName="/ppt/slideLayouts/slideLayout2.xml"/>
  <Override ContentType="application/vnd.openxmlformats-officedocument.presentationml.slideLayout+xml" PartName="/ppt/slideLayouts/slideLayout6.xml"/>
  <Override ContentType="application/vnd.openxmlformats-officedocument.presentationml.slideLayout+xml" PartName="/ppt/slideLayouts/slideLayout35.xml"/>
  <Override ContentType="application/vnd.openxmlformats-officedocument.presentationml.slideLayout+xml" PartName="/ppt/slideLayouts/slideLayout19.xml"/>
  <Override ContentType="application/vnd.openxmlformats-officedocument.presentationml.slideLayout+xml" PartName="/ppt/slideLayouts/slideLayout12.xml"/>
  <Override ContentType="application/vnd.openxmlformats-officedocument.presentationml.slideLayout+xml" PartName="/ppt/slideLayouts/slideLayout31.xml"/>
  <Override ContentType="application/vnd.openxmlformats-officedocument.presentationml.slideLayout+xml" PartName="/ppt/slideLayouts/slideLayout26.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46.xml"/>
  <Override ContentType="application/vnd.openxmlformats-officedocument.presentationml.slideLayout+xml" PartName="/ppt/slideLayouts/slideLayout25.xml"/>
  <Override ContentType="application/vnd.openxmlformats-officedocument.presentationml.slideLayout+xml" PartName="/ppt/slideLayouts/slideLayout44.xml"/>
  <Override ContentType="application/vnd.openxmlformats-officedocument.presentationml.slideLayout+xml" PartName="/ppt/slideLayouts/slideLayout45.xml"/>
  <Override ContentType="application/vnd.openxmlformats-officedocument.presentationml.slideLayout+xml" PartName="/ppt/slideLayouts/slideLayout34.xml"/>
  <Override ContentType="application/vnd.openxmlformats-officedocument.presentationml.slideLayout+xml" PartName="/ppt/slideLayouts/slideLayout3.xml"/>
  <Override ContentType="application/vnd.openxmlformats-officedocument.presentationml.slideLayout+xml" PartName="/ppt/slideLayouts/slideLayout66.xml"/>
  <Override ContentType="application/vnd.openxmlformats-officedocument.presentationml.slideLayout+xml" PartName="/ppt/slideLayouts/slideLayout42.xml"/>
  <Override ContentType="application/vnd.openxmlformats-officedocument.presentationml.slideLayout+xml" PartName="/ppt/slideLayouts/slideLayout64.xml"/>
  <Override ContentType="application/vnd.openxmlformats-officedocument.presentationml.slideLayout+xml" PartName="/ppt/slideLayouts/slideLayout47.xml"/>
  <Override ContentType="application/vnd.openxmlformats-officedocument.presentationml.slideLayout+xml" PartName="/ppt/slideLayouts/slideLayout23.xml"/>
  <Override ContentType="application/vnd.openxmlformats-officedocument.presentationml.slideLayout+xml" PartName="/ppt/slideLayouts/slideLayout40.xml"/>
  <Override ContentType="application/vnd.openxmlformats-officedocument.presentationml.slideLayout+xml" PartName="/ppt/slideLayouts/slideLayout52.xml"/>
  <Override ContentType="application/vnd.openxmlformats-officedocument.presentationml.slideLayout+xml" PartName="/ppt/slideLayouts/slideLayout63.xml"/>
  <Override ContentType="application/vnd.openxmlformats-officedocument.presentationml.slideLayout+xml" PartName="/ppt/slideLayouts/slideLayout59.xml"/>
  <Override ContentType="application/vnd.openxmlformats-officedocument.presentationml.slideLayout+xml" PartName="/ppt/slideLayouts/slideLayout1.xml"/>
  <Override ContentType="application/vnd.openxmlformats-officedocument.presentationml.slideLayout+xml" PartName="/ppt/slideLayouts/slideLayout53.xml"/>
  <Override ContentType="application/vnd.openxmlformats-officedocument.presentationml.slideLayout+xml" PartName="/ppt/slideLayouts/slideLayout58.xml"/>
  <Override ContentType="application/vnd.openxmlformats-officedocument.presentationml.slideLayout+xml" PartName="/ppt/slideLayouts/slideLayout56.xml"/>
  <Override ContentType="application/vnd.openxmlformats-officedocument.presentationml.slideLayout+xml" PartName="/ppt/slideLayouts/slideLayout37.xml"/>
  <Override ContentType="application/vnd.openxmlformats-officedocument.presentationml.slideLayout+xml" PartName="/ppt/slideLayouts/slideLayout32.xml"/>
  <Override ContentType="application/vnd.openxmlformats-officedocument.presentationml.slideLayout+xml" PartName="/ppt/slideLayouts/slideLayout13.xml"/>
  <Override ContentType="application/vnd.openxmlformats-officedocument.presentationml.slideLayout+xml" PartName="/ppt/slideLayouts/slideLayout29.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5.xml"/>
  <Override ContentType="application/vnd.openxmlformats-officedocument.theme+xml" PartName="/ppt/theme/theme2.xml"/>
  <Override ContentType="application/vnd.openxmlformats-officedocument.theme+xml" PartName="/ppt/theme/theme7.xml"/>
  <Override ContentType="application/vnd.openxmlformats-officedocument.theme+xml" PartName="/ppt/theme/theme4.xml"/>
  <Override ContentType="application/vnd.openxmlformats-officedocument.theme+xml" PartName="/ppt/theme/theme1.xml"/>
  <Override ContentType="application/vnd.openxmlformats-officedocument.theme+xml" PartName="/ppt/theme/theme8.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5.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3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714" r:id="rId4"/>
    <p:sldMasterId id="2147483715" r:id="rId5"/>
    <p:sldMasterId id="2147483716" r:id="rId6"/>
    <p:sldMasterId id="2147483717" r:id="rId7"/>
    <p:sldMasterId id="2147483718" r:id="rId8"/>
    <p:sldMasterId id="214748371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Lst>
  <p:sldSz cy="9144000" cx="16256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208F70B5-1B4F-4693-994A-A4FF5FC78462}">
  <a:tblStyle styleId="{208F70B5-1B4F-4693-994A-A4FF5FC78462}" styleName="Table_0"/>
  <a:tblStyle styleId="{1D6E6F5D-CB50-4F5D-A947-84F6A94F9DCC}" styleName="Table_1"/>
</a:tblStyleLst>
</file>

<file path=ppt/_rels/presentation.xml.rels><?xml version="1.0" encoding="UTF-8" standalone="yes"?><Relationships xmlns="http://schemas.openxmlformats.org/package/2006/relationships"><Relationship Id="rId39" Type="http://schemas.openxmlformats.org/officeDocument/2006/relationships/slide" Target="slides/slide29.xml"/><Relationship Id="rId38" Type="http://schemas.openxmlformats.org/officeDocument/2006/relationships/slide" Target="slides/slide28.xml"/><Relationship Id="rId37" Type="http://schemas.openxmlformats.org/officeDocument/2006/relationships/slide" Target="slides/slide27.xml"/><Relationship Id="rId19" Type="http://schemas.openxmlformats.org/officeDocument/2006/relationships/slide" Target="slides/slide9.xml"/><Relationship Id="rId36" Type="http://schemas.openxmlformats.org/officeDocument/2006/relationships/slide" Target="slides/slide26.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30" Type="http://schemas.openxmlformats.org/officeDocument/2006/relationships/slide" Target="slides/slide20.xml"/><Relationship Id="rId12" Type="http://schemas.openxmlformats.org/officeDocument/2006/relationships/slide" Target="slides/slide2.xml"/><Relationship Id="rId31" Type="http://schemas.openxmlformats.org/officeDocument/2006/relationships/slide" Target="slides/slide21.xml"/><Relationship Id="rId13" Type="http://schemas.openxmlformats.org/officeDocument/2006/relationships/slide" Target="slides/slide3.xml"/><Relationship Id="rId10" Type="http://schemas.openxmlformats.org/officeDocument/2006/relationships/notesMaster" Target="notesMasters/notesMaster1.xml"/><Relationship Id="rId11" Type="http://schemas.openxmlformats.org/officeDocument/2006/relationships/slide" Target="slides/slide1.xml"/><Relationship Id="rId34" Type="http://schemas.openxmlformats.org/officeDocument/2006/relationships/slide" Target="slides/slide24.xml"/><Relationship Id="rId35" Type="http://schemas.openxmlformats.org/officeDocument/2006/relationships/slide" Target="slides/slide25.xml"/><Relationship Id="rId32" Type="http://schemas.openxmlformats.org/officeDocument/2006/relationships/slide" Target="slides/slide22.xml"/><Relationship Id="rId33" Type="http://schemas.openxmlformats.org/officeDocument/2006/relationships/slide" Target="slides/slide23.xml"/><Relationship Id="rId29" Type="http://schemas.openxmlformats.org/officeDocument/2006/relationships/slide" Target="slides/slide19.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 Type="http://schemas.openxmlformats.org/officeDocument/2006/relationships/presProps" Target="presProps.xml"/><Relationship Id="rId21" Type="http://schemas.openxmlformats.org/officeDocument/2006/relationships/slide" Target="slides/slide11.xml"/><Relationship Id="rId40" Type="http://schemas.openxmlformats.org/officeDocument/2006/relationships/slide" Target="slides/slide30.xml"/><Relationship Id="rId1" Type="http://schemas.openxmlformats.org/officeDocument/2006/relationships/theme" Target="theme/theme4.xml"/><Relationship Id="rId22" Type="http://schemas.openxmlformats.org/officeDocument/2006/relationships/slide" Target="slides/slide12.xml"/><Relationship Id="rId41" Type="http://schemas.openxmlformats.org/officeDocument/2006/relationships/slide" Target="slides/slide31.xml"/><Relationship Id="rId4" Type="http://schemas.openxmlformats.org/officeDocument/2006/relationships/slideMaster" Target="slideMasters/slideMaster1.xml"/><Relationship Id="rId23" Type="http://schemas.openxmlformats.org/officeDocument/2006/relationships/slide" Target="slides/slide13.xml"/><Relationship Id="rId42" Type="http://schemas.openxmlformats.org/officeDocument/2006/relationships/slide" Target="slides/slide32.xml"/><Relationship Id="rId3" Type="http://schemas.openxmlformats.org/officeDocument/2006/relationships/tableStyles" Target="tableStyles.xml"/><Relationship Id="rId24" Type="http://schemas.openxmlformats.org/officeDocument/2006/relationships/slide" Target="slides/slide14.xml"/><Relationship Id="rId43" Type="http://schemas.openxmlformats.org/officeDocument/2006/relationships/slide" Target="slides/slide33.xml"/><Relationship Id="rId20" Type="http://schemas.openxmlformats.org/officeDocument/2006/relationships/slide" Target="slides/slide10.xml"/><Relationship Id="rId9" Type="http://schemas.openxmlformats.org/officeDocument/2006/relationships/slideMaster" Target="slideMasters/slideMaster6.xml"/><Relationship Id="rId6" Type="http://schemas.openxmlformats.org/officeDocument/2006/relationships/slideMaster" Target="slideMasters/slideMaster3.xml"/><Relationship Id="rId5" Type="http://schemas.openxmlformats.org/officeDocument/2006/relationships/slideMaster" Target="slideMasters/slideMaster2.xml"/><Relationship Id="rId8" Type="http://schemas.openxmlformats.org/officeDocument/2006/relationships/slideMaster" Target="slideMasters/slideMaster5.xml"/><Relationship Id="rId7" Type="http://schemas.openxmlformats.org/officeDocument/2006/relationships/slideMaster" Target="slideMasters/slideMaster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 name="Shape 1"/>
        <p:cNvGrpSpPr/>
        <p:nvPr/>
      </p:nvGrpSpPr>
      <p:grpSpPr>
        <a:xfrm>
          <a:off x="0" y="0"/>
          <a:ext cx="0" cy="0"/>
          <a:chOff x="0" y="0"/>
          <a:chExt cx="0" cy="0"/>
        </a:xfrm>
      </p:grpSpPr>
      <p:sp>
        <p:nvSpPr>
          <p:cNvPr id="2" name="Shape 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rnd" w="9525">
            <a:solidFill>
              <a:srgbClr val="000000"/>
            </a:solidFill>
            <a:prstDash val="solid"/>
            <a:miter/>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Clr>
                <a:schemeClr val="dk2"/>
              </a:buClr>
              <a:buSzPct val="78571"/>
              <a:buFont typeface="Arial"/>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a:p>
            <a:pPr>
              <a:spcBef>
                <a:spcPts val="0"/>
              </a:spcBef>
              <a:buNone/>
            </a:pPr>
            <a:r>
              <a:t/>
            </a:r>
            <a:endParaRPr/>
          </a:p>
        </p:txBody>
      </p:sp>
      <p:sp>
        <p:nvSpPr>
          <p:cNvPr id="244" name="Shape 2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48" name="Shape 3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55" name="Shape 3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71" name="Shape 3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78" name="Shape 3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5" name="Shape 385"/>
        <p:cNvGrpSpPr/>
        <p:nvPr/>
      </p:nvGrpSpPr>
      <p:grpSpPr>
        <a:xfrm>
          <a:off x="0" y="0"/>
          <a:ext cx="0" cy="0"/>
          <a:chOff x="0" y="0"/>
          <a:chExt cx="0" cy="0"/>
        </a:xfrm>
      </p:grpSpPr>
      <p:sp>
        <p:nvSpPr>
          <p:cNvPr id="386" name="Shape 38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87" name="Shape 3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04" name="Shape 4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14" name="Shape 4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22" name="Shape 4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29" name="Shape 4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37" name="Shape 4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1" name="Shape 2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2" name="Shape 442"/>
        <p:cNvGrpSpPr/>
        <p:nvPr/>
      </p:nvGrpSpPr>
      <p:grpSpPr>
        <a:xfrm>
          <a:off x="0" y="0"/>
          <a:ext cx="0" cy="0"/>
          <a:chOff x="0" y="0"/>
          <a:chExt cx="0" cy="0"/>
        </a:xfrm>
      </p:grpSpPr>
      <p:sp>
        <p:nvSpPr>
          <p:cNvPr id="443" name="Shape 44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44" name="Shape 4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51" name="Shape 4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6" name="Shape 456"/>
        <p:cNvGrpSpPr/>
        <p:nvPr/>
      </p:nvGrpSpPr>
      <p:grpSpPr>
        <a:xfrm>
          <a:off x="0" y="0"/>
          <a:ext cx="0" cy="0"/>
          <a:chOff x="0" y="0"/>
          <a:chExt cx="0" cy="0"/>
        </a:xfrm>
      </p:grpSpPr>
      <p:sp>
        <p:nvSpPr>
          <p:cNvPr id="457" name="Shape 45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58" name="Shape 4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3" name="Shape 463"/>
        <p:cNvGrpSpPr/>
        <p:nvPr/>
      </p:nvGrpSpPr>
      <p:grpSpPr>
        <a:xfrm>
          <a:off x="0" y="0"/>
          <a:ext cx="0" cy="0"/>
          <a:chOff x="0" y="0"/>
          <a:chExt cx="0" cy="0"/>
        </a:xfrm>
      </p:grpSpPr>
      <p:sp>
        <p:nvSpPr>
          <p:cNvPr id="464" name="Shape 46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65" name="Shape 4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73" name="Shape 4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82" name="Shape 4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88" name="Shape 4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93" name="Shape 4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00" name="Shape 5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07" name="Shape 5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63" name="Shape 2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3" name="Shape 513"/>
        <p:cNvGrpSpPr/>
        <p:nvPr/>
      </p:nvGrpSpPr>
      <p:grpSpPr>
        <a:xfrm>
          <a:off x="0" y="0"/>
          <a:ext cx="0" cy="0"/>
          <a:chOff x="0" y="0"/>
          <a:chExt cx="0" cy="0"/>
        </a:xfrm>
      </p:grpSpPr>
      <p:sp>
        <p:nvSpPr>
          <p:cNvPr id="514" name="Shape 51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15" name="Shape 5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9" name="Shape 519"/>
        <p:cNvGrpSpPr/>
        <p:nvPr/>
      </p:nvGrpSpPr>
      <p:grpSpPr>
        <a:xfrm>
          <a:off x="0" y="0"/>
          <a:ext cx="0" cy="0"/>
          <a:chOff x="0" y="0"/>
          <a:chExt cx="0" cy="0"/>
        </a:xfrm>
      </p:grpSpPr>
      <p:sp>
        <p:nvSpPr>
          <p:cNvPr id="520" name="Shape 52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21" name="Shape 5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7" name="Shape 527"/>
        <p:cNvGrpSpPr/>
        <p:nvPr/>
      </p:nvGrpSpPr>
      <p:grpSpPr>
        <a:xfrm>
          <a:off x="0" y="0"/>
          <a:ext cx="0" cy="0"/>
          <a:chOff x="0" y="0"/>
          <a:chExt cx="0" cy="0"/>
        </a:xfrm>
      </p:grpSpPr>
      <p:sp>
        <p:nvSpPr>
          <p:cNvPr id="528" name="Shape 52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29" name="Shape 5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38" name="Shape 53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79" name="Shape 2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85" name="Shape 2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solidFill>
            <a:srgbClr val="FFFFFF"/>
          </a:solidFill>
          <a:ln cap="rnd" w="9525">
            <a:solidFill>
              <a:srgbClr val="000000"/>
            </a:solidFill>
            <a:prstDash val="solid"/>
            <a:miter/>
            <a:headEnd len="med" w="med" type="none"/>
            <a:tailEnd len="med" w="med" type="none"/>
          </a:ln>
        </p:spPr>
      </p:sp>
      <p:sp>
        <p:nvSpPr>
          <p:cNvPr id="292" name="Shape 29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Font typeface="Merriweather Sans"/>
              <a:buNone/>
            </a:pPr>
            <a:r>
              <a:rPr b="0" baseline="0" i="0" lang="en-US" sz="2000" u="none" cap="none" strike="noStrike">
                <a:latin typeface="Merriweather Sans"/>
                <a:ea typeface="Merriweather Sans"/>
                <a:cs typeface="Merriweather Sans"/>
                <a:sym typeface="Merriweather Sans"/>
              </a:rPr>
              <a:t>Like a dog .... food ... food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06" name="Shape 3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14" name="Shape 3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34" name="Shape 3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 name="Shape 7"/>
        <p:cNvGrpSpPr/>
        <p:nvPr/>
      </p:nvGrpSpPr>
      <p:grpSpPr>
        <a:xfrm>
          <a:off x="0" y="0"/>
          <a:ext cx="0" cy="0"/>
          <a:chOff x="0" y="0"/>
          <a:chExt cx="0" cy="0"/>
        </a:xfrm>
      </p:grpSpPr>
      <p:sp>
        <p:nvSpPr>
          <p:cNvPr id="8" name="Shape 8"/>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9" name="Shape 9"/>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7" name="Shape 37"/>
        <p:cNvGrpSpPr/>
        <p:nvPr/>
      </p:nvGrpSpPr>
      <p:grpSpPr>
        <a:xfrm>
          <a:off x="0" y="0"/>
          <a:ext cx="0" cy="0"/>
          <a:chOff x="0" y="0"/>
          <a:chExt cx="0" cy="0"/>
        </a:xfrm>
      </p:grpSpPr>
      <p:sp>
        <p:nvSpPr>
          <p:cNvPr id="38" name="Shape 38"/>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39" name="Shape 39"/>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0" name="Shape 40"/>
        <p:cNvGrpSpPr/>
        <p:nvPr/>
      </p:nvGrpSpPr>
      <p:grpSpPr>
        <a:xfrm>
          <a:off x="0" y="0"/>
          <a:ext cx="0" cy="0"/>
          <a:chOff x="0" y="0"/>
          <a:chExt cx="0" cy="0"/>
        </a:xfrm>
      </p:grpSpPr>
      <p:sp>
        <p:nvSpPr>
          <p:cNvPr id="41" name="Shape 41"/>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42" name="Shape 42"/>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marL="0" marR="0" rtl="0" algn="ctr">
              <a:spcBef>
                <a:spcPts val="0"/>
              </a:spcBef>
              <a:spcAft>
                <a:spcPts val="0"/>
              </a:spcAft>
              <a:buClr>
                <a:schemeClr val="lt1"/>
              </a:buClr>
              <a:buFont typeface="Cabin"/>
              <a:buNone/>
              <a:defRPr/>
            </a:lvl1pPr>
            <a:lvl2pPr indent="0" marL="457200" marR="0" rtl="0" algn="ctr">
              <a:spcBef>
                <a:spcPts val="0"/>
              </a:spcBef>
              <a:spcAft>
                <a:spcPts val="0"/>
              </a:spcAft>
              <a:buClr>
                <a:schemeClr val="lt1"/>
              </a:buClr>
              <a:buFont typeface="Cabin"/>
              <a:buNone/>
              <a:defRPr/>
            </a:lvl2pPr>
            <a:lvl3pPr indent="0" marL="914400" marR="0" rtl="0" algn="ctr">
              <a:spcBef>
                <a:spcPts val="0"/>
              </a:spcBef>
              <a:spcAft>
                <a:spcPts val="0"/>
              </a:spcAft>
              <a:buClr>
                <a:schemeClr val="lt1"/>
              </a:buClr>
              <a:buFont typeface="Cabin"/>
              <a:buNone/>
              <a:defRPr/>
            </a:lvl3pPr>
            <a:lvl4pPr indent="0" marL="1371600" marR="0" rtl="0" algn="ctr">
              <a:spcBef>
                <a:spcPts val="0"/>
              </a:spcBef>
              <a:spcAft>
                <a:spcPts val="0"/>
              </a:spcAft>
              <a:buClr>
                <a:schemeClr val="lt1"/>
              </a:buClr>
              <a:buFont typeface="Cabin"/>
              <a:buNone/>
              <a:defRPr/>
            </a:lvl4pPr>
            <a:lvl5pPr indent="0" marL="1828800" marR="0" rtl="0" algn="ctr">
              <a:spcBef>
                <a:spcPts val="0"/>
              </a:spcBef>
              <a:spcAft>
                <a:spcPts val="0"/>
              </a:spcAft>
              <a:buClr>
                <a:schemeClr val="lt1"/>
              </a:buClr>
              <a:buFont typeface="Cabin"/>
              <a:buNone/>
              <a:defRPr/>
            </a:lvl5pPr>
            <a:lvl6pPr indent="0" marL="2286000" marR="0" rtl="0" algn="ctr">
              <a:spcBef>
                <a:spcPts val="0"/>
              </a:spcBef>
              <a:spcAft>
                <a:spcPts val="0"/>
              </a:spcAft>
              <a:buClr>
                <a:schemeClr val="lt1"/>
              </a:buClr>
              <a:buFont typeface="Cabin"/>
              <a:buNone/>
              <a:defRPr/>
            </a:lvl6pPr>
            <a:lvl7pPr indent="0" marL="2743200" marR="0" rtl="0" algn="ctr">
              <a:spcBef>
                <a:spcPts val="0"/>
              </a:spcBef>
              <a:spcAft>
                <a:spcPts val="0"/>
              </a:spcAft>
              <a:buClr>
                <a:schemeClr val="lt1"/>
              </a:buClr>
              <a:buFont typeface="Cabin"/>
              <a:buNone/>
              <a:defRPr/>
            </a:lvl7pPr>
            <a:lvl8pPr indent="0" marL="3200400" marR="0" rtl="0" algn="ctr">
              <a:spcBef>
                <a:spcPts val="0"/>
              </a:spcBef>
              <a:spcAft>
                <a:spcPts val="0"/>
              </a:spcAft>
              <a:buClr>
                <a:schemeClr val="lt1"/>
              </a:buClr>
              <a:buFont typeface="Cabin"/>
              <a:buNone/>
              <a:defRPr/>
            </a:lvl8pPr>
            <a:lvl9pPr indent="0"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6" name="Shape 46"/>
        <p:cNvGrpSpPr/>
        <p:nvPr/>
      </p:nvGrpSpPr>
      <p:grpSpPr>
        <a:xfrm>
          <a:off x="0" y="0"/>
          <a:ext cx="0" cy="0"/>
          <a:chOff x="0" y="0"/>
          <a:chExt cx="0" cy="0"/>
        </a:xfrm>
      </p:grpSpPr>
      <p:sp>
        <p:nvSpPr>
          <p:cNvPr id="47" name="Shape 47"/>
          <p:cNvSpPr txBox="1"/>
          <p:nvPr>
            <p:ph type="title"/>
          </p:nvPr>
        </p:nvSpPr>
        <p:spPr>
          <a:xfrm rot="5400000">
            <a:off x="9236075" y="2441574"/>
            <a:ext cx="7708899" cy="330834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48" name="Shape 48"/>
          <p:cNvSpPr txBox="1"/>
          <p:nvPr>
            <p:ph idx="1" type="body"/>
          </p:nvPr>
        </p:nvSpPr>
        <p:spPr>
          <a:xfrm rot="5400000">
            <a:off x="2543175" y="-790575"/>
            <a:ext cx="7708899" cy="9772650"/>
          </a:xfrm>
          <a:prstGeom prst="rect">
            <a:avLst/>
          </a:prstGeom>
          <a:noFill/>
          <a:ln>
            <a:noFill/>
          </a:ln>
        </p:spPr>
        <p:txBody>
          <a:bodyPr anchorCtr="0" anchor="ctr" bIns="91425" lIns="91425" rIns="91425" tIns="91425"/>
          <a:lstStyle>
            <a:lvl1pPr indent="-374776" marL="1054100" rtl="0" algn="l">
              <a:spcBef>
                <a:spcPts val="2300"/>
              </a:spcBef>
              <a:spcAft>
                <a:spcPts val="0"/>
              </a:spcAft>
              <a:buClr>
                <a:schemeClr val="lt1"/>
              </a:buClr>
              <a:buFont typeface="Cabin"/>
              <a:buChar char="•"/>
              <a:defRPr/>
            </a:lvl1pPr>
            <a:lvl2pPr indent="-374776" marL="1498600" rtl="0" algn="l">
              <a:spcBef>
                <a:spcPts val="2300"/>
              </a:spcBef>
              <a:spcAft>
                <a:spcPts val="0"/>
              </a:spcAft>
              <a:buClr>
                <a:schemeClr val="lt1"/>
              </a:buClr>
              <a:buFont typeface="Cabin"/>
              <a:buChar char="•"/>
              <a:defRPr/>
            </a:lvl2pPr>
            <a:lvl3pPr indent="-374776" marL="1943100" rtl="0" algn="l">
              <a:spcBef>
                <a:spcPts val="2300"/>
              </a:spcBef>
              <a:spcAft>
                <a:spcPts val="0"/>
              </a:spcAft>
              <a:buClr>
                <a:schemeClr val="lt1"/>
              </a:buClr>
              <a:buFont typeface="Cabin"/>
              <a:buChar char="•"/>
              <a:defRPr/>
            </a:lvl3pPr>
            <a:lvl4pPr indent="-374776" marL="2387600" rtl="0" algn="l">
              <a:spcBef>
                <a:spcPts val="2300"/>
              </a:spcBef>
              <a:spcAft>
                <a:spcPts val="0"/>
              </a:spcAft>
              <a:buClr>
                <a:schemeClr val="lt1"/>
              </a:buClr>
              <a:buFont typeface="Cabin"/>
              <a:buChar char="•"/>
              <a:defRPr/>
            </a:lvl4pPr>
            <a:lvl5pPr indent="-374776" marL="2832100" rtl="0" algn="l">
              <a:spcBef>
                <a:spcPts val="2300"/>
              </a:spcBef>
              <a:spcAft>
                <a:spcPts val="0"/>
              </a:spcAft>
              <a:buClr>
                <a:schemeClr val="lt1"/>
              </a:buClr>
              <a:buFont typeface="Cabin"/>
              <a:buChar char="•"/>
              <a:defRPr/>
            </a:lvl5pPr>
            <a:lvl6pPr indent="-374776" marL="3289300" rtl="0" algn="l">
              <a:spcBef>
                <a:spcPts val="2300"/>
              </a:spcBef>
              <a:spcAft>
                <a:spcPts val="0"/>
              </a:spcAft>
              <a:buClr>
                <a:schemeClr val="lt1"/>
              </a:buClr>
              <a:buFont typeface="Cabin"/>
              <a:buChar char="•"/>
              <a:defRPr/>
            </a:lvl6pPr>
            <a:lvl7pPr indent="-374777" marL="3746500" rtl="0" algn="l">
              <a:spcBef>
                <a:spcPts val="2300"/>
              </a:spcBef>
              <a:spcAft>
                <a:spcPts val="0"/>
              </a:spcAft>
              <a:buClr>
                <a:schemeClr val="lt1"/>
              </a:buClr>
              <a:buFont typeface="Cabin"/>
              <a:buChar char="•"/>
              <a:defRPr/>
            </a:lvl7pPr>
            <a:lvl8pPr indent="-374777" marL="4203700" rtl="0" algn="l">
              <a:spcBef>
                <a:spcPts val="2300"/>
              </a:spcBef>
              <a:spcAft>
                <a:spcPts val="0"/>
              </a:spcAft>
              <a:buClr>
                <a:schemeClr val="lt1"/>
              </a:buClr>
              <a:buFont typeface="Cabin"/>
              <a:buChar char="•"/>
              <a:defRPr/>
            </a:lvl8pPr>
            <a:lvl9pPr indent="-374777"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49" name="Shape 49"/>
        <p:cNvGrpSpPr/>
        <p:nvPr/>
      </p:nvGrpSpPr>
      <p:grpSpPr>
        <a:xfrm>
          <a:off x="0" y="0"/>
          <a:ext cx="0" cy="0"/>
          <a:chOff x="0" y="0"/>
          <a:chExt cx="0" cy="0"/>
        </a:xfrm>
      </p:grpSpPr>
      <p:sp>
        <p:nvSpPr>
          <p:cNvPr id="50" name="Shape 50"/>
          <p:cNvSpPr txBox="1"/>
          <p:nvPr>
            <p:ph type="title"/>
          </p:nvPr>
        </p:nvSpPr>
        <p:spPr>
          <a:xfrm>
            <a:off x="1511300" y="241300"/>
            <a:ext cx="13233399" cy="2286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51" name="Shape 51"/>
          <p:cNvSpPr txBox="1"/>
          <p:nvPr>
            <p:ph idx="1" type="body"/>
          </p:nvPr>
        </p:nvSpPr>
        <p:spPr>
          <a:xfrm rot="5400000">
            <a:off x="5448299" y="-1346199"/>
            <a:ext cx="5359400" cy="13233399"/>
          </a:xfrm>
          <a:prstGeom prst="rect">
            <a:avLst/>
          </a:prstGeom>
          <a:noFill/>
          <a:ln>
            <a:noFill/>
          </a:ln>
        </p:spPr>
        <p:txBody>
          <a:bodyPr anchorCtr="0" anchor="ctr" bIns="91425" lIns="91425" rIns="91425" tIns="91425"/>
          <a:lstStyle>
            <a:lvl1pPr indent="-374776" marL="1054100" rtl="0" algn="l">
              <a:spcBef>
                <a:spcPts val="2300"/>
              </a:spcBef>
              <a:spcAft>
                <a:spcPts val="0"/>
              </a:spcAft>
              <a:buClr>
                <a:schemeClr val="lt1"/>
              </a:buClr>
              <a:buFont typeface="Cabin"/>
              <a:buChar char="•"/>
              <a:defRPr/>
            </a:lvl1pPr>
            <a:lvl2pPr indent="-374776" marL="1498600" rtl="0" algn="l">
              <a:spcBef>
                <a:spcPts val="2300"/>
              </a:spcBef>
              <a:spcAft>
                <a:spcPts val="0"/>
              </a:spcAft>
              <a:buClr>
                <a:schemeClr val="lt1"/>
              </a:buClr>
              <a:buFont typeface="Cabin"/>
              <a:buChar char="•"/>
              <a:defRPr/>
            </a:lvl2pPr>
            <a:lvl3pPr indent="-374776" marL="1943100" rtl="0" algn="l">
              <a:spcBef>
                <a:spcPts val="2300"/>
              </a:spcBef>
              <a:spcAft>
                <a:spcPts val="0"/>
              </a:spcAft>
              <a:buClr>
                <a:schemeClr val="lt1"/>
              </a:buClr>
              <a:buFont typeface="Cabin"/>
              <a:buChar char="•"/>
              <a:defRPr/>
            </a:lvl3pPr>
            <a:lvl4pPr indent="-374776" marL="2387600" rtl="0" algn="l">
              <a:spcBef>
                <a:spcPts val="2300"/>
              </a:spcBef>
              <a:spcAft>
                <a:spcPts val="0"/>
              </a:spcAft>
              <a:buClr>
                <a:schemeClr val="lt1"/>
              </a:buClr>
              <a:buFont typeface="Cabin"/>
              <a:buChar char="•"/>
              <a:defRPr/>
            </a:lvl4pPr>
            <a:lvl5pPr indent="-374776" marL="2832100" rtl="0" algn="l">
              <a:spcBef>
                <a:spcPts val="2300"/>
              </a:spcBef>
              <a:spcAft>
                <a:spcPts val="0"/>
              </a:spcAft>
              <a:buClr>
                <a:schemeClr val="lt1"/>
              </a:buClr>
              <a:buFont typeface="Cabin"/>
              <a:buChar char="•"/>
              <a:defRPr/>
            </a:lvl5pPr>
            <a:lvl6pPr indent="-374776" marL="3289300" rtl="0" algn="l">
              <a:spcBef>
                <a:spcPts val="2300"/>
              </a:spcBef>
              <a:spcAft>
                <a:spcPts val="0"/>
              </a:spcAft>
              <a:buClr>
                <a:schemeClr val="lt1"/>
              </a:buClr>
              <a:buFont typeface="Cabin"/>
              <a:buChar char="•"/>
              <a:defRPr/>
            </a:lvl6pPr>
            <a:lvl7pPr indent="-374777" marL="3746500" rtl="0" algn="l">
              <a:spcBef>
                <a:spcPts val="2300"/>
              </a:spcBef>
              <a:spcAft>
                <a:spcPts val="0"/>
              </a:spcAft>
              <a:buClr>
                <a:schemeClr val="lt1"/>
              </a:buClr>
              <a:buFont typeface="Cabin"/>
              <a:buChar char="•"/>
              <a:defRPr/>
            </a:lvl7pPr>
            <a:lvl8pPr indent="-374777" marL="4203700" rtl="0" algn="l">
              <a:spcBef>
                <a:spcPts val="2300"/>
              </a:spcBef>
              <a:spcAft>
                <a:spcPts val="0"/>
              </a:spcAft>
              <a:buClr>
                <a:schemeClr val="lt1"/>
              </a:buClr>
              <a:buFont typeface="Cabin"/>
              <a:buChar char="•"/>
              <a:defRPr/>
            </a:lvl8pPr>
            <a:lvl9pPr indent="-374777"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2" name="Shape 52"/>
        <p:cNvGrpSpPr/>
        <p:nvPr/>
      </p:nvGrpSpPr>
      <p:grpSpPr>
        <a:xfrm>
          <a:off x="0" y="0"/>
          <a:ext cx="0" cy="0"/>
          <a:chOff x="0" y="0"/>
          <a:chExt cx="0" cy="0"/>
        </a:xfrm>
      </p:grpSpPr>
      <p:sp>
        <p:nvSpPr>
          <p:cNvPr id="53" name="Shape 53"/>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4" name="Shape 54"/>
          <p:cNvSpPr/>
          <p:nvPr>
            <p:ph idx="2" type="pic"/>
          </p:nvPr>
        </p:nvSpPr>
        <p:spPr>
          <a:xfrm>
            <a:off x="3186113" y="817562"/>
            <a:ext cx="9753599" cy="5486399"/>
          </a:xfrm>
          <a:prstGeom prst="rect">
            <a:avLst/>
          </a:prstGeom>
          <a:noFill/>
          <a:ln>
            <a:noFill/>
          </a:ln>
        </p:spPr>
      </p:sp>
      <p:sp>
        <p:nvSpPr>
          <p:cNvPr id="55" name="Shape 55"/>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6" name="Shape 56"/>
        <p:cNvGrpSpPr/>
        <p:nvPr/>
      </p:nvGrpSpPr>
      <p:grpSpPr>
        <a:xfrm>
          <a:off x="0" y="0"/>
          <a:ext cx="0" cy="0"/>
          <a:chOff x="0" y="0"/>
          <a:chExt cx="0" cy="0"/>
        </a:xfrm>
      </p:grpSpPr>
      <p:sp>
        <p:nvSpPr>
          <p:cNvPr id="57" name="Shape 57"/>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8" name="Shape 58"/>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x="0" y="0"/>
          <a:ext cx="0" cy="0"/>
          <a:chOff x="0" y="0"/>
          <a:chExt cx="0" cy="0"/>
        </a:xfrm>
      </p:grpSpPr>
      <p:sp>
        <p:nvSpPr>
          <p:cNvPr id="62" name="Shape 62"/>
          <p:cNvSpPr txBox="1"/>
          <p:nvPr>
            <p:ph type="title"/>
          </p:nvPr>
        </p:nvSpPr>
        <p:spPr>
          <a:xfrm>
            <a:off x="1511300" y="241300"/>
            <a:ext cx="13233399" cy="2286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3" name="Shape 63"/>
        <p:cNvGrpSpPr/>
        <p:nvPr/>
      </p:nvGrpSpPr>
      <p:grpSpPr>
        <a:xfrm>
          <a:off x="0" y="0"/>
          <a:ext cx="0" cy="0"/>
          <a:chOff x="0" y="0"/>
          <a:chExt cx="0" cy="0"/>
        </a:xfrm>
      </p:grpSpPr>
      <p:sp>
        <p:nvSpPr>
          <p:cNvPr id="64" name="Shape 64"/>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5" name="Shape 65"/>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66" name="Shape 66"/>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7" name="Shape 67"/>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68" name="Shape 68"/>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9" name="Shape 69"/>
        <p:cNvGrpSpPr/>
        <p:nvPr/>
      </p:nvGrpSpPr>
      <p:grpSpPr>
        <a:xfrm>
          <a:off x="0" y="0"/>
          <a:ext cx="0" cy="0"/>
          <a:chOff x="0" y="0"/>
          <a:chExt cx="0" cy="0"/>
        </a:xfrm>
      </p:grpSpPr>
      <p:sp>
        <p:nvSpPr>
          <p:cNvPr id="70" name="Shape 70"/>
          <p:cNvSpPr txBox="1"/>
          <p:nvPr>
            <p:ph type="title"/>
          </p:nvPr>
        </p:nvSpPr>
        <p:spPr>
          <a:xfrm>
            <a:off x="1511300" y="241300"/>
            <a:ext cx="13233399" cy="2286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71" name="Shape 71"/>
          <p:cNvSpPr txBox="1"/>
          <p:nvPr>
            <p:ph idx="1" type="body"/>
          </p:nvPr>
        </p:nvSpPr>
        <p:spPr>
          <a:xfrm>
            <a:off x="1511300" y="2590800"/>
            <a:ext cx="6540500" cy="53594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2" name="Shape 72"/>
          <p:cNvSpPr txBox="1"/>
          <p:nvPr>
            <p:ph idx="2" type="body"/>
          </p:nvPr>
        </p:nvSpPr>
        <p:spPr>
          <a:xfrm>
            <a:off x="8204200" y="2590800"/>
            <a:ext cx="6540500" cy="53594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0" name="Shape 10"/>
        <p:cNvGrpSpPr/>
        <p:nvPr/>
      </p:nvGrpSpPr>
      <p:grpSpPr>
        <a:xfrm>
          <a:off x="0" y="0"/>
          <a:ext cx="0" cy="0"/>
          <a:chOff x="0" y="0"/>
          <a:chExt cx="0" cy="0"/>
        </a:xfrm>
      </p:grpSpPr>
      <p:sp>
        <p:nvSpPr>
          <p:cNvPr id="11" name="Shape 11"/>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2" name="Shape 12"/>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3" name="Shape 73"/>
        <p:cNvGrpSpPr/>
        <p:nvPr/>
      </p:nvGrpSpPr>
      <p:grpSpPr>
        <a:xfrm>
          <a:off x="0" y="0"/>
          <a:ext cx="0" cy="0"/>
          <a:chOff x="0" y="0"/>
          <a:chExt cx="0" cy="0"/>
        </a:xfrm>
      </p:grpSpPr>
      <p:sp>
        <p:nvSpPr>
          <p:cNvPr id="74" name="Shape 74"/>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6" name="Shape 76"/>
        <p:cNvGrpSpPr/>
        <p:nvPr/>
      </p:nvGrpSpPr>
      <p:grpSpPr>
        <a:xfrm>
          <a:off x="0" y="0"/>
          <a:ext cx="0" cy="0"/>
          <a:chOff x="0" y="0"/>
          <a:chExt cx="0" cy="0"/>
        </a:xfrm>
      </p:grpSpPr>
      <p:sp>
        <p:nvSpPr>
          <p:cNvPr id="77" name="Shape 77"/>
          <p:cNvSpPr txBox="1"/>
          <p:nvPr>
            <p:ph type="title"/>
          </p:nvPr>
        </p:nvSpPr>
        <p:spPr>
          <a:xfrm>
            <a:off x="1511300" y="241300"/>
            <a:ext cx="13233399" cy="2286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78" name="Shape 78"/>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marL="1054100" rtl="0" algn="l">
              <a:spcBef>
                <a:spcPts val="2300"/>
              </a:spcBef>
              <a:spcAft>
                <a:spcPts val="0"/>
              </a:spcAft>
              <a:buClr>
                <a:schemeClr val="lt1"/>
              </a:buClr>
              <a:buFont typeface="Cabin"/>
              <a:buChar char="•"/>
              <a:defRPr/>
            </a:lvl1pPr>
            <a:lvl2pPr indent="-374776" marL="1498600" rtl="0" algn="l">
              <a:spcBef>
                <a:spcPts val="2300"/>
              </a:spcBef>
              <a:spcAft>
                <a:spcPts val="0"/>
              </a:spcAft>
              <a:buClr>
                <a:schemeClr val="lt1"/>
              </a:buClr>
              <a:buFont typeface="Cabin"/>
              <a:buChar char="•"/>
              <a:defRPr/>
            </a:lvl2pPr>
            <a:lvl3pPr indent="-374776" marL="1943100" rtl="0" algn="l">
              <a:spcBef>
                <a:spcPts val="2300"/>
              </a:spcBef>
              <a:spcAft>
                <a:spcPts val="0"/>
              </a:spcAft>
              <a:buClr>
                <a:schemeClr val="lt1"/>
              </a:buClr>
              <a:buFont typeface="Cabin"/>
              <a:buChar char="•"/>
              <a:defRPr/>
            </a:lvl3pPr>
            <a:lvl4pPr indent="-374776" marL="2387600" rtl="0" algn="l">
              <a:spcBef>
                <a:spcPts val="2300"/>
              </a:spcBef>
              <a:spcAft>
                <a:spcPts val="0"/>
              </a:spcAft>
              <a:buClr>
                <a:schemeClr val="lt1"/>
              </a:buClr>
              <a:buFont typeface="Cabin"/>
              <a:buChar char="•"/>
              <a:defRPr/>
            </a:lvl4pPr>
            <a:lvl5pPr indent="-374776" marL="2832100" rtl="0" algn="l">
              <a:spcBef>
                <a:spcPts val="2300"/>
              </a:spcBef>
              <a:spcAft>
                <a:spcPts val="0"/>
              </a:spcAft>
              <a:buClr>
                <a:schemeClr val="lt1"/>
              </a:buClr>
              <a:buFont typeface="Cabin"/>
              <a:buChar char="•"/>
              <a:defRPr/>
            </a:lvl5pPr>
            <a:lvl6pPr indent="-374776" marL="3289300" rtl="0" algn="l">
              <a:spcBef>
                <a:spcPts val="2300"/>
              </a:spcBef>
              <a:spcAft>
                <a:spcPts val="0"/>
              </a:spcAft>
              <a:buClr>
                <a:schemeClr val="lt1"/>
              </a:buClr>
              <a:buFont typeface="Cabin"/>
              <a:buChar char="•"/>
              <a:defRPr/>
            </a:lvl6pPr>
            <a:lvl7pPr indent="-374777" marL="3746500" rtl="0" algn="l">
              <a:spcBef>
                <a:spcPts val="2300"/>
              </a:spcBef>
              <a:spcAft>
                <a:spcPts val="0"/>
              </a:spcAft>
              <a:buClr>
                <a:schemeClr val="lt1"/>
              </a:buClr>
              <a:buFont typeface="Cabin"/>
              <a:buChar char="•"/>
              <a:defRPr/>
            </a:lvl7pPr>
            <a:lvl8pPr indent="-374777" marL="4203700" rtl="0" algn="l">
              <a:spcBef>
                <a:spcPts val="2300"/>
              </a:spcBef>
              <a:spcAft>
                <a:spcPts val="0"/>
              </a:spcAft>
              <a:buClr>
                <a:schemeClr val="lt1"/>
              </a:buClr>
              <a:buFont typeface="Cabin"/>
              <a:buChar char="•"/>
              <a:defRPr/>
            </a:lvl8pPr>
            <a:lvl9pPr indent="-374777"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9" name="Shape 79"/>
        <p:cNvGrpSpPr/>
        <p:nvPr/>
      </p:nvGrpSpPr>
      <p:grpSpPr>
        <a:xfrm>
          <a:off x="0" y="0"/>
          <a:ext cx="0" cy="0"/>
          <a:chOff x="0" y="0"/>
          <a:chExt cx="0" cy="0"/>
        </a:xfrm>
      </p:grpSpPr>
      <p:sp>
        <p:nvSpPr>
          <p:cNvPr id="80" name="Shape 80"/>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81" name="Shape 81"/>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marL="0" marR="0" rtl="0" algn="ctr">
              <a:spcBef>
                <a:spcPts val="2300"/>
              </a:spcBef>
              <a:spcAft>
                <a:spcPts val="0"/>
              </a:spcAft>
              <a:buClr>
                <a:schemeClr val="lt1"/>
              </a:buClr>
              <a:buFont typeface="Cabin"/>
              <a:buNone/>
              <a:defRPr/>
            </a:lvl1pPr>
            <a:lvl2pPr indent="0" marL="457200" marR="0" rtl="0" algn="ctr">
              <a:spcBef>
                <a:spcPts val="2300"/>
              </a:spcBef>
              <a:spcAft>
                <a:spcPts val="0"/>
              </a:spcAft>
              <a:buClr>
                <a:schemeClr val="lt1"/>
              </a:buClr>
              <a:buFont typeface="Cabin"/>
              <a:buNone/>
              <a:defRPr/>
            </a:lvl2pPr>
            <a:lvl3pPr indent="0" marL="914400" marR="0" rtl="0" algn="ctr">
              <a:spcBef>
                <a:spcPts val="2300"/>
              </a:spcBef>
              <a:spcAft>
                <a:spcPts val="0"/>
              </a:spcAft>
              <a:buClr>
                <a:schemeClr val="lt1"/>
              </a:buClr>
              <a:buFont typeface="Cabin"/>
              <a:buNone/>
              <a:defRPr/>
            </a:lvl3pPr>
            <a:lvl4pPr indent="0" marL="1371600" marR="0" rtl="0" algn="ctr">
              <a:spcBef>
                <a:spcPts val="2300"/>
              </a:spcBef>
              <a:spcAft>
                <a:spcPts val="0"/>
              </a:spcAft>
              <a:buClr>
                <a:schemeClr val="lt1"/>
              </a:buClr>
              <a:buFont typeface="Cabin"/>
              <a:buNone/>
              <a:defRPr/>
            </a:lvl4pPr>
            <a:lvl5pPr indent="0" marL="1828800" marR="0" rtl="0" algn="ctr">
              <a:spcBef>
                <a:spcPts val="2300"/>
              </a:spcBef>
              <a:spcAft>
                <a:spcPts val="0"/>
              </a:spcAft>
              <a:buClr>
                <a:schemeClr val="lt1"/>
              </a:buClr>
              <a:buFont typeface="Cabin"/>
              <a:buNone/>
              <a:defRPr/>
            </a:lvl5pPr>
            <a:lvl6pPr indent="0" marL="2286000" marR="0" rtl="0" algn="ctr">
              <a:spcBef>
                <a:spcPts val="2300"/>
              </a:spcBef>
              <a:spcAft>
                <a:spcPts val="0"/>
              </a:spcAft>
              <a:buClr>
                <a:schemeClr val="lt1"/>
              </a:buClr>
              <a:buFont typeface="Cabin"/>
              <a:buNone/>
              <a:defRPr/>
            </a:lvl6pPr>
            <a:lvl7pPr indent="0" marL="2743200" marR="0" rtl="0" algn="ctr">
              <a:spcBef>
                <a:spcPts val="2300"/>
              </a:spcBef>
              <a:spcAft>
                <a:spcPts val="0"/>
              </a:spcAft>
              <a:buClr>
                <a:schemeClr val="lt1"/>
              </a:buClr>
              <a:buFont typeface="Cabin"/>
              <a:buNone/>
              <a:defRPr/>
            </a:lvl7pPr>
            <a:lvl8pPr indent="0" marL="3200400" marR="0" rtl="0" algn="ctr">
              <a:spcBef>
                <a:spcPts val="2300"/>
              </a:spcBef>
              <a:spcAft>
                <a:spcPts val="0"/>
              </a:spcAft>
              <a:buClr>
                <a:schemeClr val="lt1"/>
              </a:buClr>
              <a:buFont typeface="Cabin"/>
              <a:buNone/>
              <a:defRPr/>
            </a:lvl8pPr>
            <a:lvl9pPr indent="0" marL="3657600" marR="0" rtl="0" algn="ctr">
              <a:spcBef>
                <a:spcPts val="23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5" name="Shape 85"/>
        <p:cNvGrpSpPr/>
        <p:nvPr/>
      </p:nvGrpSpPr>
      <p:grpSpPr>
        <a:xfrm>
          <a:off x="0" y="0"/>
          <a:ext cx="0" cy="0"/>
          <a:chOff x="0" y="0"/>
          <a:chExt cx="0" cy="0"/>
        </a:xfrm>
      </p:grpSpPr>
      <p:sp>
        <p:nvSpPr>
          <p:cNvPr id="86" name="Shape 86"/>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87" name="Shape 87"/>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8" name="Shape 88"/>
        <p:cNvGrpSpPr/>
        <p:nvPr/>
      </p:nvGrpSpPr>
      <p:grpSpPr>
        <a:xfrm>
          <a:off x="0" y="0"/>
          <a:ext cx="0" cy="0"/>
          <a:chOff x="0" y="0"/>
          <a:chExt cx="0" cy="0"/>
        </a:xfrm>
      </p:grpSpPr>
      <p:sp>
        <p:nvSpPr>
          <p:cNvPr id="89" name="Shape 89"/>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90" name="Shape 90"/>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1" name="Shape 91"/>
        <p:cNvGrpSpPr/>
        <p:nvPr/>
      </p:nvGrpSpPr>
      <p:grpSpPr>
        <a:xfrm>
          <a:off x="0" y="0"/>
          <a:ext cx="0" cy="0"/>
          <a:chOff x="0" y="0"/>
          <a:chExt cx="0" cy="0"/>
        </a:xfrm>
      </p:grpSpPr>
      <p:sp>
        <p:nvSpPr>
          <p:cNvPr id="92" name="Shape 92"/>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3" name="Shape 93"/>
          <p:cNvSpPr/>
          <p:nvPr>
            <p:ph idx="2" type="pic"/>
          </p:nvPr>
        </p:nvSpPr>
        <p:spPr>
          <a:xfrm>
            <a:off x="3186113" y="817562"/>
            <a:ext cx="9753599" cy="5486399"/>
          </a:xfrm>
          <a:prstGeom prst="rect">
            <a:avLst/>
          </a:prstGeom>
          <a:noFill/>
          <a:ln>
            <a:noFill/>
          </a:ln>
        </p:spPr>
      </p:sp>
      <p:sp>
        <p:nvSpPr>
          <p:cNvPr id="94" name="Shape 94"/>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5" name="Shape 95"/>
        <p:cNvGrpSpPr/>
        <p:nvPr/>
      </p:nvGrpSpPr>
      <p:grpSpPr>
        <a:xfrm>
          <a:off x="0" y="0"/>
          <a:ext cx="0" cy="0"/>
          <a:chOff x="0" y="0"/>
          <a:chExt cx="0" cy="0"/>
        </a:xfrm>
      </p:grpSpPr>
      <p:sp>
        <p:nvSpPr>
          <p:cNvPr id="96" name="Shape 96"/>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7" name="Shape 97"/>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8" name="Shape 98"/>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9" name="Shape 99"/>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0" name="Shape 100"/>
        <p:cNvGrpSpPr/>
        <p:nvPr/>
      </p:nvGrpSpPr>
      <p:grpSpPr>
        <a:xfrm>
          <a:off x="0" y="0"/>
          <a:ext cx="0" cy="0"/>
          <a:chOff x="0" y="0"/>
          <a:chExt cx="0" cy="0"/>
        </a:xfrm>
      </p:grpSpPr>
      <p:sp>
        <p:nvSpPr>
          <p:cNvPr id="101" name="Shape 10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2" name="Shape 102"/>
        <p:cNvGrpSpPr/>
        <p:nvPr/>
      </p:nvGrpSpPr>
      <p:grpSpPr>
        <a:xfrm>
          <a:off x="0" y="0"/>
          <a:ext cx="0" cy="0"/>
          <a:chOff x="0" y="0"/>
          <a:chExt cx="0" cy="0"/>
        </a:xfrm>
      </p:grpSpPr>
      <p:sp>
        <p:nvSpPr>
          <p:cNvPr id="103" name="Shape 103"/>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4" name="Shape 104"/>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05" name="Shape 105"/>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6" name="Shape 106"/>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07" name="Shape 107"/>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 name="Shape 13"/>
        <p:cNvGrpSpPr/>
        <p:nvPr/>
      </p:nvGrpSpPr>
      <p:grpSpPr>
        <a:xfrm>
          <a:off x="0" y="0"/>
          <a:ext cx="0" cy="0"/>
          <a:chOff x="0" y="0"/>
          <a:chExt cx="0" cy="0"/>
        </a:xfrm>
      </p:grpSpPr>
      <p:sp>
        <p:nvSpPr>
          <p:cNvPr id="14" name="Shape 14"/>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 name="Shape 15"/>
          <p:cNvSpPr/>
          <p:nvPr>
            <p:ph idx="2" type="pic"/>
          </p:nvPr>
        </p:nvSpPr>
        <p:spPr>
          <a:xfrm>
            <a:off x="3186113" y="817562"/>
            <a:ext cx="9753599" cy="5486399"/>
          </a:xfrm>
          <a:prstGeom prst="rect">
            <a:avLst/>
          </a:prstGeom>
          <a:noFill/>
          <a:ln>
            <a:noFill/>
          </a:ln>
        </p:spPr>
      </p:sp>
      <p:sp>
        <p:nvSpPr>
          <p:cNvPr id="16" name="Shape 16"/>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8" name="Shape 108"/>
        <p:cNvGrpSpPr/>
        <p:nvPr/>
      </p:nvGrpSpPr>
      <p:grpSpPr>
        <a:xfrm>
          <a:off x="0" y="0"/>
          <a:ext cx="0" cy="0"/>
          <a:chOff x="0" y="0"/>
          <a:chExt cx="0" cy="0"/>
        </a:xfrm>
      </p:grpSpPr>
      <p:sp>
        <p:nvSpPr>
          <p:cNvPr id="109" name="Shape 109"/>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10" name="Shape 110"/>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1" name="Shape 111"/>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2" name="Shape 112"/>
        <p:cNvGrpSpPr/>
        <p:nvPr/>
      </p:nvGrpSpPr>
      <p:grpSpPr>
        <a:xfrm>
          <a:off x="0" y="0"/>
          <a:ext cx="0" cy="0"/>
          <a:chOff x="0" y="0"/>
          <a:chExt cx="0" cy="0"/>
        </a:xfrm>
      </p:grpSpPr>
      <p:sp>
        <p:nvSpPr>
          <p:cNvPr id="113" name="Shape 113"/>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4" name="Shape 114"/>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5" name="Shape 115"/>
        <p:cNvGrpSpPr/>
        <p:nvPr/>
      </p:nvGrpSpPr>
      <p:grpSpPr>
        <a:xfrm>
          <a:off x="0" y="0"/>
          <a:ext cx="0" cy="0"/>
          <a:chOff x="0" y="0"/>
          <a:chExt cx="0" cy="0"/>
        </a:xfrm>
      </p:grpSpPr>
      <p:sp>
        <p:nvSpPr>
          <p:cNvPr id="116" name="Shape 116"/>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17" name="Shape 117"/>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8" name="Shape 118"/>
        <p:cNvGrpSpPr/>
        <p:nvPr/>
      </p:nvGrpSpPr>
      <p:grpSpPr>
        <a:xfrm>
          <a:off x="0" y="0"/>
          <a:ext cx="0" cy="0"/>
          <a:chOff x="0" y="0"/>
          <a:chExt cx="0" cy="0"/>
        </a:xfrm>
      </p:grpSpPr>
      <p:sp>
        <p:nvSpPr>
          <p:cNvPr id="119" name="Shape 119"/>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20" name="Shape 120"/>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marL="0" marR="0" rtl="0" algn="ctr">
              <a:spcBef>
                <a:spcPts val="3500"/>
              </a:spcBef>
              <a:spcAft>
                <a:spcPts val="0"/>
              </a:spcAft>
              <a:buClr>
                <a:schemeClr val="lt1"/>
              </a:buClr>
              <a:buFont typeface="Cabin"/>
              <a:buNone/>
              <a:defRPr/>
            </a:lvl1pPr>
            <a:lvl2pPr indent="0" marL="457200" marR="0" rtl="0" algn="ctr">
              <a:spcBef>
                <a:spcPts val="3500"/>
              </a:spcBef>
              <a:spcAft>
                <a:spcPts val="0"/>
              </a:spcAft>
              <a:buClr>
                <a:schemeClr val="lt1"/>
              </a:buClr>
              <a:buFont typeface="Cabin"/>
              <a:buNone/>
              <a:defRPr/>
            </a:lvl2pPr>
            <a:lvl3pPr indent="0" marL="914400" marR="0" rtl="0" algn="ctr">
              <a:spcBef>
                <a:spcPts val="3500"/>
              </a:spcBef>
              <a:spcAft>
                <a:spcPts val="0"/>
              </a:spcAft>
              <a:buClr>
                <a:schemeClr val="lt1"/>
              </a:buClr>
              <a:buFont typeface="Cabin"/>
              <a:buNone/>
              <a:defRPr/>
            </a:lvl3pPr>
            <a:lvl4pPr indent="0" marL="1371600" marR="0" rtl="0" algn="ctr">
              <a:spcBef>
                <a:spcPts val="3500"/>
              </a:spcBef>
              <a:spcAft>
                <a:spcPts val="0"/>
              </a:spcAft>
              <a:buClr>
                <a:schemeClr val="lt1"/>
              </a:buClr>
              <a:buFont typeface="Cabin"/>
              <a:buNone/>
              <a:defRPr/>
            </a:lvl4pPr>
            <a:lvl5pPr indent="0" marL="1828800" marR="0" rtl="0" algn="ctr">
              <a:spcBef>
                <a:spcPts val="3500"/>
              </a:spcBef>
              <a:spcAft>
                <a:spcPts val="0"/>
              </a:spcAft>
              <a:buClr>
                <a:schemeClr val="lt1"/>
              </a:buClr>
              <a:buFont typeface="Cabin"/>
              <a:buNone/>
              <a:defRPr/>
            </a:lvl5pPr>
            <a:lvl6pPr indent="0" marL="2286000" marR="0" rtl="0" algn="ctr">
              <a:spcBef>
                <a:spcPts val="3500"/>
              </a:spcBef>
              <a:spcAft>
                <a:spcPts val="0"/>
              </a:spcAft>
              <a:buClr>
                <a:schemeClr val="lt1"/>
              </a:buClr>
              <a:buFont typeface="Cabin"/>
              <a:buNone/>
              <a:defRPr/>
            </a:lvl6pPr>
            <a:lvl7pPr indent="0" marL="2743200" marR="0" rtl="0" algn="ctr">
              <a:spcBef>
                <a:spcPts val="3500"/>
              </a:spcBef>
              <a:spcAft>
                <a:spcPts val="0"/>
              </a:spcAft>
              <a:buClr>
                <a:schemeClr val="lt1"/>
              </a:buClr>
              <a:buFont typeface="Cabin"/>
              <a:buNone/>
              <a:defRPr/>
            </a:lvl7pPr>
            <a:lvl8pPr indent="0" marL="3200400" marR="0" rtl="0" algn="ctr">
              <a:spcBef>
                <a:spcPts val="3500"/>
              </a:spcBef>
              <a:spcAft>
                <a:spcPts val="0"/>
              </a:spcAft>
              <a:buClr>
                <a:schemeClr val="lt1"/>
              </a:buClr>
              <a:buFont typeface="Cabin"/>
              <a:buNone/>
              <a:defRPr/>
            </a:lvl8pPr>
            <a:lvl9pPr indent="0"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2" name="Shape 122"/>
        <p:cNvGrpSpPr/>
        <p:nvPr/>
      </p:nvGrpSpPr>
      <p:grpSpPr>
        <a:xfrm>
          <a:off x="0" y="0"/>
          <a:ext cx="0" cy="0"/>
          <a:chOff x="0" y="0"/>
          <a:chExt cx="0" cy="0"/>
        </a:xfrm>
      </p:grpSpPr>
      <p:sp>
        <p:nvSpPr>
          <p:cNvPr id="123" name="Shape 123"/>
          <p:cNvSpPr txBox="1"/>
          <p:nvPr>
            <p:ph type="title"/>
          </p:nvPr>
        </p:nvSpPr>
        <p:spPr>
          <a:xfrm rot="5400000">
            <a:off x="9713912" y="2438400"/>
            <a:ext cx="7800975" cy="36576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24" name="Shape 124"/>
          <p:cNvSpPr txBox="1"/>
          <p:nvPr>
            <p:ph idx="1" type="body"/>
          </p:nvPr>
        </p:nvSpPr>
        <p:spPr>
          <a:xfrm rot="5400000">
            <a:off x="2322512" y="-1142999"/>
            <a:ext cx="7800975" cy="10820400"/>
          </a:xfrm>
          <a:prstGeom prst="rect">
            <a:avLst/>
          </a:prstGeom>
          <a:noFill/>
          <a:ln>
            <a:noFill/>
          </a:ln>
        </p:spPr>
        <p:txBody>
          <a:bodyPr anchorCtr="0" anchor="t" bIns="91425" lIns="91425" rIns="91425" tIns="91425"/>
          <a:lstStyle>
            <a:lvl1pPr indent="-142494" marL="749300" rtl="0" algn="l">
              <a:spcBef>
                <a:spcPts val="3500"/>
              </a:spcBef>
              <a:spcAft>
                <a:spcPts val="0"/>
              </a:spcAft>
              <a:buClr>
                <a:schemeClr val="lt1"/>
              </a:buClr>
              <a:buFont typeface="Cabin"/>
              <a:buChar char="•"/>
              <a:defRPr/>
            </a:lvl1pPr>
            <a:lvl2pPr indent="-142494" marL="1041400" rtl="0" algn="l">
              <a:spcBef>
                <a:spcPts val="3500"/>
              </a:spcBef>
              <a:spcAft>
                <a:spcPts val="0"/>
              </a:spcAft>
              <a:buClr>
                <a:schemeClr val="lt1"/>
              </a:buClr>
              <a:buFont typeface="Cabin"/>
              <a:buChar char="•"/>
              <a:defRPr/>
            </a:lvl2pPr>
            <a:lvl3pPr indent="-142494" marL="1333500" rtl="0" algn="l">
              <a:spcBef>
                <a:spcPts val="3500"/>
              </a:spcBef>
              <a:spcAft>
                <a:spcPts val="0"/>
              </a:spcAft>
              <a:buClr>
                <a:schemeClr val="lt1"/>
              </a:buClr>
              <a:buFont typeface="Cabin"/>
              <a:buChar char="•"/>
              <a:defRPr/>
            </a:lvl3pPr>
            <a:lvl4pPr indent="-142494" marL="1638300" rtl="0" algn="l">
              <a:spcBef>
                <a:spcPts val="3500"/>
              </a:spcBef>
              <a:spcAft>
                <a:spcPts val="0"/>
              </a:spcAft>
              <a:buClr>
                <a:schemeClr val="lt1"/>
              </a:buClr>
              <a:buFont typeface="Cabin"/>
              <a:buChar char="•"/>
              <a:defRPr/>
            </a:lvl4pPr>
            <a:lvl5pPr indent="-142494" marL="1930400" rtl="0" algn="l">
              <a:spcBef>
                <a:spcPts val="3500"/>
              </a:spcBef>
              <a:spcAft>
                <a:spcPts val="0"/>
              </a:spcAft>
              <a:buClr>
                <a:schemeClr val="lt1"/>
              </a:buClr>
              <a:buFont typeface="Cabin"/>
              <a:buChar char="•"/>
              <a:defRPr/>
            </a:lvl5pPr>
            <a:lvl6pPr indent="-142494" marL="2387600" rtl="0" algn="l">
              <a:spcBef>
                <a:spcPts val="3500"/>
              </a:spcBef>
              <a:spcAft>
                <a:spcPts val="0"/>
              </a:spcAft>
              <a:buClr>
                <a:schemeClr val="lt1"/>
              </a:buClr>
              <a:buFont typeface="Cabin"/>
              <a:buChar char="•"/>
              <a:defRPr/>
            </a:lvl6pPr>
            <a:lvl7pPr indent="-142494" marL="2844800" rtl="0" algn="l">
              <a:spcBef>
                <a:spcPts val="3500"/>
              </a:spcBef>
              <a:spcAft>
                <a:spcPts val="0"/>
              </a:spcAft>
              <a:buClr>
                <a:schemeClr val="lt1"/>
              </a:buClr>
              <a:buFont typeface="Cabin"/>
              <a:buChar char="•"/>
              <a:defRPr/>
            </a:lvl7pPr>
            <a:lvl8pPr indent="-142494" marL="3302000" rtl="0" algn="l">
              <a:spcBef>
                <a:spcPts val="3500"/>
              </a:spcBef>
              <a:spcAft>
                <a:spcPts val="0"/>
              </a:spcAft>
              <a:buClr>
                <a:schemeClr val="lt1"/>
              </a:buClr>
              <a:buFont typeface="Cabin"/>
              <a:buChar char="•"/>
              <a:defRPr/>
            </a:lvl8pPr>
            <a:lvl9pPr indent="-142494" marL="37592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5" name="Shape 125"/>
        <p:cNvGrpSpPr/>
        <p:nvPr/>
      </p:nvGrpSpPr>
      <p:grpSpPr>
        <a:xfrm>
          <a:off x="0" y="0"/>
          <a:ext cx="0" cy="0"/>
          <a:chOff x="0" y="0"/>
          <a:chExt cx="0" cy="0"/>
        </a:xfrm>
      </p:grpSpPr>
      <p:sp>
        <p:nvSpPr>
          <p:cNvPr id="126" name="Shape 126"/>
          <p:cNvSpPr txBox="1"/>
          <p:nvPr>
            <p:ph type="title"/>
          </p:nvPr>
        </p:nvSpPr>
        <p:spPr>
          <a:xfrm>
            <a:off x="812800" y="366712"/>
            <a:ext cx="14630400" cy="15240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27" name="Shape 127"/>
          <p:cNvSpPr txBox="1"/>
          <p:nvPr>
            <p:ph idx="1" type="body"/>
          </p:nvPr>
        </p:nvSpPr>
        <p:spPr>
          <a:xfrm rot="5400000">
            <a:off x="5110956" y="-2164556"/>
            <a:ext cx="6034087" cy="14630400"/>
          </a:xfrm>
          <a:prstGeom prst="rect">
            <a:avLst/>
          </a:prstGeom>
          <a:noFill/>
          <a:ln>
            <a:noFill/>
          </a:ln>
        </p:spPr>
        <p:txBody>
          <a:bodyPr anchorCtr="0" anchor="t" bIns="91425" lIns="91425" rIns="91425" tIns="91425"/>
          <a:lstStyle>
            <a:lvl1pPr indent="-142494" marL="749300" rtl="0" algn="l">
              <a:spcBef>
                <a:spcPts val="3500"/>
              </a:spcBef>
              <a:spcAft>
                <a:spcPts val="0"/>
              </a:spcAft>
              <a:buClr>
                <a:schemeClr val="lt1"/>
              </a:buClr>
              <a:buFont typeface="Cabin"/>
              <a:buChar char="•"/>
              <a:defRPr/>
            </a:lvl1pPr>
            <a:lvl2pPr indent="-142494" marL="1041400" rtl="0" algn="l">
              <a:spcBef>
                <a:spcPts val="3500"/>
              </a:spcBef>
              <a:spcAft>
                <a:spcPts val="0"/>
              </a:spcAft>
              <a:buClr>
                <a:schemeClr val="lt1"/>
              </a:buClr>
              <a:buFont typeface="Cabin"/>
              <a:buChar char="•"/>
              <a:defRPr/>
            </a:lvl2pPr>
            <a:lvl3pPr indent="-142494" marL="1333500" rtl="0" algn="l">
              <a:spcBef>
                <a:spcPts val="3500"/>
              </a:spcBef>
              <a:spcAft>
                <a:spcPts val="0"/>
              </a:spcAft>
              <a:buClr>
                <a:schemeClr val="lt1"/>
              </a:buClr>
              <a:buFont typeface="Cabin"/>
              <a:buChar char="•"/>
              <a:defRPr/>
            </a:lvl3pPr>
            <a:lvl4pPr indent="-142494" marL="1638300" rtl="0" algn="l">
              <a:spcBef>
                <a:spcPts val="3500"/>
              </a:spcBef>
              <a:spcAft>
                <a:spcPts val="0"/>
              </a:spcAft>
              <a:buClr>
                <a:schemeClr val="lt1"/>
              </a:buClr>
              <a:buFont typeface="Cabin"/>
              <a:buChar char="•"/>
              <a:defRPr/>
            </a:lvl4pPr>
            <a:lvl5pPr indent="-142494" marL="1930400" rtl="0" algn="l">
              <a:spcBef>
                <a:spcPts val="3500"/>
              </a:spcBef>
              <a:spcAft>
                <a:spcPts val="0"/>
              </a:spcAft>
              <a:buClr>
                <a:schemeClr val="lt1"/>
              </a:buClr>
              <a:buFont typeface="Cabin"/>
              <a:buChar char="•"/>
              <a:defRPr/>
            </a:lvl5pPr>
            <a:lvl6pPr indent="-142494" marL="2387600" rtl="0" algn="l">
              <a:spcBef>
                <a:spcPts val="3500"/>
              </a:spcBef>
              <a:spcAft>
                <a:spcPts val="0"/>
              </a:spcAft>
              <a:buClr>
                <a:schemeClr val="lt1"/>
              </a:buClr>
              <a:buFont typeface="Cabin"/>
              <a:buChar char="•"/>
              <a:defRPr/>
            </a:lvl6pPr>
            <a:lvl7pPr indent="-142494" marL="2844800" rtl="0" algn="l">
              <a:spcBef>
                <a:spcPts val="3500"/>
              </a:spcBef>
              <a:spcAft>
                <a:spcPts val="0"/>
              </a:spcAft>
              <a:buClr>
                <a:schemeClr val="lt1"/>
              </a:buClr>
              <a:buFont typeface="Cabin"/>
              <a:buChar char="•"/>
              <a:defRPr/>
            </a:lvl7pPr>
            <a:lvl8pPr indent="-142494" marL="3302000" rtl="0" algn="l">
              <a:spcBef>
                <a:spcPts val="3500"/>
              </a:spcBef>
              <a:spcAft>
                <a:spcPts val="0"/>
              </a:spcAft>
              <a:buClr>
                <a:schemeClr val="lt1"/>
              </a:buClr>
              <a:buFont typeface="Cabin"/>
              <a:buChar char="•"/>
              <a:defRPr/>
            </a:lvl8pPr>
            <a:lvl9pPr indent="-142494" marL="37592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28" name="Shape 128"/>
        <p:cNvGrpSpPr/>
        <p:nvPr/>
      </p:nvGrpSpPr>
      <p:grpSpPr>
        <a:xfrm>
          <a:off x="0" y="0"/>
          <a:ext cx="0" cy="0"/>
          <a:chOff x="0" y="0"/>
          <a:chExt cx="0" cy="0"/>
        </a:xfrm>
      </p:grpSpPr>
      <p:sp>
        <p:nvSpPr>
          <p:cNvPr id="129" name="Shape 129"/>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0" name="Shape 130"/>
          <p:cNvSpPr/>
          <p:nvPr>
            <p:ph idx="2" type="pic"/>
          </p:nvPr>
        </p:nvSpPr>
        <p:spPr>
          <a:xfrm>
            <a:off x="3186113" y="817562"/>
            <a:ext cx="9753599" cy="5486399"/>
          </a:xfrm>
          <a:prstGeom prst="rect">
            <a:avLst/>
          </a:prstGeom>
          <a:noFill/>
          <a:ln>
            <a:noFill/>
          </a:ln>
        </p:spPr>
      </p:sp>
      <p:sp>
        <p:nvSpPr>
          <p:cNvPr id="131" name="Shape 131"/>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2" name="Shape 132"/>
        <p:cNvGrpSpPr/>
        <p:nvPr/>
      </p:nvGrpSpPr>
      <p:grpSpPr>
        <a:xfrm>
          <a:off x="0" y="0"/>
          <a:ext cx="0" cy="0"/>
          <a:chOff x="0" y="0"/>
          <a:chExt cx="0" cy="0"/>
        </a:xfrm>
      </p:grpSpPr>
      <p:sp>
        <p:nvSpPr>
          <p:cNvPr id="133" name="Shape 133"/>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4" name="Shape 134"/>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5" name="Shape 135"/>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6" name="Shape 136"/>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7" name="Shape 137"/>
        <p:cNvGrpSpPr/>
        <p:nvPr/>
      </p:nvGrpSpPr>
      <p:grpSpPr>
        <a:xfrm>
          <a:off x="0" y="0"/>
          <a:ext cx="0" cy="0"/>
          <a:chOff x="0" y="0"/>
          <a:chExt cx="0" cy="0"/>
        </a:xfrm>
      </p:grpSpPr>
      <p:sp>
        <p:nvSpPr>
          <p:cNvPr id="138" name="Shape 138"/>
          <p:cNvSpPr txBox="1"/>
          <p:nvPr>
            <p:ph type="title"/>
          </p:nvPr>
        </p:nvSpPr>
        <p:spPr>
          <a:xfrm>
            <a:off x="812800" y="366712"/>
            <a:ext cx="14630400" cy="15240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 name="Shape 17"/>
        <p:cNvGrpSpPr/>
        <p:nvPr/>
      </p:nvGrpSpPr>
      <p:grpSpPr>
        <a:xfrm>
          <a:off x="0" y="0"/>
          <a:ext cx="0" cy="0"/>
          <a:chOff x="0" y="0"/>
          <a:chExt cx="0" cy="0"/>
        </a:xfrm>
      </p:grpSpPr>
      <p:sp>
        <p:nvSpPr>
          <p:cNvPr id="18" name="Shape 18"/>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 name="Shape 20"/>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39" name="Shape 139"/>
        <p:cNvGrpSpPr/>
        <p:nvPr/>
      </p:nvGrpSpPr>
      <p:grpSpPr>
        <a:xfrm>
          <a:off x="0" y="0"/>
          <a:ext cx="0" cy="0"/>
          <a:chOff x="0" y="0"/>
          <a:chExt cx="0" cy="0"/>
        </a:xfrm>
      </p:grpSpPr>
      <p:sp>
        <p:nvSpPr>
          <p:cNvPr id="140" name="Shape 140"/>
          <p:cNvSpPr txBox="1"/>
          <p:nvPr>
            <p:ph type="title"/>
          </p:nvPr>
        </p:nvSpPr>
        <p:spPr>
          <a:xfrm>
            <a:off x="812800" y="366712"/>
            <a:ext cx="14630400" cy="15240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1" name="Shape 141"/>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42" name="Shape 142"/>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3" name="Shape 143"/>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44" name="Shape 144"/>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5" name="Shape 145"/>
        <p:cNvGrpSpPr/>
        <p:nvPr/>
      </p:nvGrpSpPr>
      <p:grpSpPr>
        <a:xfrm>
          <a:off x="0" y="0"/>
          <a:ext cx="0" cy="0"/>
          <a:chOff x="0" y="0"/>
          <a:chExt cx="0" cy="0"/>
        </a:xfrm>
      </p:grpSpPr>
      <p:sp>
        <p:nvSpPr>
          <p:cNvPr id="146" name="Shape 146"/>
          <p:cNvSpPr txBox="1"/>
          <p:nvPr>
            <p:ph type="title"/>
          </p:nvPr>
        </p:nvSpPr>
        <p:spPr>
          <a:xfrm>
            <a:off x="812800" y="366712"/>
            <a:ext cx="14630400" cy="15240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47" name="Shape 147"/>
          <p:cNvSpPr txBox="1"/>
          <p:nvPr>
            <p:ph idx="1" type="body"/>
          </p:nvPr>
        </p:nvSpPr>
        <p:spPr>
          <a:xfrm>
            <a:off x="812800" y="2133600"/>
            <a:ext cx="7239000" cy="60340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8" name="Shape 148"/>
          <p:cNvSpPr txBox="1"/>
          <p:nvPr>
            <p:ph idx="2" type="body"/>
          </p:nvPr>
        </p:nvSpPr>
        <p:spPr>
          <a:xfrm>
            <a:off x="8204200" y="2133600"/>
            <a:ext cx="7239000" cy="60340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9" name="Shape 149"/>
        <p:cNvGrpSpPr/>
        <p:nvPr/>
      </p:nvGrpSpPr>
      <p:grpSpPr>
        <a:xfrm>
          <a:off x="0" y="0"/>
          <a:ext cx="0" cy="0"/>
          <a:chOff x="0" y="0"/>
          <a:chExt cx="0" cy="0"/>
        </a:xfrm>
      </p:grpSpPr>
      <p:sp>
        <p:nvSpPr>
          <p:cNvPr id="150" name="Shape 150"/>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1" name="Shape 151"/>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2" name="Shape 152"/>
        <p:cNvGrpSpPr/>
        <p:nvPr/>
      </p:nvGrpSpPr>
      <p:grpSpPr>
        <a:xfrm>
          <a:off x="0" y="0"/>
          <a:ext cx="0" cy="0"/>
          <a:chOff x="0" y="0"/>
          <a:chExt cx="0" cy="0"/>
        </a:xfrm>
      </p:grpSpPr>
      <p:sp>
        <p:nvSpPr>
          <p:cNvPr id="153" name="Shape 153"/>
          <p:cNvSpPr txBox="1"/>
          <p:nvPr>
            <p:ph type="title"/>
          </p:nvPr>
        </p:nvSpPr>
        <p:spPr>
          <a:xfrm>
            <a:off x="812800" y="366712"/>
            <a:ext cx="14630400" cy="15240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54" name="Shape 154"/>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indent="-142494" marL="749300" rtl="0" algn="l">
              <a:spcBef>
                <a:spcPts val="3500"/>
              </a:spcBef>
              <a:spcAft>
                <a:spcPts val="0"/>
              </a:spcAft>
              <a:buClr>
                <a:schemeClr val="lt1"/>
              </a:buClr>
              <a:buFont typeface="Cabin"/>
              <a:buChar char="•"/>
              <a:defRPr/>
            </a:lvl1pPr>
            <a:lvl2pPr indent="-142494" marL="1041400" rtl="0" algn="l">
              <a:spcBef>
                <a:spcPts val="3500"/>
              </a:spcBef>
              <a:spcAft>
                <a:spcPts val="0"/>
              </a:spcAft>
              <a:buClr>
                <a:schemeClr val="lt1"/>
              </a:buClr>
              <a:buFont typeface="Cabin"/>
              <a:buChar char="•"/>
              <a:defRPr/>
            </a:lvl2pPr>
            <a:lvl3pPr indent="-142494" marL="1333500" rtl="0" algn="l">
              <a:spcBef>
                <a:spcPts val="3500"/>
              </a:spcBef>
              <a:spcAft>
                <a:spcPts val="0"/>
              </a:spcAft>
              <a:buClr>
                <a:schemeClr val="lt1"/>
              </a:buClr>
              <a:buFont typeface="Cabin"/>
              <a:buChar char="•"/>
              <a:defRPr/>
            </a:lvl3pPr>
            <a:lvl4pPr indent="-142494" marL="1638300" rtl="0" algn="l">
              <a:spcBef>
                <a:spcPts val="3500"/>
              </a:spcBef>
              <a:spcAft>
                <a:spcPts val="0"/>
              </a:spcAft>
              <a:buClr>
                <a:schemeClr val="lt1"/>
              </a:buClr>
              <a:buFont typeface="Cabin"/>
              <a:buChar char="•"/>
              <a:defRPr/>
            </a:lvl4pPr>
            <a:lvl5pPr indent="-142494" marL="1930400" rtl="0" algn="l">
              <a:spcBef>
                <a:spcPts val="3500"/>
              </a:spcBef>
              <a:spcAft>
                <a:spcPts val="0"/>
              </a:spcAft>
              <a:buClr>
                <a:schemeClr val="lt1"/>
              </a:buClr>
              <a:buFont typeface="Cabin"/>
              <a:buChar char="•"/>
              <a:defRPr/>
            </a:lvl5pPr>
            <a:lvl6pPr indent="-142494" marL="2387600" rtl="0" algn="l">
              <a:spcBef>
                <a:spcPts val="3500"/>
              </a:spcBef>
              <a:spcAft>
                <a:spcPts val="0"/>
              </a:spcAft>
              <a:buClr>
                <a:schemeClr val="lt1"/>
              </a:buClr>
              <a:buFont typeface="Cabin"/>
              <a:buChar char="•"/>
              <a:defRPr/>
            </a:lvl6pPr>
            <a:lvl7pPr indent="-142494" marL="2844800" rtl="0" algn="l">
              <a:spcBef>
                <a:spcPts val="3500"/>
              </a:spcBef>
              <a:spcAft>
                <a:spcPts val="0"/>
              </a:spcAft>
              <a:buClr>
                <a:schemeClr val="lt1"/>
              </a:buClr>
              <a:buFont typeface="Cabin"/>
              <a:buChar char="•"/>
              <a:defRPr/>
            </a:lvl7pPr>
            <a:lvl8pPr indent="-142494" marL="3302000" rtl="0" algn="l">
              <a:spcBef>
                <a:spcPts val="3500"/>
              </a:spcBef>
              <a:spcAft>
                <a:spcPts val="0"/>
              </a:spcAft>
              <a:buClr>
                <a:schemeClr val="lt1"/>
              </a:buClr>
              <a:buFont typeface="Cabin"/>
              <a:buChar char="•"/>
              <a:defRPr/>
            </a:lvl8pPr>
            <a:lvl9pPr indent="-142494" marL="37592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5" name="Shape 155"/>
        <p:cNvGrpSpPr/>
        <p:nvPr/>
      </p:nvGrpSpPr>
      <p:grpSpPr>
        <a:xfrm>
          <a:off x="0" y="0"/>
          <a:ext cx="0" cy="0"/>
          <a:chOff x="0" y="0"/>
          <a:chExt cx="0" cy="0"/>
        </a:xfrm>
      </p:grpSpPr>
      <p:sp>
        <p:nvSpPr>
          <p:cNvPr id="156" name="Shape 156"/>
          <p:cNvSpPr txBox="1"/>
          <p:nvPr>
            <p:ph type="ctrTitle"/>
          </p:nvPr>
        </p:nvSpPr>
        <p:spPr>
          <a:xfrm>
            <a:off x="1219200" y="2840038"/>
            <a:ext cx="13817599" cy="1960561"/>
          </a:xfrm>
          <a:prstGeom prst="rect">
            <a:avLst/>
          </a:prstGeom>
          <a:noFill/>
          <a:ln>
            <a:noFill/>
          </a:ln>
        </p:spPr>
        <p:txBody>
          <a:bodyPr anchorCtr="0" anchor="t"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57" name="Shape 157"/>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marL="0" marR="0" rtl="0" algn="ctr">
              <a:spcBef>
                <a:spcPts val="3500"/>
              </a:spcBef>
              <a:spcAft>
                <a:spcPts val="0"/>
              </a:spcAft>
              <a:buClr>
                <a:schemeClr val="lt1"/>
              </a:buClr>
              <a:buFont typeface="Cabin"/>
              <a:buNone/>
              <a:defRPr/>
            </a:lvl1pPr>
            <a:lvl2pPr indent="0" marL="457200" marR="0" rtl="0" algn="ctr">
              <a:spcBef>
                <a:spcPts val="3500"/>
              </a:spcBef>
              <a:spcAft>
                <a:spcPts val="0"/>
              </a:spcAft>
              <a:buClr>
                <a:schemeClr val="lt1"/>
              </a:buClr>
              <a:buFont typeface="Cabin"/>
              <a:buNone/>
              <a:defRPr/>
            </a:lvl2pPr>
            <a:lvl3pPr indent="0" marL="914400" marR="0" rtl="0" algn="ctr">
              <a:spcBef>
                <a:spcPts val="3500"/>
              </a:spcBef>
              <a:spcAft>
                <a:spcPts val="0"/>
              </a:spcAft>
              <a:buClr>
                <a:schemeClr val="lt1"/>
              </a:buClr>
              <a:buFont typeface="Cabin"/>
              <a:buNone/>
              <a:defRPr/>
            </a:lvl3pPr>
            <a:lvl4pPr indent="0" marL="1371600" marR="0" rtl="0" algn="ctr">
              <a:spcBef>
                <a:spcPts val="3500"/>
              </a:spcBef>
              <a:spcAft>
                <a:spcPts val="0"/>
              </a:spcAft>
              <a:buClr>
                <a:schemeClr val="lt1"/>
              </a:buClr>
              <a:buFont typeface="Cabin"/>
              <a:buNone/>
              <a:defRPr/>
            </a:lvl4pPr>
            <a:lvl5pPr indent="0" marL="1828800" marR="0" rtl="0" algn="ctr">
              <a:spcBef>
                <a:spcPts val="3500"/>
              </a:spcBef>
              <a:spcAft>
                <a:spcPts val="0"/>
              </a:spcAft>
              <a:buClr>
                <a:schemeClr val="lt1"/>
              </a:buClr>
              <a:buFont typeface="Cabin"/>
              <a:buNone/>
              <a:defRPr/>
            </a:lvl5pPr>
            <a:lvl6pPr indent="0" marL="2286000" marR="0" rtl="0" algn="ctr">
              <a:spcBef>
                <a:spcPts val="3500"/>
              </a:spcBef>
              <a:spcAft>
                <a:spcPts val="0"/>
              </a:spcAft>
              <a:buClr>
                <a:schemeClr val="lt1"/>
              </a:buClr>
              <a:buFont typeface="Cabin"/>
              <a:buNone/>
              <a:defRPr/>
            </a:lvl6pPr>
            <a:lvl7pPr indent="0" marL="2743200" marR="0" rtl="0" algn="ctr">
              <a:spcBef>
                <a:spcPts val="3500"/>
              </a:spcBef>
              <a:spcAft>
                <a:spcPts val="0"/>
              </a:spcAft>
              <a:buClr>
                <a:schemeClr val="lt1"/>
              </a:buClr>
              <a:buFont typeface="Cabin"/>
              <a:buNone/>
              <a:defRPr/>
            </a:lvl7pPr>
            <a:lvl8pPr indent="0" marL="3200400" marR="0" rtl="0" algn="ctr">
              <a:spcBef>
                <a:spcPts val="3500"/>
              </a:spcBef>
              <a:spcAft>
                <a:spcPts val="0"/>
              </a:spcAft>
              <a:buClr>
                <a:schemeClr val="lt1"/>
              </a:buClr>
              <a:buFont typeface="Cabin"/>
              <a:buNone/>
              <a:defRPr/>
            </a:lvl8pPr>
            <a:lvl9pPr indent="0"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1" name="Shape 161"/>
        <p:cNvGrpSpPr/>
        <p:nvPr/>
      </p:nvGrpSpPr>
      <p:grpSpPr>
        <a:xfrm>
          <a:off x="0" y="0"/>
          <a:ext cx="0" cy="0"/>
          <a:chOff x="0" y="0"/>
          <a:chExt cx="0" cy="0"/>
        </a:xfrm>
      </p:grpSpPr>
      <p:sp>
        <p:nvSpPr>
          <p:cNvPr id="162" name="Shape 162"/>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63" name="Shape 163"/>
          <p:cNvSpPr txBox="1"/>
          <p:nvPr>
            <p:ph idx="1" type="body"/>
          </p:nvPr>
        </p:nvSpPr>
        <p:spPr>
          <a:xfrm rot="5400000">
            <a:off x="2271712" y="-874712"/>
            <a:ext cx="8064499" cy="10296524"/>
          </a:xfrm>
          <a:prstGeom prst="rect">
            <a:avLst/>
          </a:prstGeom>
          <a:noFill/>
          <a:ln>
            <a:noFill/>
          </a:ln>
        </p:spPr>
        <p:txBody>
          <a:bodyPr anchorCtr="0" anchor="t" bIns="91425" lIns="91425" rIns="91425" tIns="91425"/>
          <a:lstStyle>
            <a:lvl1pPr indent="-165861" marL="647700" rtl="0" algn="l">
              <a:spcBef>
                <a:spcPts val="3500"/>
              </a:spcBef>
              <a:spcAft>
                <a:spcPts val="0"/>
              </a:spcAft>
              <a:buClr>
                <a:schemeClr val="lt1"/>
              </a:buClr>
              <a:buFont typeface="Cabin"/>
              <a:buChar char="•"/>
              <a:defRPr/>
            </a:lvl1pPr>
            <a:lvl2pPr indent="-165861" marL="939800" rtl="0" algn="l">
              <a:spcBef>
                <a:spcPts val="3500"/>
              </a:spcBef>
              <a:spcAft>
                <a:spcPts val="0"/>
              </a:spcAft>
              <a:buClr>
                <a:schemeClr val="lt1"/>
              </a:buClr>
              <a:buFont typeface="Cabin"/>
              <a:buChar char="•"/>
              <a:defRPr/>
            </a:lvl2pPr>
            <a:lvl3pPr indent="-165861" marL="1231900" rtl="0" algn="l">
              <a:spcBef>
                <a:spcPts val="3500"/>
              </a:spcBef>
              <a:spcAft>
                <a:spcPts val="0"/>
              </a:spcAft>
              <a:buClr>
                <a:schemeClr val="lt1"/>
              </a:buClr>
              <a:buFont typeface="Cabin"/>
              <a:buChar char="•"/>
              <a:defRPr/>
            </a:lvl3pPr>
            <a:lvl4pPr indent="-165861" marL="1536700" rtl="0" algn="l">
              <a:spcBef>
                <a:spcPts val="3500"/>
              </a:spcBef>
              <a:spcAft>
                <a:spcPts val="0"/>
              </a:spcAft>
              <a:buClr>
                <a:schemeClr val="lt1"/>
              </a:buClr>
              <a:buFont typeface="Cabin"/>
              <a:buChar char="•"/>
              <a:defRPr/>
            </a:lvl4pPr>
            <a:lvl5pPr indent="-165861" marL="1828800" rtl="0" algn="l">
              <a:spcBef>
                <a:spcPts val="3500"/>
              </a:spcBef>
              <a:spcAft>
                <a:spcPts val="0"/>
              </a:spcAft>
              <a:buClr>
                <a:schemeClr val="lt1"/>
              </a:buClr>
              <a:buFont typeface="Cabin"/>
              <a:buChar char="•"/>
              <a:defRPr/>
            </a:lvl5pPr>
            <a:lvl6pPr indent="-165861" marL="2286000" rtl="0" algn="l">
              <a:spcBef>
                <a:spcPts val="3500"/>
              </a:spcBef>
              <a:spcAft>
                <a:spcPts val="0"/>
              </a:spcAft>
              <a:buClr>
                <a:schemeClr val="lt1"/>
              </a:buClr>
              <a:buFont typeface="Cabin"/>
              <a:buChar char="•"/>
              <a:defRPr/>
            </a:lvl6pPr>
            <a:lvl7pPr indent="-165861" marL="2743200" rtl="0" algn="l">
              <a:spcBef>
                <a:spcPts val="3500"/>
              </a:spcBef>
              <a:spcAft>
                <a:spcPts val="0"/>
              </a:spcAft>
              <a:buClr>
                <a:schemeClr val="lt1"/>
              </a:buClr>
              <a:buFont typeface="Cabin"/>
              <a:buChar char="•"/>
              <a:defRPr/>
            </a:lvl7pPr>
            <a:lvl8pPr indent="-165861" marL="3200400" rtl="0" algn="l">
              <a:spcBef>
                <a:spcPts val="3500"/>
              </a:spcBef>
              <a:spcAft>
                <a:spcPts val="0"/>
              </a:spcAft>
              <a:buClr>
                <a:schemeClr val="lt1"/>
              </a:buClr>
              <a:buFont typeface="Cabin"/>
              <a:buChar char="•"/>
              <a:defRPr/>
            </a:lvl8pPr>
            <a:lvl9pPr indent="-165861"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4" name="Shape 164"/>
        <p:cNvGrpSpPr/>
        <p:nvPr/>
      </p:nvGrpSpPr>
      <p:grpSpPr>
        <a:xfrm>
          <a:off x="0" y="0"/>
          <a:ext cx="0" cy="0"/>
          <a:chOff x="0" y="0"/>
          <a:chExt cx="0" cy="0"/>
        </a:xfrm>
      </p:grpSpPr>
      <p:sp>
        <p:nvSpPr>
          <p:cNvPr id="165" name="Shape 16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66" name="Shape 166"/>
          <p:cNvSpPr txBox="1"/>
          <p:nvPr>
            <p:ph idx="1" type="body"/>
          </p:nvPr>
        </p:nvSpPr>
        <p:spPr>
          <a:xfrm rot="5400000">
            <a:off x="5270500" y="-1511300"/>
            <a:ext cx="5702299" cy="13931900"/>
          </a:xfrm>
          <a:prstGeom prst="rect">
            <a:avLst/>
          </a:prstGeom>
          <a:noFill/>
          <a:ln>
            <a:noFill/>
          </a:ln>
        </p:spPr>
        <p:txBody>
          <a:bodyPr anchorCtr="0" anchor="t" bIns="91425" lIns="91425" rIns="91425" tIns="91425"/>
          <a:lstStyle>
            <a:lvl1pPr indent="-165861" marL="647700" rtl="0" algn="l">
              <a:spcBef>
                <a:spcPts val="3500"/>
              </a:spcBef>
              <a:spcAft>
                <a:spcPts val="0"/>
              </a:spcAft>
              <a:buClr>
                <a:schemeClr val="lt1"/>
              </a:buClr>
              <a:buFont typeface="Cabin"/>
              <a:buChar char="•"/>
              <a:defRPr/>
            </a:lvl1pPr>
            <a:lvl2pPr indent="-165861" marL="939800" rtl="0" algn="l">
              <a:spcBef>
                <a:spcPts val="3500"/>
              </a:spcBef>
              <a:spcAft>
                <a:spcPts val="0"/>
              </a:spcAft>
              <a:buClr>
                <a:schemeClr val="lt1"/>
              </a:buClr>
              <a:buFont typeface="Cabin"/>
              <a:buChar char="•"/>
              <a:defRPr/>
            </a:lvl2pPr>
            <a:lvl3pPr indent="-165861" marL="1231900" rtl="0" algn="l">
              <a:spcBef>
                <a:spcPts val="3500"/>
              </a:spcBef>
              <a:spcAft>
                <a:spcPts val="0"/>
              </a:spcAft>
              <a:buClr>
                <a:schemeClr val="lt1"/>
              </a:buClr>
              <a:buFont typeface="Cabin"/>
              <a:buChar char="•"/>
              <a:defRPr/>
            </a:lvl3pPr>
            <a:lvl4pPr indent="-165861" marL="1536700" rtl="0" algn="l">
              <a:spcBef>
                <a:spcPts val="3500"/>
              </a:spcBef>
              <a:spcAft>
                <a:spcPts val="0"/>
              </a:spcAft>
              <a:buClr>
                <a:schemeClr val="lt1"/>
              </a:buClr>
              <a:buFont typeface="Cabin"/>
              <a:buChar char="•"/>
              <a:defRPr/>
            </a:lvl4pPr>
            <a:lvl5pPr indent="-165861" marL="1828800" rtl="0" algn="l">
              <a:spcBef>
                <a:spcPts val="3500"/>
              </a:spcBef>
              <a:spcAft>
                <a:spcPts val="0"/>
              </a:spcAft>
              <a:buClr>
                <a:schemeClr val="lt1"/>
              </a:buClr>
              <a:buFont typeface="Cabin"/>
              <a:buChar char="•"/>
              <a:defRPr/>
            </a:lvl5pPr>
            <a:lvl6pPr indent="-165861" marL="2286000" rtl="0" algn="l">
              <a:spcBef>
                <a:spcPts val="3500"/>
              </a:spcBef>
              <a:spcAft>
                <a:spcPts val="0"/>
              </a:spcAft>
              <a:buClr>
                <a:schemeClr val="lt1"/>
              </a:buClr>
              <a:buFont typeface="Cabin"/>
              <a:buChar char="•"/>
              <a:defRPr/>
            </a:lvl6pPr>
            <a:lvl7pPr indent="-165861" marL="2743200" rtl="0" algn="l">
              <a:spcBef>
                <a:spcPts val="3500"/>
              </a:spcBef>
              <a:spcAft>
                <a:spcPts val="0"/>
              </a:spcAft>
              <a:buClr>
                <a:schemeClr val="lt1"/>
              </a:buClr>
              <a:buFont typeface="Cabin"/>
              <a:buChar char="•"/>
              <a:defRPr/>
            </a:lvl7pPr>
            <a:lvl8pPr indent="-165861" marL="3200400" rtl="0" algn="l">
              <a:spcBef>
                <a:spcPts val="3500"/>
              </a:spcBef>
              <a:spcAft>
                <a:spcPts val="0"/>
              </a:spcAft>
              <a:buClr>
                <a:schemeClr val="lt1"/>
              </a:buClr>
              <a:buFont typeface="Cabin"/>
              <a:buChar char="•"/>
              <a:defRPr/>
            </a:lvl8pPr>
            <a:lvl9pPr indent="-165861"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67" name="Shape 167"/>
        <p:cNvGrpSpPr/>
        <p:nvPr/>
      </p:nvGrpSpPr>
      <p:grpSpPr>
        <a:xfrm>
          <a:off x="0" y="0"/>
          <a:ext cx="0" cy="0"/>
          <a:chOff x="0" y="0"/>
          <a:chExt cx="0" cy="0"/>
        </a:xfrm>
      </p:grpSpPr>
      <p:sp>
        <p:nvSpPr>
          <p:cNvPr id="168" name="Shape 168"/>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9" name="Shape 169"/>
          <p:cNvSpPr/>
          <p:nvPr>
            <p:ph idx="2" type="pic"/>
          </p:nvPr>
        </p:nvSpPr>
        <p:spPr>
          <a:xfrm>
            <a:off x="3186113" y="817562"/>
            <a:ext cx="9753599" cy="5486399"/>
          </a:xfrm>
          <a:prstGeom prst="rect">
            <a:avLst/>
          </a:prstGeom>
          <a:noFill/>
          <a:ln>
            <a:noFill/>
          </a:ln>
        </p:spPr>
      </p:sp>
      <p:sp>
        <p:nvSpPr>
          <p:cNvPr id="170" name="Shape 170"/>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1" name="Shape 171"/>
        <p:cNvGrpSpPr/>
        <p:nvPr/>
      </p:nvGrpSpPr>
      <p:grpSpPr>
        <a:xfrm>
          <a:off x="0" y="0"/>
          <a:ext cx="0" cy="0"/>
          <a:chOff x="0" y="0"/>
          <a:chExt cx="0" cy="0"/>
        </a:xfrm>
      </p:grpSpPr>
      <p:sp>
        <p:nvSpPr>
          <p:cNvPr id="172" name="Shape 172"/>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3" name="Shape 173"/>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4" name="Shape 174"/>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5" name="Shape 1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6" name="Shape 176"/>
        <p:cNvGrpSpPr/>
        <p:nvPr/>
      </p:nvGrpSpPr>
      <p:grpSpPr>
        <a:xfrm>
          <a:off x="0" y="0"/>
          <a:ext cx="0" cy="0"/>
          <a:chOff x="0" y="0"/>
          <a:chExt cx="0" cy="0"/>
        </a:xfrm>
      </p:grpSpPr>
      <p:sp>
        <p:nvSpPr>
          <p:cNvPr id="177" name="Shape 177"/>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78" name="Shape 178"/>
        <p:cNvGrpSpPr/>
        <p:nvPr/>
      </p:nvGrpSpPr>
      <p:grpSpPr>
        <a:xfrm>
          <a:off x="0" y="0"/>
          <a:ext cx="0" cy="0"/>
          <a:chOff x="0" y="0"/>
          <a:chExt cx="0" cy="0"/>
        </a:xfrm>
      </p:grpSpPr>
      <p:sp>
        <p:nvSpPr>
          <p:cNvPr id="179" name="Shape 179"/>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0" name="Shape 180"/>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81" name="Shape 181"/>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2" name="Shape 182"/>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83" name="Shape 183"/>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4" name="Shape 184"/>
        <p:cNvGrpSpPr/>
        <p:nvPr/>
      </p:nvGrpSpPr>
      <p:grpSpPr>
        <a:xfrm>
          <a:off x="0" y="0"/>
          <a:ext cx="0" cy="0"/>
          <a:chOff x="0" y="0"/>
          <a:chExt cx="0" cy="0"/>
        </a:xfrm>
      </p:grpSpPr>
      <p:sp>
        <p:nvSpPr>
          <p:cNvPr id="185" name="Shape 18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86" name="Shape 186"/>
          <p:cNvSpPr txBox="1"/>
          <p:nvPr>
            <p:ph idx="1" type="body"/>
          </p:nvPr>
        </p:nvSpPr>
        <p:spPr>
          <a:xfrm>
            <a:off x="1155700" y="2603500"/>
            <a:ext cx="6889750" cy="57022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7" name="Shape 187"/>
          <p:cNvSpPr txBox="1"/>
          <p:nvPr>
            <p:ph idx="2" type="body"/>
          </p:nvPr>
        </p:nvSpPr>
        <p:spPr>
          <a:xfrm>
            <a:off x="8197850" y="2603500"/>
            <a:ext cx="6889750" cy="57022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88" name="Shape 188"/>
        <p:cNvGrpSpPr/>
        <p:nvPr/>
      </p:nvGrpSpPr>
      <p:grpSpPr>
        <a:xfrm>
          <a:off x="0" y="0"/>
          <a:ext cx="0" cy="0"/>
          <a:chOff x="0" y="0"/>
          <a:chExt cx="0" cy="0"/>
        </a:xfrm>
      </p:grpSpPr>
      <p:sp>
        <p:nvSpPr>
          <p:cNvPr id="189" name="Shape 189"/>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0" name="Shape 190"/>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1" name="Shape 191"/>
        <p:cNvGrpSpPr/>
        <p:nvPr/>
      </p:nvGrpSpPr>
      <p:grpSpPr>
        <a:xfrm>
          <a:off x="0" y="0"/>
          <a:ext cx="0" cy="0"/>
          <a:chOff x="0" y="0"/>
          <a:chExt cx="0" cy="0"/>
        </a:xfrm>
      </p:grpSpPr>
      <p:sp>
        <p:nvSpPr>
          <p:cNvPr id="192" name="Shape 192"/>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93" name="Shape 193"/>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marL="647700" rtl="0" algn="l">
              <a:spcBef>
                <a:spcPts val="3500"/>
              </a:spcBef>
              <a:spcAft>
                <a:spcPts val="0"/>
              </a:spcAft>
              <a:buClr>
                <a:schemeClr val="lt1"/>
              </a:buClr>
              <a:buFont typeface="Cabin"/>
              <a:buChar char="•"/>
              <a:defRPr/>
            </a:lvl1pPr>
            <a:lvl2pPr indent="-165861" marL="939800" rtl="0" algn="l">
              <a:spcBef>
                <a:spcPts val="3500"/>
              </a:spcBef>
              <a:spcAft>
                <a:spcPts val="0"/>
              </a:spcAft>
              <a:buClr>
                <a:schemeClr val="lt1"/>
              </a:buClr>
              <a:buFont typeface="Cabin"/>
              <a:buChar char="•"/>
              <a:defRPr/>
            </a:lvl2pPr>
            <a:lvl3pPr indent="-165861" marL="1231900" rtl="0" algn="l">
              <a:spcBef>
                <a:spcPts val="3500"/>
              </a:spcBef>
              <a:spcAft>
                <a:spcPts val="0"/>
              </a:spcAft>
              <a:buClr>
                <a:schemeClr val="lt1"/>
              </a:buClr>
              <a:buFont typeface="Cabin"/>
              <a:buChar char="•"/>
              <a:defRPr/>
            </a:lvl3pPr>
            <a:lvl4pPr indent="-165861" marL="1536700" rtl="0" algn="l">
              <a:spcBef>
                <a:spcPts val="3500"/>
              </a:spcBef>
              <a:spcAft>
                <a:spcPts val="0"/>
              </a:spcAft>
              <a:buClr>
                <a:schemeClr val="lt1"/>
              </a:buClr>
              <a:buFont typeface="Cabin"/>
              <a:buChar char="•"/>
              <a:defRPr/>
            </a:lvl4pPr>
            <a:lvl5pPr indent="-165861" marL="1828800" rtl="0" algn="l">
              <a:spcBef>
                <a:spcPts val="3500"/>
              </a:spcBef>
              <a:spcAft>
                <a:spcPts val="0"/>
              </a:spcAft>
              <a:buClr>
                <a:schemeClr val="lt1"/>
              </a:buClr>
              <a:buFont typeface="Cabin"/>
              <a:buChar char="•"/>
              <a:defRPr/>
            </a:lvl5pPr>
            <a:lvl6pPr indent="-165861" marL="2286000" rtl="0" algn="l">
              <a:spcBef>
                <a:spcPts val="3500"/>
              </a:spcBef>
              <a:spcAft>
                <a:spcPts val="0"/>
              </a:spcAft>
              <a:buClr>
                <a:schemeClr val="lt1"/>
              </a:buClr>
              <a:buFont typeface="Cabin"/>
              <a:buChar char="•"/>
              <a:defRPr/>
            </a:lvl6pPr>
            <a:lvl7pPr indent="-165861" marL="2743200" rtl="0" algn="l">
              <a:spcBef>
                <a:spcPts val="3500"/>
              </a:spcBef>
              <a:spcAft>
                <a:spcPts val="0"/>
              </a:spcAft>
              <a:buClr>
                <a:schemeClr val="lt1"/>
              </a:buClr>
              <a:buFont typeface="Cabin"/>
              <a:buChar char="•"/>
              <a:defRPr/>
            </a:lvl7pPr>
            <a:lvl8pPr indent="-165861" marL="3200400" rtl="0" algn="l">
              <a:spcBef>
                <a:spcPts val="3500"/>
              </a:spcBef>
              <a:spcAft>
                <a:spcPts val="0"/>
              </a:spcAft>
              <a:buClr>
                <a:schemeClr val="lt1"/>
              </a:buClr>
              <a:buFont typeface="Cabin"/>
              <a:buChar char="•"/>
              <a:defRPr/>
            </a:lvl8pPr>
            <a:lvl9pPr indent="-165861"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4" name="Shape 194"/>
        <p:cNvGrpSpPr/>
        <p:nvPr/>
      </p:nvGrpSpPr>
      <p:grpSpPr>
        <a:xfrm>
          <a:off x="0" y="0"/>
          <a:ext cx="0" cy="0"/>
          <a:chOff x="0" y="0"/>
          <a:chExt cx="0" cy="0"/>
        </a:xfrm>
      </p:grpSpPr>
      <p:sp>
        <p:nvSpPr>
          <p:cNvPr id="195" name="Shape 195"/>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96" name="Shape 196"/>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marL="0" marR="0" rtl="0" algn="ctr">
              <a:spcBef>
                <a:spcPts val="3500"/>
              </a:spcBef>
              <a:spcAft>
                <a:spcPts val="0"/>
              </a:spcAft>
              <a:buClr>
                <a:schemeClr val="lt1"/>
              </a:buClr>
              <a:buFont typeface="Cabin"/>
              <a:buNone/>
              <a:defRPr/>
            </a:lvl1pPr>
            <a:lvl2pPr indent="0" marL="457200" marR="0" rtl="0" algn="ctr">
              <a:spcBef>
                <a:spcPts val="3500"/>
              </a:spcBef>
              <a:spcAft>
                <a:spcPts val="0"/>
              </a:spcAft>
              <a:buClr>
                <a:schemeClr val="lt1"/>
              </a:buClr>
              <a:buFont typeface="Cabin"/>
              <a:buNone/>
              <a:defRPr/>
            </a:lvl2pPr>
            <a:lvl3pPr indent="0" marL="914400" marR="0" rtl="0" algn="ctr">
              <a:spcBef>
                <a:spcPts val="3500"/>
              </a:spcBef>
              <a:spcAft>
                <a:spcPts val="0"/>
              </a:spcAft>
              <a:buClr>
                <a:schemeClr val="lt1"/>
              </a:buClr>
              <a:buFont typeface="Cabin"/>
              <a:buNone/>
              <a:defRPr/>
            </a:lvl3pPr>
            <a:lvl4pPr indent="0" marL="1371600" marR="0" rtl="0" algn="ctr">
              <a:spcBef>
                <a:spcPts val="3500"/>
              </a:spcBef>
              <a:spcAft>
                <a:spcPts val="0"/>
              </a:spcAft>
              <a:buClr>
                <a:schemeClr val="lt1"/>
              </a:buClr>
              <a:buFont typeface="Cabin"/>
              <a:buNone/>
              <a:defRPr/>
            </a:lvl4pPr>
            <a:lvl5pPr indent="0" marL="1828800" marR="0" rtl="0" algn="ctr">
              <a:spcBef>
                <a:spcPts val="3500"/>
              </a:spcBef>
              <a:spcAft>
                <a:spcPts val="0"/>
              </a:spcAft>
              <a:buClr>
                <a:schemeClr val="lt1"/>
              </a:buClr>
              <a:buFont typeface="Cabin"/>
              <a:buNone/>
              <a:defRPr/>
            </a:lvl5pPr>
            <a:lvl6pPr indent="0" marL="2286000" marR="0" rtl="0" algn="ctr">
              <a:spcBef>
                <a:spcPts val="3500"/>
              </a:spcBef>
              <a:spcAft>
                <a:spcPts val="0"/>
              </a:spcAft>
              <a:buClr>
                <a:schemeClr val="lt1"/>
              </a:buClr>
              <a:buFont typeface="Cabin"/>
              <a:buNone/>
              <a:defRPr/>
            </a:lvl6pPr>
            <a:lvl7pPr indent="0" marL="2743200" marR="0" rtl="0" algn="ctr">
              <a:spcBef>
                <a:spcPts val="3500"/>
              </a:spcBef>
              <a:spcAft>
                <a:spcPts val="0"/>
              </a:spcAft>
              <a:buClr>
                <a:schemeClr val="lt1"/>
              </a:buClr>
              <a:buFont typeface="Cabin"/>
              <a:buNone/>
              <a:defRPr/>
            </a:lvl7pPr>
            <a:lvl8pPr indent="0" marL="3200400" marR="0" rtl="0" algn="ctr">
              <a:spcBef>
                <a:spcPts val="3500"/>
              </a:spcBef>
              <a:spcAft>
                <a:spcPts val="0"/>
              </a:spcAft>
              <a:buClr>
                <a:schemeClr val="lt1"/>
              </a:buClr>
              <a:buFont typeface="Cabin"/>
              <a:buNone/>
              <a:defRPr/>
            </a:lvl8pPr>
            <a:lvl9pPr indent="0"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200" name="Shape 200"/>
        <p:cNvGrpSpPr/>
        <p:nvPr/>
      </p:nvGrpSpPr>
      <p:grpSpPr>
        <a:xfrm>
          <a:off x="0" y="0"/>
          <a:ext cx="0" cy="0"/>
          <a:chOff x="0" y="0"/>
          <a:chExt cx="0" cy="0"/>
        </a:xfrm>
      </p:grpSpPr>
      <p:sp>
        <p:nvSpPr>
          <p:cNvPr id="201" name="Shape 201"/>
          <p:cNvSpPr txBox="1"/>
          <p:nvPr>
            <p:ph type="title"/>
          </p:nvPr>
        </p:nvSpPr>
        <p:spPr>
          <a:xfrm rot="5400000">
            <a:off x="9313799" y="2532099"/>
            <a:ext cx="8064599" cy="3483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202" name="Shape 202"/>
          <p:cNvSpPr txBox="1"/>
          <p:nvPr>
            <p:ph idx="1" type="body"/>
          </p:nvPr>
        </p:nvSpPr>
        <p:spPr>
          <a:xfrm rot="5400000">
            <a:off x="2271625" y="-874699"/>
            <a:ext cx="8064599" cy="10296599"/>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03" name="Shape 203"/>
        <p:cNvGrpSpPr/>
        <p:nvPr/>
      </p:nvGrpSpPr>
      <p:grpSpPr>
        <a:xfrm>
          <a:off x="0" y="0"/>
          <a:ext cx="0" cy="0"/>
          <a:chOff x="0" y="0"/>
          <a:chExt cx="0" cy="0"/>
        </a:xfrm>
      </p:grpSpPr>
      <p:sp>
        <p:nvSpPr>
          <p:cNvPr id="204" name="Shape 204"/>
          <p:cNvSpPr txBox="1"/>
          <p:nvPr>
            <p:ph type="title"/>
          </p:nvPr>
        </p:nvSpPr>
        <p:spPr>
          <a:xfrm>
            <a:off x="1155700" y="241300"/>
            <a:ext cx="13932000" cy="22986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205" name="Shape 205"/>
          <p:cNvSpPr txBox="1"/>
          <p:nvPr>
            <p:ph idx="1" type="body"/>
          </p:nvPr>
        </p:nvSpPr>
        <p:spPr>
          <a:xfrm rot="5400000">
            <a:off x="5270399" y="-1511300"/>
            <a:ext cx="5702399" cy="13932000"/>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206" name="Shape 206"/>
        <p:cNvGrpSpPr/>
        <p:nvPr/>
      </p:nvGrpSpPr>
      <p:grpSpPr>
        <a:xfrm>
          <a:off x="0" y="0"/>
          <a:ext cx="0" cy="0"/>
          <a:chOff x="0" y="0"/>
          <a:chExt cx="0" cy="0"/>
        </a:xfrm>
      </p:grpSpPr>
      <p:sp>
        <p:nvSpPr>
          <p:cNvPr id="207" name="Shape 207"/>
          <p:cNvSpPr txBox="1"/>
          <p:nvPr>
            <p:ph type="title"/>
          </p:nvPr>
        </p:nvSpPr>
        <p:spPr>
          <a:xfrm>
            <a:off x="3186113" y="6400800"/>
            <a:ext cx="9753599" cy="75569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8" name="Shape 208"/>
          <p:cNvSpPr/>
          <p:nvPr>
            <p:ph idx="2" type="pic"/>
          </p:nvPr>
        </p:nvSpPr>
        <p:spPr>
          <a:xfrm>
            <a:off x="3186113" y="817562"/>
            <a:ext cx="9753599" cy="5486399"/>
          </a:xfrm>
          <a:prstGeom prst="rect">
            <a:avLst/>
          </a:prstGeom>
          <a:noFill/>
          <a:ln>
            <a:noFill/>
          </a:ln>
        </p:spPr>
      </p:sp>
      <p:sp>
        <p:nvSpPr>
          <p:cNvPr id="209" name="Shape 209"/>
          <p:cNvSpPr txBox="1"/>
          <p:nvPr>
            <p:ph idx="1" type="body"/>
          </p:nvPr>
        </p:nvSpPr>
        <p:spPr>
          <a:xfrm>
            <a:off x="3186113" y="7156450"/>
            <a:ext cx="9753599" cy="1073099"/>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210" name="Shape 210"/>
        <p:cNvGrpSpPr/>
        <p:nvPr/>
      </p:nvGrpSpPr>
      <p:grpSpPr>
        <a:xfrm>
          <a:off x="0" y="0"/>
          <a:ext cx="0" cy="0"/>
          <a:chOff x="0" y="0"/>
          <a:chExt cx="0" cy="0"/>
        </a:xfrm>
      </p:grpSpPr>
      <p:sp>
        <p:nvSpPr>
          <p:cNvPr id="211" name="Shape 211"/>
          <p:cNvSpPr txBox="1"/>
          <p:nvPr>
            <p:ph type="title"/>
          </p:nvPr>
        </p:nvSpPr>
        <p:spPr>
          <a:xfrm>
            <a:off x="812800" y="363537"/>
            <a:ext cx="5348399" cy="154949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2" name="Shape 212"/>
          <p:cNvSpPr txBox="1"/>
          <p:nvPr>
            <p:ph idx="1" type="body"/>
          </p:nvPr>
        </p:nvSpPr>
        <p:spPr>
          <a:xfrm>
            <a:off x="6356350" y="363537"/>
            <a:ext cx="9086699" cy="78041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3" name="Shape 213"/>
          <p:cNvSpPr txBox="1"/>
          <p:nvPr>
            <p:ph idx="2" type="body"/>
          </p:nvPr>
        </p:nvSpPr>
        <p:spPr>
          <a:xfrm>
            <a:off x="812800" y="1912938"/>
            <a:ext cx="5348399" cy="6254699"/>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4" name="Shape 214"/>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5" name="Shape 215"/>
        <p:cNvGrpSpPr/>
        <p:nvPr/>
      </p:nvGrpSpPr>
      <p:grpSpPr>
        <a:xfrm>
          <a:off x="0" y="0"/>
          <a:ext cx="0" cy="0"/>
          <a:chOff x="0" y="0"/>
          <a:chExt cx="0" cy="0"/>
        </a:xfrm>
      </p:grpSpPr>
      <p:sp>
        <p:nvSpPr>
          <p:cNvPr id="216" name="Shape 216"/>
          <p:cNvSpPr txBox="1"/>
          <p:nvPr>
            <p:ph type="title"/>
          </p:nvPr>
        </p:nvSpPr>
        <p:spPr>
          <a:xfrm>
            <a:off x="1155700" y="241300"/>
            <a:ext cx="13932000" cy="22986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17" name="Shape 217"/>
        <p:cNvGrpSpPr/>
        <p:nvPr/>
      </p:nvGrpSpPr>
      <p:grpSpPr>
        <a:xfrm>
          <a:off x="0" y="0"/>
          <a:ext cx="0" cy="0"/>
          <a:chOff x="0" y="0"/>
          <a:chExt cx="0" cy="0"/>
        </a:xfrm>
      </p:grpSpPr>
      <p:sp>
        <p:nvSpPr>
          <p:cNvPr id="218" name="Shape 218"/>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9" name="Shape 219"/>
          <p:cNvSpPr txBox="1"/>
          <p:nvPr>
            <p:ph idx="1" type="body"/>
          </p:nvPr>
        </p:nvSpPr>
        <p:spPr>
          <a:xfrm>
            <a:off x="812800" y="2046288"/>
            <a:ext cx="7181699" cy="85410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220" name="Shape 220"/>
          <p:cNvSpPr txBox="1"/>
          <p:nvPr>
            <p:ph idx="2" type="body"/>
          </p:nvPr>
        </p:nvSpPr>
        <p:spPr>
          <a:xfrm>
            <a:off x="812800" y="2900363"/>
            <a:ext cx="7181699" cy="52674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1" name="Shape 221"/>
          <p:cNvSpPr txBox="1"/>
          <p:nvPr>
            <p:ph idx="3" type="body"/>
          </p:nvPr>
        </p:nvSpPr>
        <p:spPr>
          <a:xfrm>
            <a:off x="8258175" y="2046288"/>
            <a:ext cx="7184999" cy="85410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222" name="Shape 222"/>
          <p:cNvSpPr txBox="1"/>
          <p:nvPr>
            <p:ph idx="4" type="body"/>
          </p:nvPr>
        </p:nvSpPr>
        <p:spPr>
          <a:xfrm>
            <a:off x="8258175" y="2900363"/>
            <a:ext cx="7184999" cy="52674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23" name="Shape 223"/>
        <p:cNvGrpSpPr/>
        <p:nvPr/>
      </p:nvGrpSpPr>
      <p:grpSpPr>
        <a:xfrm>
          <a:off x="0" y="0"/>
          <a:ext cx="0" cy="0"/>
          <a:chOff x="0" y="0"/>
          <a:chExt cx="0" cy="0"/>
        </a:xfrm>
      </p:grpSpPr>
      <p:sp>
        <p:nvSpPr>
          <p:cNvPr id="224" name="Shape 224"/>
          <p:cNvSpPr txBox="1"/>
          <p:nvPr>
            <p:ph type="title"/>
          </p:nvPr>
        </p:nvSpPr>
        <p:spPr>
          <a:xfrm>
            <a:off x="1155700" y="241300"/>
            <a:ext cx="13932000" cy="22986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225" name="Shape 225"/>
          <p:cNvSpPr txBox="1"/>
          <p:nvPr>
            <p:ph idx="1" type="body"/>
          </p:nvPr>
        </p:nvSpPr>
        <p:spPr>
          <a:xfrm>
            <a:off x="1155700" y="2603500"/>
            <a:ext cx="6889800" cy="57023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6" name="Shape 226"/>
          <p:cNvSpPr txBox="1"/>
          <p:nvPr>
            <p:ph idx="2" type="body"/>
          </p:nvPr>
        </p:nvSpPr>
        <p:spPr>
          <a:xfrm>
            <a:off x="8197850" y="2603500"/>
            <a:ext cx="6889800" cy="57023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27" name="Shape 227"/>
        <p:cNvGrpSpPr/>
        <p:nvPr/>
      </p:nvGrpSpPr>
      <p:grpSpPr>
        <a:xfrm>
          <a:off x="0" y="0"/>
          <a:ext cx="0" cy="0"/>
          <a:chOff x="0" y="0"/>
          <a:chExt cx="0" cy="0"/>
        </a:xfrm>
      </p:grpSpPr>
      <p:sp>
        <p:nvSpPr>
          <p:cNvPr id="228" name="Shape 228"/>
          <p:cNvSpPr txBox="1"/>
          <p:nvPr>
            <p:ph type="title"/>
          </p:nvPr>
        </p:nvSpPr>
        <p:spPr>
          <a:xfrm>
            <a:off x="1284287" y="5875337"/>
            <a:ext cx="13817699" cy="1816200"/>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9" name="Shape 229"/>
          <p:cNvSpPr txBox="1"/>
          <p:nvPr>
            <p:ph idx="1" type="body"/>
          </p:nvPr>
        </p:nvSpPr>
        <p:spPr>
          <a:xfrm>
            <a:off x="1284287" y="3875087"/>
            <a:ext cx="13817699" cy="200040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30" name="Shape 230"/>
        <p:cNvGrpSpPr/>
        <p:nvPr/>
      </p:nvGrpSpPr>
      <p:grpSpPr>
        <a:xfrm>
          <a:off x="0" y="0"/>
          <a:ext cx="0" cy="0"/>
          <a:chOff x="0" y="0"/>
          <a:chExt cx="0" cy="0"/>
        </a:xfrm>
      </p:grpSpPr>
      <p:sp>
        <p:nvSpPr>
          <p:cNvPr id="231" name="Shape 231"/>
          <p:cNvSpPr txBox="1"/>
          <p:nvPr>
            <p:ph type="title"/>
          </p:nvPr>
        </p:nvSpPr>
        <p:spPr>
          <a:xfrm>
            <a:off x="1155700" y="241300"/>
            <a:ext cx="13932000" cy="22986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232" name="Shape 232"/>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33" name="Shape 233"/>
        <p:cNvGrpSpPr/>
        <p:nvPr/>
      </p:nvGrpSpPr>
      <p:grpSpPr>
        <a:xfrm>
          <a:off x="0" y="0"/>
          <a:ext cx="0" cy="0"/>
          <a:chOff x="0" y="0"/>
          <a:chExt cx="0" cy="0"/>
        </a:xfrm>
      </p:grpSpPr>
      <p:sp>
        <p:nvSpPr>
          <p:cNvPr id="234" name="Shape 234"/>
          <p:cNvSpPr txBox="1"/>
          <p:nvPr>
            <p:ph type="ctrTitle"/>
          </p:nvPr>
        </p:nvSpPr>
        <p:spPr>
          <a:xfrm>
            <a:off x="1219200" y="2840038"/>
            <a:ext cx="13817699" cy="1960500"/>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235" name="Shape 235"/>
          <p:cNvSpPr txBox="1"/>
          <p:nvPr>
            <p:ph idx="1" type="subTitle"/>
          </p:nvPr>
        </p:nvSpPr>
        <p:spPr>
          <a:xfrm>
            <a:off x="2438400" y="5181600"/>
            <a:ext cx="11379300" cy="2336700"/>
          </a:xfrm>
          <a:prstGeom prst="rect">
            <a:avLst/>
          </a:prstGeom>
          <a:noFill/>
          <a:ln>
            <a:noFill/>
          </a:ln>
        </p:spPr>
        <p:txBody>
          <a:bodyPr anchorCtr="0" anchor="ctr" bIns="91425" lIns="91425" rIns="91425" tIns="91425"/>
          <a:lstStyle>
            <a:lvl1pPr indent="0" marL="0" marR="0" rtl="0" algn="ctr">
              <a:spcBef>
                <a:spcPts val="3500"/>
              </a:spcBef>
              <a:spcAft>
                <a:spcPts val="0"/>
              </a:spcAft>
              <a:buClr>
                <a:schemeClr val="lt1"/>
              </a:buClr>
              <a:buFont typeface="Cabin"/>
              <a:buNone/>
              <a:defRPr/>
            </a:lvl1pPr>
            <a:lvl2pPr indent="0" marL="457200" marR="0" rtl="0" algn="ctr">
              <a:spcBef>
                <a:spcPts val="3500"/>
              </a:spcBef>
              <a:spcAft>
                <a:spcPts val="0"/>
              </a:spcAft>
              <a:buClr>
                <a:schemeClr val="lt1"/>
              </a:buClr>
              <a:buFont typeface="Cabin"/>
              <a:buNone/>
              <a:defRPr/>
            </a:lvl2pPr>
            <a:lvl3pPr indent="0" marL="914400" marR="0" rtl="0" algn="ctr">
              <a:spcBef>
                <a:spcPts val="3500"/>
              </a:spcBef>
              <a:spcAft>
                <a:spcPts val="0"/>
              </a:spcAft>
              <a:buClr>
                <a:schemeClr val="lt1"/>
              </a:buClr>
              <a:buFont typeface="Cabin"/>
              <a:buNone/>
              <a:defRPr/>
            </a:lvl3pPr>
            <a:lvl4pPr indent="0" marL="1371600" marR="0" rtl="0" algn="ctr">
              <a:spcBef>
                <a:spcPts val="3500"/>
              </a:spcBef>
              <a:spcAft>
                <a:spcPts val="0"/>
              </a:spcAft>
              <a:buClr>
                <a:schemeClr val="lt1"/>
              </a:buClr>
              <a:buFont typeface="Cabin"/>
              <a:buNone/>
              <a:defRPr/>
            </a:lvl4pPr>
            <a:lvl5pPr indent="0" marL="1828800" marR="0" rtl="0" algn="ctr">
              <a:spcBef>
                <a:spcPts val="3500"/>
              </a:spcBef>
              <a:spcAft>
                <a:spcPts val="0"/>
              </a:spcAft>
              <a:buClr>
                <a:schemeClr val="lt1"/>
              </a:buClr>
              <a:buFont typeface="Cabin"/>
              <a:buNone/>
              <a:defRPr/>
            </a:lvl5pPr>
            <a:lvl6pPr indent="0" marL="2286000" marR="0" rtl="0" algn="ctr">
              <a:spcBef>
                <a:spcPts val="3500"/>
              </a:spcBef>
              <a:spcAft>
                <a:spcPts val="0"/>
              </a:spcAft>
              <a:buClr>
                <a:schemeClr val="lt1"/>
              </a:buClr>
              <a:buFont typeface="Cabin"/>
              <a:buNone/>
              <a:defRPr/>
            </a:lvl6pPr>
            <a:lvl7pPr indent="0" marL="2743200" marR="0" rtl="0" algn="ctr">
              <a:spcBef>
                <a:spcPts val="3500"/>
              </a:spcBef>
              <a:spcAft>
                <a:spcPts val="0"/>
              </a:spcAft>
              <a:buClr>
                <a:schemeClr val="lt1"/>
              </a:buClr>
              <a:buFont typeface="Cabin"/>
              <a:buNone/>
              <a:defRPr/>
            </a:lvl7pPr>
            <a:lvl8pPr indent="0" marL="3200400" marR="0" rtl="0" algn="ctr">
              <a:spcBef>
                <a:spcPts val="3500"/>
              </a:spcBef>
              <a:spcAft>
                <a:spcPts val="0"/>
              </a:spcAft>
              <a:buClr>
                <a:schemeClr val="lt1"/>
              </a:buClr>
              <a:buFont typeface="Cabin"/>
              <a:buNone/>
              <a:defRPr/>
            </a:lvl8pPr>
            <a:lvl9pPr indent="0"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4" name="Shape 24"/>
        <p:cNvGrpSpPr/>
        <p:nvPr/>
      </p:nvGrpSpPr>
      <p:grpSpPr>
        <a:xfrm>
          <a:off x="0" y="0"/>
          <a:ext cx="0" cy="0"/>
          <a:chOff x="0" y="0"/>
          <a:chExt cx="0" cy="0"/>
        </a:xfrm>
      </p:grpSpPr>
      <p:sp>
        <p:nvSpPr>
          <p:cNvPr id="25" name="Shape 25"/>
          <p:cNvSpPr txBox="1"/>
          <p:nvPr>
            <p:ph type="title"/>
          </p:nvPr>
        </p:nvSpPr>
        <p:spPr>
          <a:xfrm>
            <a:off x="812800" y="366712"/>
            <a:ext cx="14630400" cy="15240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 name="Shape 26"/>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27" name="Shape 27"/>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29" name="Shape 29"/>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0" name="Shape 30"/>
        <p:cNvGrpSpPr/>
        <p:nvPr/>
      </p:nvGrpSpPr>
      <p:grpSpPr>
        <a:xfrm>
          <a:off x="0" y="0"/>
          <a:ext cx="0" cy="0"/>
          <a:chOff x="0" y="0"/>
          <a:chExt cx="0" cy="0"/>
        </a:xfrm>
      </p:grpSpPr>
      <p:sp>
        <p:nvSpPr>
          <p:cNvPr id="31" name="Shape 31"/>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32" name="Shape 32"/>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4" name="Shape 34"/>
        <p:cNvGrpSpPr/>
        <p:nvPr/>
      </p:nvGrpSpPr>
      <p:grpSpPr>
        <a:xfrm>
          <a:off x="0" y="0"/>
          <a:ext cx="0" cy="0"/>
          <a:chOff x="0" y="0"/>
          <a:chExt cx="0" cy="0"/>
        </a:xfrm>
      </p:grpSpPr>
      <p:sp>
        <p:nvSpPr>
          <p:cNvPr id="35" name="Shape 35"/>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11" Type="http://schemas.openxmlformats.org/officeDocument/2006/relationships/slideLayout" Target="../slideLayouts/slideLayout11.xml"/><Relationship Id="rId3" Type="http://schemas.openxmlformats.org/officeDocument/2006/relationships/slideLayout" Target="../slideLayouts/slideLayout3.xml"/><Relationship Id="rId9" Type="http://schemas.openxmlformats.org/officeDocument/2006/relationships/slideLayout" Target="../slideLayouts/slideLayout9.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slideLayout" Target="../slideLayouts/slideLayout8.xml"/><Relationship Id="rId7"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2" Type="http://schemas.openxmlformats.org/officeDocument/2006/relationships/theme" Target="../theme/theme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3" Type="http://schemas.openxmlformats.org/officeDocument/2006/relationships/slideLayout" Target="../slideLayouts/slideLayout14.xml"/><Relationship Id="rId9" Type="http://schemas.openxmlformats.org/officeDocument/2006/relationships/slideLayout" Target="../slideLayouts/slideLayout20.xml"/><Relationship Id="rId6" Type="http://schemas.openxmlformats.org/officeDocument/2006/relationships/slideLayout" Target="../slideLayouts/slideLayout17.xml"/><Relationship Id="rId5" Type="http://schemas.openxmlformats.org/officeDocument/2006/relationships/slideLayout" Target="../slideLayouts/slideLayout16.xml"/><Relationship Id="rId8" Type="http://schemas.openxmlformats.org/officeDocument/2006/relationships/slideLayout" Target="../slideLayouts/slideLayout19.xml"/><Relationship Id="rId7"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2" Type="http://schemas.openxmlformats.org/officeDocument/2006/relationships/theme" Target="../theme/theme7.xml"/><Relationship Id="rId2" Type="http://schemas.openxmlformats.org/officeDocument/2006/relationships/slideLayout" Target="../slideLayouts/slideLayout24.xml"/><Relationship Id="rId1" Type="http://schemas.openxmlformats.org/officeDocument/2006/relationships/slideLayout" Target="../slideLayouts/slideLayout2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3" Type="http://schemas.openxmlformats.org/officeDocument/2006/relationships/slideLayout" Target="../slideLayouts/slideLayout25.xml"/><Relationship Id="rId9" Type="http://schemas.openxmlformats.org/officeDocument/2006/relationships/slideLayout" Target="../slideLayouts/slideLayout31.xml"/><Relationship Id="rId6" Type="http://schemas.openxmlformats.org/officeDocument/2006/relationships/slideLayout" Target="../slideLayouts/slideLayout28.xml"/><Relationship Id="rId5" Type="http://schemas.openxmlformats.org/officeDocument/2006/relationships/slideLayout" Target="../slideLayouts/slideLayout27.xml"/><Relationship Id="rId8" Type="http://schemas.openxmlformats.org/officeDocument/2006/relationships/slideLayout" Target="../slideLayouts/slideLayout30.xml"/><Relationship Id="rId7"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3" Type="http://schemas.openxmlformats.org/officeDocument/2006/relationships/slideLayout" Target="../slideLayouts/slideLayout36.xml"/><Relationship Id="rId9" Type="http://schemas.openxmlformats.org/officeDocument/2006/relationships/slideLayout" Target="../slideLayouts/slideLayout42.xml"/><Relationship Id="rId6" Type="http://schemas.openxmlformats.org/officeDocument/2006/relationships/slideLayout" Target="../slideLayouts/slideLayout39.xml"/><Relationship Id="rId5" Type="http://schemas.openxmlformats.org/officeDocument/2006/relationships/slideLayout" Target="../slideLayouts/slideLayout38.xml"/><Relationship Id="rId8" Type="http://schemas.openxmlformats.org/officeDocument/2006/relationships/slideLayout" Target="../slideLayouts/slideLayout41.xml"/><Relationship Id="rId7"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12" Type="http://schemas.openxmlformats.org/officeDocument/2006/relationships/theme" Target="../theme/theme3.xml"/><Relationship Id="rId2" Type="http://schemas.openxmlformats.org/officeDocument/2006/relationships/slideLayout" Target="../slideLayouts/slideLayout46.xml"/><Relationship Id="rId1" Type="http://schemas.openxmlformats.org/officeDocument/2006/relationships/slideLayout" Target="../slideLayouts/slideLayout45.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3" Type="http://schemas.openxmlformats.org/officeDocument/2006/relationships/slideLayout" Target="../slideLayouts/slideLayout47.xml"/><Relationship Id="rId9" Type="http://schemas.openxmlformats.org/officeDocument/2006/relationships/slideLayout" Target="../slideLayouts/slideLayout53.xml"/><Relationship Id="rId6" Type="http://schemas.openxmlformats.org/officeDocument/2006/relationships/slideLayout" Target="../slideLayouts/slideLayout50.xml"/><Relationship Id="rId5" Type="http://schemas.openxmlformats.org/officeDocument/2006/relationships/slideLayout" Target="../slideLayouts/slideLayout49.xml"/><Relationship Id="rId8" Type="http://schemas.openxmlformats.org/officeDocument/2006/relationships/slideLayout" Target="../slideLayouts/slideLayout52.xml"/><Relationship Id="rId7"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11" Type="http://schemas.openxmlformats.org/officeDocument/2006/relationships/slideLayout" Target="../slideLayouts/slideLayout66.xml"/><Relationship Id="rId3" Type="http://schemas.openxmlformats.org/officeDocument/2006/relationships/slideLayout" Target="../slideLayouts/slideLayout58.xml"/><Relationship Id="rId9" Type="http://schemas.openxmlformats.org/officeDocument/2006/relationships/slideLayout" Target="../slideLayouts/slideLayout64.xml"/><Relationship Id="rId6" Type="http://schemas.openxmlformats.org/officeDocument/2006/relationships/slideLayout" Target="../slideLayouts/slideLayout61.xml"/><Relationship Id="rId5" Type="http://schemas.openxmlformats.org/officeDocument/2006/relationships/slideLayout" Target="../slideLayouts/slideLayout60.xml"/><Relationship Id="rId8" Type="http://schemas.openxmlformats.org/officeDocument/2006/relationships/slideLayout" Target="../slideLayouts/slideLayout63.xml"/><Relationship Id="rId7"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x="0" y="0"/>
          <a:ext cx="0" cy="0"/>
          <a:chOff x="0" y="0"/>
          <a:chExt cx="0" cy="0"/>
        </a:xfrm>
      </p:grpSpPr>
      <p:sp>
        <p:nvSpPr>
          <p:cNvPr id="5" name="Shape 5"/>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6" name="Shape 6"/>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3" name="Shape 43"/>
        <p:cNvGrpSpPr/>
        <p:nvPr/>
      </p:nvGrpSpPr>
      <p:grpSpPr>
        <a:xfrm>
          <a:off x="0" y="0"/>
          <a:ext cx="0" cy="0"/>
          <a:chOff x="0" y="0"/>
          <a:chExt cx="0" cy="0"/>
        </a:xfrm>
      </p:grpSpPr>
      <p:sp>
        <p:nvSpPr>
          <p:cNvPr id="44" name="Shape 44"/>
          <p:cNvSpPr txBox="1"/>
          <p:nvPr>
            <p:ph type="title"/>
          </p:nvPr>
        </p:nvSpPr>
        <p:spPr>
          <a:xfrm>
            <a:off x="1511300" y="241300"/>
            <a:ext cx="13233399" cy="2286000"/>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45" name="Shape 45"/>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marL="1054100" marR="0" rtl="0" algn="l">
              <a:spcBef>
                <a:spcPts val="2300"/>
              </a:spcBef>
              <a:spcAft>
                <a:spcPts val="0"/>
              </a:spcAft>
              <a:buClr>
                <a:schemeClr val="lt1"/>
              </a:buClr>
              <a:buFont typeface="Cabin"/>
              <a:buChar char="•"/>
              <a:defRPr/>
            </a:lvl1pPr>
            <a:lvl2pPr indent="-374776" marL="1498600" marR="0" rtl="0" algn="l">
              <a:spcBef>
                <a:spcPts val="2300"/>
              </a:spcBef>
              <a:spcAft>
                <a:spcPts val="0"/>
              </a:spcAft>
              <a:buClr>
                <a:schemeClr val="lt1"/>
              </a:buClr>
              <a:buFont typeface="Cabin"/>
              <a:buChar char="•"/>
              <a:defRPr/>
            </a:lvl2pPr>
            <a:lvl3pPr indent="-374776" marL="1943100" marR="0" rtl="0" algn="l">
              <a:spcBef>
                <a:spcPts val="2300"/>
              </a:spcBef>
              <a:spcAft>
                <a:spcPts val="0"/>
              </a:spcAft>
              <a:buClr>
                <a:schemeClr val="lt1"/>
              </a:buClr>
              <a:buFont typeface="Cabin"/>
              <a:buChar char="•"/>
              <a:defRPr/>
            </a:lvl3pPr>
            <a:lvl4pPr indent="-374776" marL="2387600" marR="0" rtl="0" algn="l">
              <a:spcBef>
                <a:spcPts val="2300"/>
              </a:spcBef>
              <a:spcAft>
                <a:spcPts val="0"/>
              </a:spcAft>
              <a:buClr>
                <a:schemeClr val="lt1"/>
              </a:buClr>
              <a:buFont typeface="Cabin"/>
              <a:buChar char="•"/>
              <a:defRPr/>
            </a:lvl4pPr>
            <a:lvl5pPr indent="-374776" marL="2832100" marR="0" rtl="0" algn="l">
              <a:spcBef>
                <a:spcPts val="2300"/>
              </a:spcBef>
              <a:spcAft>
                <a:spcPts val="0"/>
              </a:spcAft>
              <a:buClr>
                <a:schemeClr val="lt1"/>
              </a:buClr>
              <a:buFont typeface="Cabin"/>
              <a:buChar char="•"/>
              <a:defRPr/>
            </a:lvl5pPr>
            <a:lvl6pPr indent="-374776" marL="3289300" marR="0" rtl="0" algn="l">
              <a:spcBef>
                <a:spcPts val="2300"/>
              </a:spcBef>
              <a:spcAft>
                <a:spcPts val="0"/>
              </a:spcAft>
              <a:buClr>
                <a:schemeClr val="lt1"/>
              </a:buClr>
              <a:buFont typeface="Cabin"/>
              <a:buChar char="•"/>
              <a:defRPr/>
            </a:lvl6pPr>
            <a:lvl7pPr indent="-374777" marL="3746500" marR="0" rtl="0" algn="l">
              <a:spcBef>
                <a:spcPts val="2300"/>
              </a:spcBef>
              <a:spcAft>
                <a:spcPts val="0"/>
              </a:spcAft>
              <a:buClr>
                <a:schemeClr val="lt1"/>
              </a:buClr>
              <a:buFont typeface="Cabin"/>
              <a:buChar char="•"/>
              <a:defRPr/>
            </a:lvl7pPr>
            <a:lvl8pPr indent="-374777" marL="4203700" marR="0" rtl="0" algn="l">
              <a:spcBef>
                <a:spcPts val="2300"/>
              </a:spcBef>
              <a:spcAft>
                <a:spcPts val="0"/>
              </a:spcAft>
              <a:buClr>
                <a:schemeClr val="lt1"/>
              </a:buClr>
              <a:buFont typeface="Cabin"/>
              <a:buChar char="•"/>
              <a:defRPr/>
            </a:lvl8pPr>
            <a:lvl9pPr indent="-374777" marL="4660900" marR="0" rtl="0" algn="l">
              <a:spcBef>
                <a:spcPts val="23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2" name="Shape 82"/>
        <p:cNvGrpSpPr/>
        <p:nvPr/>
      </p:nvGrpSpPr>
      <p:grpSpPr>
        <a:xfrm>
          <a:off x="0" y="0"/>
          <a:ext cx="0" cy="0"/>
          <a:chOff x="0" y="0"/>
          <a:chExt cx="0" cy="0"/>
        </a:xfrm>
      </p:grpSpPr>
      <p:sp>
        <p:nvSpPr>
          <p:cNvPr id="83" name="Shape 83"/>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84" name="Shape 84"/>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marL="711200" marR="0" rtl="0" algn="l">
              <a:spcBef>
                <a:spcPts val="3500"/>
              </a:spcBef>
              <a:spcAft>
                <a:spcPts val="0"/>
              </a:spcAft>
              <a:buClr>
                <a:schemeClr val="lt1"/>
              </a:buClr>
              <a:buFont typeface="Cabin"/>
              <a:buChar char="•"/>
              <a:defRPr/>
            </a:lvl1pPr>
            <a:lvl2pPr indent="-142494" marL="1003300" marR="0" rtl="0" algn="l">
              <a:spcBef>
                <a:spcPts val="3500"/>
              </a:spcBef>
              <a:spcAft>
                <a:spcPts val="0"/>
              </a:spcAft>
              <a:buClr>
                <a:schemeClr val="lt1"/>
              </a:buClr>
              <a:buFont typeface="Cabin"/>
              <a:buChar char="•"/>
              <a:defRPr/>
            </a:lvl2pPr>
            <a:lvl3pPr indent="-142494" marL="1295400" marR="0" rtl="0" algn="l">
              <a:spcBef>
                <a:spcPts val="3500"/>
              </a:spcBef>
              <a:spcAft>
                <a:spcPts val="0"/>
              </a:spcAft>
              <a:buClr>
                <a:schemeClr val="lt1"/>
              </a:buClr>
              <a:buFont typeface="Cabin"/>
              <a:buChar char="•"/>
              <a:defRPr/>
            </a:lvl3pPr>
            <a:lvl4pPr indent="-142494" marL="1600200" marR="0" rtl="0" algn="l">
              <a:spcBef>
                <a:spcPts val="3500"/>
              </a:spcBef>
              <a:spcAft>
                <a:spcPts val="0"/>
              </a:spcAft>
              <a:buClr>
                <a:schemeClr val="lt1"/>
              </a:buClr>
              <a:buFont typeface="Cabin"/>
              <a:buChar char="•"/>
              <a:defRPr/>
            </a:lvl4pPr>
            <a:lvl5pPr indent="-142494" marL="1892300" marR="0" rtl="0" algn="l">
              <a:spcBef>
                <a:spcPts val="3500"/>
              </a:spcBef>
              <a:spcAft>
                <a:spcPts val="0"/>
              </a:spcAft>
              <a:buClr>
                <a:schemeClr val="lt1"/>
              </a:buClr>
              <a:buFont typeface="Cabin"/>
              <a:buChar char="•"/>
              <a:defRPr/>
            </a:lvl5pPr>
            <a:lvl6pPr indent="-142494" marL="2349500" marR="0" rtl="0" algn="l">
              <a:spcBef>
                <a:spcPts val="3500"/>
              </a:spcBef>
              <a:spcAft>
                <a:spcPts val="0"/>
              </a:spcAft>
              <a:buClr>
                <a:schemeClr val="lt1"/>
              </a:buClr>
              <a:buFont typeface="Cabin"/>
              <a:buChar char="•"/>
              <a:defRPr/>
            </a:lvl6pPr>
            <a:lvl7pPr indent="-142494" marL="2806700" marR="0" rtl="0" algn="l">
              <a:spcBef>
                <a:spcPts val="3500"/>
              </a:spcBef>
              <a:spcAft>
                <a:spcPts val="0"/>
              </a:spcAft>
              <a:buClr>
                <a:schemeClr val="lt1"/>
              </a:buClr>
              <a:buFont typeface="Cabin"/>
              <a:buChar char="•"/>
              <a:defRPr/>
            </a:lvl7pPr>
            <a:lvl8pPr indent="-142494" marL="3263900" marR="0" rtl="0" algn="l">
              <a:spcBef>
                <a:spcPts val="3500"/>
              </a:spcBef>
              <a:spcAft>
                <a:spcPts val="0"/>
              </a:spcAft>
              <a:buClr>
                <a:schemeClr val="lt1"/>
              </a:buClr>
              <a:buFont typeface="Cabin"/>
              <a:buChar char="•"/>
              <a:defRPr/>
            </a:lvl8pPr>
            <a:lvl9pPr indent="-142494"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1" name="Shape 121"/>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58" name="Shape 158"/>
        <p:cNvGrpSpPr/>
        <p:nvPr/>
      </p:nvGrpSpPr>
      <p:grpSpPr>
        <a:xfrm>
          <a:off x="0" y="0"/>
          <a:ext cx="0" cy="0"/>
          <a:chOff x="0" y="0"/>
          <a:chExt cx="0" cy="0"/>
        </a:xfrm>
      </p:grpSpPr>
      <p:sp>
        <p:nvSpPr>
          <p:cNvPr id="159" name="Shape 159"/>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60" name="Shape 160"/>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marL="647700" marR="0" rtl="0" algn="l">
              <a:spcBef>
                <a:spcPts val="3500"/>
              </a:spcBef>
              <a:spcAft>
                <a:spcPts val="0"/>
              </a:spcAft>
              <a:buClr>
                <a:schemeClr val="lt1"/>
              </a:buClr>
              <a:buFont typeface="Cabin"/>
              <a:buChar char="•"/>
              <a:defRPr/>
            </a:lvl1pPr>
            <a:lvl2pPr indent="-165861" marL="939800" marR="0" rtl="0" algn="l">
              <a:spcBef>
                <a:spcPts val="3500"/>
              </a:spcBef>
              <a:spcAft>
                <a:spcPts val="0"/>
              </a:spcAft>
              <a:buClr>
                <a:schemeClr val="lt1"/>
              </a:buClr>
              <a:buFont typeface="Cabin"/>
              <a:buChar char="•"/>
              <a:defRPr/>
            </a:lvl2pPr>
            <a:lvl3pPr indent="-165861" marL="1231900" marR="0" rtl="0" algn="l">
              <a:spcBef>
                <a:spcPts val="3500"/>
              </a:spcBef>
              <a:spcAft>
                <a:spcPts val="0"/>
              </a:spcAft>
              <a:buClr>
                <a:schemeClr val="lt1"/>
              </a:buClr>
              <a:buFont typeface="Cabin"/>
              <a:buChar char="•"/>
              <a:defRPr/>
            </a:lvl3pPr>
            <a:lvl4pPr indent="-165861" marL="1536700" marR="0" rtl="0" algn="l">
              <a:spcBef>
                <a:spcPts val="3500"/>
              </a:spcBef>
              <a:spcAft>
                <a:spcPts val="0"/>
              </a:spcAft>
              <a:buClr>
                <a:schemeClr val="lt1"/>
              </a:buClr>
              <a:buFont typeface="Cabin"/>
              <a:buChar char="•"/>
              <a:defRPr/>
            </a:lvl4pPr>
            <a:lvl5pPr indent="-165861" marL="1828800" marR="0" rtl="0" algn="l">
              <a:spcBef>
                <a:spcPts val="3500"/>
              </a:spcBef>
              <a:spcAft>
                <a:spcPts val="0"/>
              </a:spcAft>
              <a:buClr>
                <a:schemeClr val="lt1"/>
              </a:buClr>
              <a:buFont typeface="Cabin"/>
              <a:buChar char="•"/>
              <a:defRPr/>
            </a:lvl5pPr>
            <a:lvl6pPr indent="-165861" marL="2286000" marR="0" rtl="0" algn="l">
              <a:spcBef>
                <a:spcPts val="3500"/>
              </a:spcBef>
              <a:spcAft>
                <a:spcPts val="0"/>
              </a:spcAft>
              <a:buClr>
                <a:schemeClr val="lt1"/>
              </a:buClr>
              <a:buFont typeface="Cabin"/>
              <a:buChar char="•"/>
              <a:defRPr/>
            </a:lvl6pPr>
            <a:lvl7pPr indent="-165861" marL="2743200" marR="0" rtl="0" algn="l">
              <a:spcBef>
                <a:spcPts val="3500"/>
              </a:spcBef>
              <a:spcAft>
                <a:spcPts val="0"/>
              </a:spcAft>
              <a:buClr>
                <a:schemeClr val="lt1"/>
              </a:buClr>
              <a:buFont typeface="Cabin"/>
              <a:buChar char="•"/>
              <a:defRPr/>
            </a:lvl7pPr>
            <a:lvl8pPr indent="-165861" marL="3200400" marR="0" rtl="0" algn="l">
              <a:spcBef>
                <a:spcPts val="3500"/>
              </a:spcBef>
              <a:spcAft>
                <a:spcPts val="0"/>
              </a:spcAft>
              <a:buClr>
                <a:schemeClr val="lt1"/>
              </a:buClr>
              <a:buFont typeface="Cabin"/>
              <a:buChar char="•"/>
              <a:defRPr/>
            </a:lvl8pPr>
            <a:lvl9pPr indent="-165861" marL="36576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97" name="Shape 197"/>
        <p:cNvGrpSpPr/>
        <p:nvPr/>
      </p:nvGrpSpPr>
      <p:grpSpPr>
        <a:xfrm>
          <a:off x="0" y="0"/>
          <a:ext cx="0" cy="0"/>
          <a:chOff x="0" y="0"/>
          <a:chExt cx="0" cy="0"/>
        </a:xfrm>
      </p:grpSpPr>
      <p:sp>
        <p:nvSpPr>
          <p:cNvPr id="198" name="Shape 198"/>
          <p:cNvSpPr txBox="1"/>
          <p:nvPr>
            <p:ph type="title"/>
          </p:nvPr>
        </p:nvSpPr>
        <p:spPr>
          <a:xfrm>
            <a:off x="1155700" y="241300"/>
            <a:ext cx="13932000" cy="2298600"/>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99" name="Shape 199"/>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marL="711200" marR="0" rtl="0" algn="l">
              <a:spcBef>
                <a:spcPts val="3500"/>
              </a:spcBef>
              <a:spcAft>
                <a:spcPts val="0"/>
              </a:spcAft>
              <a:buClr>
                <a:schemeClr val="lt1"/>
              </a:buClr>
              <a:buFont typeface="Cabin"/>
              <a:buChar char="•"/>
              <a:defRPr/>
            </a:lvl1pPr>
            <a:lvl2pPr indent="-142494" marL="1003300" marR="0" rtl="0" algn="l">
              <a:spcBef>
                <a:spcPts val="3500"/>
              </a:spcBef>
              <a:spcAft>
                <a:spcPts val="0"/>
              </a:spcAft>
              <a:buClr>
                <a:schemeClr val="lt1"/>
              </a:buClr>
              <a:buFont typeface="Cabin"/>
              <a:buChar char="•"/>
              <a:defRPr/>
            </a:lvl2pPr>
            <a:lvl3pPr indent="-142494" marL="1295400" marR="0" rtl="0" algn="l">
              <a:spcBef>
                <a:spcPts val="3500"/>
              </a:spcBef>
              <a:spcAft>
                <a:spcPts val="0"/>
              </a:spcAft>
              <a:buClr>
                <a:schemeClr val="lt1"/>
              </a:buClr>
              <a:buFont typeface="Cabin"/>
              <a:buChar char="•"/>
              <a:defRPr/>
            </a:lvl3pPr>
            <a:lvl4pPr indent="-142494" marL="1600200" marR="0" rtl="0" algn="l">
              <a:spcBef>
                <a:spcPts val="3500"/>
              </a:spcBef>
              <a:spcAft>
                <a:spcPts val="0"/>
              </a:spcAft>
              <a:buClr>
                <a:schemeClr val="lt1"/>
              </a:buClr>
              <a:buFont typeface="Cabin"/>
              <a:buChar char="•"/>
              <a:defRPr/>
            </a:lvl4pPr>
            <a:lvl5pPr indent="-142494" marL="1892300" marR="0" rtl="0" algn="l">
              <a:spcBef>
                <a:spcPts val="3500"/>
              </a:spcBef>
              <a:spcAft>
                <a:spcPts val="0"/>
              </a:spcAft>
              <a:buClr>
                <a:schemeClr val="lt1"/>
              </a:buClr>
              <a:buFont typeface="Cabin"/>
              <a:buChar char="•"/>
              <a:defRPr/>
            </a:lvl5pPr>
            <a:lvl6pPr indent="-142494" marL="2349500" marR="0" rtl="0" algn="l">
              <a:spcBef>
                <a:spcPts val="3500"/>
              </a:spcBef>
              <a:spcAft>
                <a:spcPts val="0"/>
              </a:spcAft>
              <a:buClr>
                <a:schemeClr val="lt1"/>
              </a:buClr>
              <a:buFont typeface="Cabin"/>
              <a:buChar char="•"/>
              <a:defRPr/>
            </a:lvl6pPr>
            <a:lvl7pPr indent="-142494" marL="2806700" marR="0" rtl="0" algn="l">
              <a:spcBef>
                <a:spcPts val="3500"/>
              </a:spcBef>
              <a:spcAft>
                <a:spcPts val="0"/>
              </a:spcAft>
              <a:buClr>
                <a:schemeClr val="lt1"/>
              </a:buClr>
              <a:buFont typeface="Cabin"/>
              <a:buChar char="•"/>
              <a:defRPr/>
            </a:lvl7pPr>
            <a:lvl8pPr indent="-142494" marL="3263900" marR="0" rtl="0" algn="l">
              <a:spcBef>
                <a:spcPts val="3500"/>
              </a:spcBef>
              <a:spcAft>
                <a:spcPts val="0"/>
              </a:spcAft>
              <a:buClr>
                <a:schemeClr val="lt1"/>
              </a:buClr>
              <a:buFont typeface="Cabin"/>
              <a:buChar char="•"/>
              <a:defRPr/>
            </a:lvl8pPr>
            <a:lvl9pPr indent="-142494"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00.png"/><Relationship Id="rId3" Type="http://schemas.openxmlformats.org/officeDocument/2006/relationships/hyperlink" Target="www.pythonlearn.com" TargetMode="External"/><Relationship Id="rId5" Type="http://schemas.openxmlformats.org/officeDocument/2006/relationships/image" Target="../media/image0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 Id="rId3" Type="http://schemas.openxmlformats.org/officeDocument/2006/relationships/image" Target="../media/image0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 Id="rId3" Type="http://schemas.openxmlformats.org/officeDocument/2006/relationships/hyperlink" Target="http://en.wikipedia.org/wiki/Mnemoni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5.xml"/><Relationship Id="rId4" Type="http://schemas.openxmlformats.org/officeDocument/2006/relationships/hyperlink" Target="http://open.umich.edu/" TargetMode="External"/><Relationship Id="rId3" Type="http://schemas.openxmlformats.org/officeDocument/2006/relationships/hyperlink" Target="http://www.dr-chuck.com" TargetMode="External"/><Relationship Id="rId6" Type="http://schemas.openxmlformats.org/officeDocument/2006/relationships/image" Target="../media/image00.png"/><Relationship Id="rId5" Type="http://schemas.openxmlformats.org/officeDocument/2006/relationships/image" Target="../media/image01.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Variables, Expressions, and Statements</a:t>
            </a:r>
          </a:p>
        </p:txBody>
      </p:sp>
      <p:sp>
        <p:nvSpPr>
          <p:cNvPr id="238" name="Shape 238"/>
          <p:cNvSpPr txBox="1"/>
          <p:nvPr>
            <p:ph idx="1" type="body"/>
          </p:nvPr>
        </p:nvSpPr>
        <p:spPr>
          <a:xfrm>
            <a:off x="1155700" y="4711700"/>
            <a:ext cx="13931900" cy="15494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800" u="none" cap="none" strike="noStrike">
                <a:solidFill>
                  <a:schemeClr val="lt1"/>
                </a:solidFill>
                <a:latin typeface="Cabin"/>
                <a:ea typeface="Cabin"/>
                <a:cs typeface="Cabin"/>
                <a:sym typeface="Cabin"/>
              </a:rPr>
              <a:t>Chapter 2</a:t>
            </a:r>
          </a:p>
        </p:txBody>
      </p:sp>
      <p:sp>
        <p:nvSpPr>
          <p:cNvPr id="239" name="Shape 239"/>
          <p:cNvSpPr txBox="1"/>
          <p:nvPr/>
        </p:nvSpPr>
        <p:spPr>
          <a:xfrm>
            <a:off x="4081448" y="7759700"/>
            <a:ext cx="8328600"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baseline="0" i="0" lang="en-US" sz="3200" u="sng" cap="none" strike="noStrike">
                <a:solidFill>
                  <a:srgbClr val="FFFF00"/>
                </a:solidFill>
                <a:latin typeface="Cabin"/>
                <a:ea typeface="Cabin"/>
                <a:cs typeface="Cabin"/>
                <a:sym typeface="Cabin"/>
                <a:hlinkClick r:id="rId3"/>
              </a:rPr>
              <a:t>www.pythonlearn.com</a:t>
            </a:r>
          </a:p>
        </p:txBody>
      </p:sp>
      <p:pic>
        <p:nvPicPr>
          <p:cNvPr id="240" name="Shape 240"/>
          <p:cNvPicPr preferRelativeResize="0"/>
          <p:nvPr/>
        </p:nvPicPr>
        <p:blipFill rotWithShape="1">
          <a:blip r:embed="rId4">
            <a:alphaModFix/>
          </a:blip>
          <a:srcRect b="0" l="0" r="0" t="0"/>
          <a:stretch/>
        </p:blipFill>
        <p:spPr>
          <a:xfrm>
            <a:off x="13800662" y="8064000"/>
            <a:ext cx="1968599" cy="668400"/>
          </a:xfrm>
          <a:prstGeom prst="rect">
            <a:avLst/>
          </a:prstGeom>
          <a:noFill/>
          <a:ln>
            <a:noFill/>
          </a:ln>
        </p:spPr>
      </p:pic>
      <p:pic>
        <p:nvPicPr>
          <p:cNvPr id="241" name="Shape 241"/>
          <p:cNvPicPr preferRelativeResize="0"/>
          <p:nvPr/>
        </p:nvPicPr>
        <p:blipFill rotWithShape="1">
          <a:blip r:embed="rId5">
            <a:alphaModFix/>
          </a:blip>
          <a:srcRect b="0" l="0" r="0" t="0"/>
          <a:stretch/>
        </p:blipFill>
        <p:spPr>
          <a:xfrm>
            <a:off x="635250" y="7733400"/>
            <a:ext cx="1024800" cy="10248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nvSpPr>
        <p:spPr>
          <a:xfrm>
            <a:off x="6362700" y="3632200"/>
            <a:ext cx="8843961" cy="914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5600" u="none" cap="none" strike="noStrike">
                <a:solidFill>
                  <a:srgbClr val="FF00FF"/>
                </a:solidFill>
                <a:latin typeface="Cabin"/>
                <a:ea typeface="Cabin"/>
                <a:cs typeface="Cabin"/>
                <a:sym typeface="Cabin"/>
              </a:rPr>
              <a:t>x =</a:t>
            </a:r>
            <a:r>
              <a:rPr b="0" baseline="0" i="0" lang="en-US" sz="5600" u="none" cap="none" strike="noStrike">
                <a:solidFill>
                  <a:schemeClr val="lt1"/>
                </a:solidFill>
                <a:latin typeface="Cabin"/>
                <a:ea typeface="Cabin"/>
                <a:cs typeface="Cabin"/>
                <a:sym typeface="Cabin"/>
              </a:rPr>
              <a:t> </a:t>
            </a:r>
            <a:r>
              <a:rPr b="0" baseline="0" i="0" lang="en-US" sz="5600" u="none" cap="none" strike="noStrike">
                <a:solidFill>
                  <a:srgbClr val="FFFF00"/>
                </a:solidFill>
                <a:latin typeface="Cabin"/>
                <a:ea typeface="Cabin"/>
                <a:cs typeface="Cabin"/>
                <a:sym typeface="Cabin"/>
              </a:rPr>
              <a:t>3.9   *   x   *   (  1   -   x  )</a:t>
            </a:r>
          </a:p>
        </p:txBody>
      </p:sp>
      <p:sp>
        <p:nvSpPr>
          <p:cNvPr id="337" name="Shape 337"/>
          <p:cNvSpPr txBox="1"/>
          <p:nvPr/>
        </p:nvSpPr>
        <p:spPr>
          <a:xfrm>
            <a:off x="10668000" y="850900"/>
            <a:ext cx="5016500" cy="1270000"/>
          </a:xfrm>
          <a:prstGeom prst="rect">
            <a:avLst/>
          </a:prstGeom>
          <a:solidFill>
            <a:srgbClr val="0000FF"/>
          </a:solid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4900">
                <a:solidFill>
                  <a:schemeClr val="lt1"/>
                </a:solidFill>
                <a:latin typeface="Cabin"/>
                <a:ea typeface="Cabin"/>
                <a:cs typeface="Cabin"/>
                <a:sym typeface="Cabin"/>
              </a:rPr>
              <a:t> </a:t>
            </a:r>
            <a:r>
              <a:rPr b="0" baseline="0" i="0" lang="en-US" sz="4900" u="none" cap="none" strike="noStrike">
                <a:solidFill>
                  <a:schemeClr val="lt1"/>
                </a:solidFill>
                <a:latin typeface="Cabin"/>
                <a:ea typeface="Cabin"/>
                <a:cs typeface="Cabin"/>
                <a:sym typeface="Cabin"/>
              </a:rPr>
              <a:t>0.6    0.93</a:t>
            </a:r>
          </a:p>
        </p:txBody>
      </p:sp>
      <p:sp>
        <p:nvSpPr>
          <p:cNvPr id="338" name="Shape 338"/>
          <p:cNvSpPr txBox="1"/>
          <p:nvPr/>
        </p:nvSpPr>
        <p:spPr>
          <a:xfrm>
            <a:off x="9813925" y="1047750"/>
            <a:ext cx="444500" cy="863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5200" u="none" cap="none" strike="noStrike">
                <a:solidFill>
                  <a:srgbClr val="00FF00"/>
                </a:solidFill>
                <a:latin typeface="Cabin"/>
                <a:ea typeface="Cabin"/>
                <a:cs typeface="Cabin"/>
                <a:sym typeface="Cabin"/>
              </a:rPr>
              <a:t>x</a:t>
            </a:r>
          </a:p>
        </p:txBody>
      </p:sp>
      <p:sp>
        <p:nvSpPr>
          <p:cNvPr id="339" name="Shape 339"/>
          <p:cNvSpPr txBox="1"/>
          <p:nvPr/>
        </p:nvSpPr>
        <p:spPr>
          <a:xfrm>
            <a:off x="581025" y="6216650"/>
            <a:ext cx="6578599" cy="21843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200" u="none" cap="none" strike="noStrike">
                <a:solidFill>
                  <a:srgbClr val="FFFF00"/>
                </a:solidFill>
                <a:latin typeface="Cabin"/>
                <a:ea typeface="Cabin"/>
                <a:cs typeface="Cabin"/>
                <a:sym typeface="Cabin"/>
              </a:rPr>
              <a:t>Right side is an expression. </a:t>
            </a:r>
            <a:r>
              <a:rPr b="0" baseline="0" i="0" lang="en-US" sz="3200" u="none" cap="none" strike="noStrike">
                <a:solidFill>
                  <a:schemeClr val="lt1"/>
                </a:solidFill>
                <a:latin typeface="Cabin"/>
                <a:ea typeface="Cabin"/>
                <a:cs typeface="Cabin"/>
                <a:sym typeface="Cabin"/>
              </a:rPr>
              <a:t> </a:t>
            </a:r>
            <a:r>
              <a:rPr b="0" baseline="0" i="0" lang="en-US" sz="3200" u="none" cap="none" strike="noStrike">
                <a:solidFill>
                  <a:srgbClr val="FF7F00"/>
                </a:solidFill>
                <a:latin typeface="Cabin"/>
                <a:ea typeface="Cabin"/>
                <a:cs typeface="Cabin"/>
                <a:sym typeface="Cabin"/>
              </a:rPr>
              <a:t>Once the expression is evaluated</a:t>
            </a:r>
            <a:r>
              <a:rPr b="0" baseline="0" i="0" lang="en-US" sz="3200" u="none" cap="none" strike="noStrike">
                <a:solidFill>
                  <a:schemeClr val="lt1"/>
                </a:solidFill>
                <a:latin typeface="Cabin"/>
                <a:ea typeface="Cabin"/>
                <a:cs typeface="Cabin"/>
                <a:sym typeface="Cabin"/>
              </a:rPr>
              <a:t>, </a:t>
            </a:r>
            <a:r>
              <a:rPr b="0" baseline="0" i="0" lang="en-US" sz="3200" u="none" cap="none" strike="noStrike">
                <a:solidFill>
                  <a:srgbClr val="FF00FF"/>
                </a:solidFill>
                <a:latin typeface="Cabin"/>
                <a:ea typeface="Cabin"/>
                <a:cs typeface="Cabin"/>
                <a:sym typeface="Cabin"/>
              </a:rPr>
              <a:t>the result is placed in (assigned to) the variable on the left side (i.e. x).</a:t>
            </a:r>
          </a:p>
        </p:txBody>
      </p:sp>
      <p:cxnSp>
        <p:nvCxnSpPr>
          <p:cNvPr id="340" name="Shape 340"/>
          <p:cNvCxnSpPr/>
          <p:nvPr/>
        </p:nvCxnSpPr>
        <p:spPr>
          <a:xfrm>
            <a:off x="6662736" y="4492625"/>
            <a:ext cx="3868737" cy="2395537"/>
          </a:xfrm>
          <a:prstGeom prst="straightConnector1">
            <a:avLst/>
          </a:prstGeom>
          <a:noFill/>
          <a:ln cap="rnd" w="63500">
            <a:solidFill>
              <a:srgbClr val="FF00FF"/>
            </a:solidFill>
            <a:prstDash val="solid"/>
            <a:miter/>
            <a:headEnd len="med" w="med" type="stealth"/>
            <a:tailEnd len="med" w="med" type="none"/>
          </a:ln>
        </p:spPr>
      </p:cxnSp>
      <p:sp>
        <p:nvSpPr>
          <p:cNvPr id="341" name="Shape 341"/>
          <p:cNvSpPr txBox="1"/>
          <p:nvPr/>
        </p:nvSpPr>
        <p:spPr>
          <a:xfrm>
            <a:off x="10652125" y="6604000"/>
            <a:ext cx="13476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0.93</a:t>
            </a:r>
          </a:p>
        </p:txBody>
      </p:sp>
      <p:sp>
        <p:nvSpPr>
          <p:cNvPr id="342" name="Shape 342"/>
          <p:cNvSpPr txBox="1"/>
          <p:nvPr/>
        </p:nvSpPr>
        <p:spPr>
          <a:xfrm>
            <a:off x="581025" y="304800"/>
            <a:ext cx="7003799" cy="27051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3200" u="none" cap="none" strike="noStrike">
                <a:solidFill>
                  <a:srgbClr val="00FF00"/>
                </a:solidFill>
                <a:latin typeface="Cabin"/>
                <a:ea typeface="Cabin"/>
                <a:cs typeface="Cabin"/>
                <a:sym typeface="Cabin"/>
              </a:rPr>
              <a:t>A variable is a memory location used to store a value.  </a:t>
            </a:r>
            <a:r>
              <a:rPr b="0" baseline="0" i="0" lang="en-US" sz="3200" u="none" cap="none" strike="noStrike">
                <a:solidFill>
                  <a:srgbClr val="FF00FF"/>
                </a:solidFill>
                <a:latin typeface="Cabin"/>
                <a:ea typeface="Cabin"/>
                <a:cs typeface="Cabin"/>
                <a:sym typeface="Cabin"/>
              </a:rPr>
              <a:t>The value stored in a variable can be updated by replacing the old value (0.6) with a new value (0.93).</a:t>
            </a:r>
          </a:p>
        </p:txBody>
      </p:sp>
      <p:cxnSp>
        <p:nvCxnSpPr>
          <p:cNvPr id="343" name="Shape 343"/>
          <p:cNvCxnSpPr/>
          <p:nvPr/>
        </p:nvCxnSpPr>
        <p:spPr>
          <a:xfrm flipH="1">
            <a:off x="6696075" y="1855786"/>
            <a:ext cx="5813424" cy="1943100"/>
          </a:xfrm>
          <a:prstGeom prst="straightConnector1">
            <a:avLst/>
          </a:prstGeom>
          <a:noFill/>
          <a:ln cap="rnd" w="63500">
            <a:solidFill>
              <a:srgbClr val="FF00FF"/>
            </a:solidFill>
            <a:prstDash val="solid"/>
            <a:miter/>
            <a:headEnd len="med" w="med" type="stealth"/>
            <a:tailEnd len="med" w="med" type="none"/>
          </a:ln>
        </p:spPr>
      </p:cxnSp>
      <p:cxnSp>
        <p:nvCxnSpPr>
          <p:cNvPr id="344" name="Shape 344"/>
          <p:cNvCxnSpPr/>
          <p:nvPr/>
        </p:nvCxnSpPr>
        <p:spPr>
          <a:xfrm flipH="1">
            <a:off x="10791824" y="1039812"/>
            <a:ext cx="763586" cy="885825"/>
          </a:xfrm>
          <a:prstGeom prst="straightConnector1">
            <a:avLst/>
          </a:prstGeom>
          <a:noFill/>
          <a:ln cap="rnd" w="63500">
            <a:solidFill>
              <a:srgbClr val="FF00FF"/>
            </a:solidFill>
            <a:prstDash val="solid"/>
            <a:miter/>
            <a:headEnd len="med" w="med" type="none"/>
            <a:tailEnd len="med" w="med" type="none"/>
          </a:ln>
        </p:spPr>
      </p:cxnSp>
      <p:cxnSp>
        <p:nvCxnSpPr>
          <p:cNvPr id="345" name="Shape 345"/>
          <p:cNvCxnSpPr/>
          <p:nvPr/>
        </p:nvCxnSpPr>
        <p:spPr>
          <a:xfrm>
            <a:off x="10791825" y="1022350"/>
            <a:ext cx="573086" cy="798512"/>
          </a:xfrm>
          <a:prstGeom prst="straightConnector1">
            <a:avLst/>
          </a:prstGeom>
          <a:noFill/>
          <a:ln cap="rnd" w="63500">
            <a:solidFill>
              <a:srgbClr val="FF00FF"/>
            </a:solidFill>
            <a:prstDash val="solid"/>
            <a:miter/>
            <a:headEnd len="med" w="med" type="none"/>
            <a:tailEnd len="med" w="med" type="none"/>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Numeric Expressions</a:t>
            </a:r>
          </a:p>
        </p:txBody>
      </p:sp>
      <p:sp>
        <p:nvSpPr>
          <p:cNvPr id="351" name="Shape 351"/>
          <p:cNvSpPr txBox="1"/>
          <p:nvPr>
            <p:ph idx="1" type="body"/>
          </p:nvPr>
        </p:nvSpPr>
        <p:spPr>
          <a:xfrm>
            <a:off x="850900" y="2603500"/>
            <a:ext cx="8452500" cy="57023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Because of the lack of mathematical symbols on computer keyboards - we use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computer-speak</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to express the classic math operations</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Asterisk is multiplication</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Exponentiation (raise to a power) looks different from in math.</a:t>
            </a:r>
          </a:p>
        </p:txBody>
      </p:sp>
      <p:graphicFrame>
        <p:nvGraphicFramePr>
          <p:cNvPr id="352" name="Shape 352"/>
          <p:cNvGraphicFramePr/>
          <p:nvPr/>
        </p:nvGraphicFramePr>
        <p:xfrm>
          <a:off x="10337800" y="2670175"/>
          <a:ext cx="3000000" cy="3000000"/>
        </p:xfrm>
        <a:graphic>
          <a:graphicData uri="http://schemas.openxmlformats.org/drawingml/2006/table">
            <a:tbl>
              <a:tblPr>
                <a:noFill/>
                <a:tableStyleId>{208F70B5-1B4F-4693-994A-A4FF5FC78462}</a:tableStyleId>
              </a:tblPr>
              <a:tblGrid>
                <a:gridCol w="2398575"/>
                <a:gridCol w="2626675"/>
              </a:tblGrid>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3200" u="none">
                          <a:solidFill>
                            <a:srgbClr val="00FFFF"/>
                          </a:solidFill>
                          <a:latin typeface="Cabin"/>
                          <a:ea typeface="Cabin"/>
                          <a:cs typeface="Cabin"/>
                          <a:sym typeface="Cabin"/>
                        </a:rPr>
                        <a:t>Operator</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solidFill>
                      <a:srgbClr val="7F7F7F">
                        <a:alpha val="49411"/>
                      </a:srgbClr>
                    </a:solidFill>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3200" u="none">
                          <a:solidFill>
                            <a:schemeClr val="lt1"/>
                          </a:solidFill>
                          <a:latin typeface="Cabin"/>
                          <a:ea typeface="Cabin"/>
                          <a:cs typeface="Cabin"/>
                          <a:sym typeface="Cabin"/>
                        </a:rPr>
                        <a:t>Operation</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solidFill>
                      <a:srgbClr val="7F7F7F">
                        <a:alpha val="49411"/>
                      </a:srgbClr>
                    </a:solidFill>
                  </a:tcPr>
                </a:tc>
              </a:tr>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3100" u="none">
                          <a:solidFill>
                            <a:srgbClr val="00FFFF"/>
                          </a:solidFill>
                          <a:latin typeface="Cabin"/>
                          <a:ea typeface="Cabin"/>
                          <a:cs typeface="Cabin"/>
                          <a:sym typeface="Cabin"/>
                        </a:rPr>
                        <a:t>+</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3100" u="none">
                          <a:solidFill>
                            <a:schemeClr val="lt1"/>
                          </a:solidFill>
                          <a:latin typeface="Cabin"/>
                          <a:ea typeface="Cabin"/>
                          <a:cs typeface="Cabin"/>
                          <a:sym typeface="Cabin"/>
                        </a:rPr>
                        <a:t>Addition</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tcPr>
                </a:tc>
              </a:tr>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3100" u="none">
                          <a:solidFill>
                            <a:srgbClr val="00FFFF"/>
                          </a:solidFill>
                          <a:latin typeface="Cabin"/>
                          <a:ea typeface="Cabin"/>
                          <a:cs typeface="Cabin"/>
                          <a:sym typeface="Cabin"/>
                        </a:rPr>
                        <a:t>-</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3100" u="none">
                          <a:solidFill>
                            <a:schemeClr val="lt1"/>
                          </a:solidFill>
                          <a:latin typeface="Cabin"/>
                          <a:ea typeface="Cabin"/>
                          <a:cs typeface="Cabin"/>
                          <a:sym typeface="Cabin"/>
                        </a:rPr>
                        <a:t>Subtraction</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tcPr>
                </a:tc>
              </a:tr>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3100" u="none">
                          <a:solidFill>
                            <a:srgbClr val="00FFFF"/>
                          </a:solidFill>
                          <a:latin typeface="Cabin"/>
                          <a:ea typeface="Cabin"/>
                          <a:cs typeface="Cabin"/>
                          <a:sym typeface="Cabin"/>
                        </a:rPr>
                        <a:t>*</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3100" u="none">
                          <a:solidFill>
                            <a:schemeClr val="lt1"/>
                          </a:solidFill>
                          <a:latin typeface="Cabin"/>
                          <a:ea typeface="Cabin"/>
                          <a:cs typeface="Cabin"/>
                          <a:sym typeface="Cabin"/>
                        </a:rPr>
                        <a:t>Multiplication</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tcPr>
                </a:tc>
              </a:tr>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3100" u="none">
                          <a:solidFill>
                            <a:srgbClr val="00FFFF"/>
                          </a:solidFill>
                          <a:latin typeface="Cabin"/>
                          <a:ea typeface="Cabin"/>
                          <a:cs typeface="Cabin"/>
                          <a:sym typeface="Cabin"/>
                        </a:rPr>
                        <a:t>/</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3100" u="none">
                          <a:solidFill>
                            <a:schemeClr val="lt1"/>
                          </a:solidFill>
                          <a:latin typeface="Cabin"/>
                          <a:ea typeface="Cabin"/>
                          <a:cs typeface="Cabin"/>
                          <a:sym typeface="Cabin"/>
                        </a:rPr>
                        <a:t>Division</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tcPr>
                </a:tc>
              </a:tr>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3100" u="none">
                          <a:solidFill>
                            <a:srgbClr val="00FFFF"/>
                          </a:solidFill>
                          <a:latin typeface="Cabin"/>
                          <a:ea typeface="Cabin"/>
                          <a:cs typeface="Cabin"/>
                          <a:sym typeface="Cabin"/>
                        </a:rPr>
                        <a:t>**</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3100" u="none">
                          <a:solidFill>
                            <a:schemeClr val="lt1"/>
                          </a:solidFill>
                          <a:latin typeface="Cabin"/>
                          <a:ea typeface="Cabin"/>
                          <a:cs typeface="Cabin"/>
                          <a:sym typeface="Cabin"/>
                        </a:rPr>
                        <a:t>Power</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tcPr>
                </a:tc>
              </a:tr>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3100" u="none">
                          <a:solidFill>
                            <a:srgbClr val="00FFFF"/>
                          </a:solidFill>
                          <a:latin typeface="Cabin"/>
                          <a:ea typeface="Cabin"/>
                          <a:cs typeface="Cabin"/>
                          <a:sym typeface="Cabin"/>
                        </a:rPr>
                        <a:t>%</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3100" u="none">
                          <a:solidFill>
                            <a:schemeClr val="lt1"/>
                          </a:solidFill>
                          <a:latin typeface="Cabin"/>
                          <a:ea typeface="Cabin"/>
                          <a:cs typeface="Cabin"/>
                          <a:sym typeface="Cabin"/>
                        </a:rPr>
                        <a:t>Remainder</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nvSpPr>
        <p:spPr>
          <a:xfrm>
            <a:off x="1727200" y="2838450"/>
            <a:ext cx="4460999" cy="53085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00FF00"/>
                </a:solidFill>
                <a:latin typeface="Courier New"/>
                <a:ea typeface="Courier New"/>
                <a:cs typeface="Courier New"/>
                <a:sym typeface="Courier New"/>
              </a:rPr>
              <a:t>xx</a:t>
            </a:r>
            <a:r>
              <a:rPr b="0" baseline="0" i="0" lang="en-US" sz="3000" u="none" cap="none" strike="noStrike">
                <a:solidFill>
                  <a:schemeClr val="lt1"/>
                </a:solidFill>
                <a:latin typeface="Courier New"/>
                <a:ea typeface="Courier New"/>
                <a:cs typeface="Courier New"/>
                <a:sym typeface="Courier New"/>
              </a:rPr>
              <a:t> = 2</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00FF00"/>
                </a:solidFill>
                <a:latin typeface="Courier New"/>
                <a:ea typeface="Courier New"/>
                <a:cs typeface="Courier New"/>
                <a:sym typeface="Courier New"/>
              </a:rPr>
              <a:t>xx</a:t>
            </a:r>
            <a:r>
              <a:rPr b="0" baseline="0" i="0" lang="en-US" sz="3000" u="none" cap="none" strike="noStrike">
                <a:solidFill>
                  <a:schemeClr val="lt1"/>
                </a:solidFill>
                <a:latin typeface="Courier New"/>
                <a:ea typeface="Courier New"/>
                <a:cs typeface="Courier New"/>
                <a:sym typeface="Courier New"/>
              </a:rPr>
              <a:t> = </a:t>
            </a:r>
            <a:r>
              <a:rPr b="0" baseline="0" i="0" lang="en-US" sz="3000" u="none" cap="none" strike="noStrike">
                <a:solidFill>
                  <a:srgbClr val="00FF00"/>
                </a:solidFill>
                <a:latin typeface="Courier New"/>
                <a:ea typeface="Courier New"/>
                <a:cs typeface="Courier New"/>
                <a:sym typeface="Courier New"/>
              </a:rPr>
              <a:t>xx</a:t>
            </a:r>
            <a:r>
              <a:rPr b="0" baseline="0" i="0" lang="en-US" sz="3000" u="none" cap="none" strike="noStrike">
                <a:solidFill>
                  <a:schemeClr val="lt1"/>
                </a:solidFill>
                <a:latin typeface="Courier New"/>
                <a:ea typeface="Courier New"/>
                <a:cs typeface="Courier New"/>
                <a:sym typeface="Courier New"/>
              </a:rPr>
              <a:t> </a:t>
            </a:r>
            <a:r>
              <a:rPr b="0" baseline="0" i="0" lang="en-US" sz="3000" u="none" cap="none" strike="noStrike">
                <a:solidFill>
                  <a:srgbClr val="00FFFF"/>
                </a:solidFill>
                <a:latin typeface="Courier New"/>
                <a:ea typeface="Courier New"/>
                <a:cs typeface="Courier New"/>
                <a:sym typeface="Courier New"/>
              </a:rPr>
              <a:t>+</a:t>
            </a:r>
            <a:r>
              <a:rPr b="0" baseline="0" i="0" lang="en-US" sz="3000" u="none" cap="none" strike="noStrike">
                <a:solidFill>
                  <a:schemeClr val="lt1"/>
                </a:solidFill>
                <a:latin typeface="Courier New"/>
                <a:ea typeface="Courier New"/>
                <a:cs typeface="Courier New"/>
                <a:sym typeface="Courier New"/>
              </a:rPr>
              <a:t> 2</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print </a:t>
            </a:r>
            <a:r>
              <a:rPr b="0" baseline="0" i="0" lang="en-US" sz="3000" u="none" cap="none" strike="noStrike">
                <a:solidFill>
                  <a:srgbClr val="00FF00"/>
                </a:solidFill>
                <a:latin typeface="Courier New"/>
                <a:ea typeface="Courier New"/>
                <a:cs typeface="Courier New"/>
                <a:sym typeface="Courier New"/>
              </a:rPr>
              <a:t>xx</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4</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00FF00"/>
                </a:solidFill>
                <a:latin typeface="Courier New"/>
                <a:ea typeface="Courier New"/>
                <a:cs typeface="Courier New"/>
                <a:sym typeface="Courier New"/>
              </a:rPr>
              <a:t>yy</a:t>
            </a:r>
            <a:r>
              <a:rPr b="0" baseline="0" i="0" lang="en-US" sz="3000" u="none" cap="none" strike="noStrike">
                <a:solidFill>
                  <a:schemeClr val="lt1"/>
                </a:solidFill>
                <a:latin typeface="Courier New"/>
                <a:ea typeface="Courier New"/>
                <a:cs typeface="Courier New"/>
                <a:sym typeface="Courier New"/>
              </a:rPr>
              <a:t> = 440 </a:t>
            </a:r>
            <a:r>
              <a:rPr b="0" baseline="0" i="0" lang="en-US" sz="3000" u="none" cap="none" strike="noStrike">
                <a:solidFill>
                  <a:srgbClr val="00FFFF"/>
                </a:solidFill>
                <a:latin typeface="Courier New"/>
                <a:ea typeface="Courier New"/>
                <a:cs typeface="Courier New"/>
                <a:sym typeface="Courier New"/>
              </a:rPr>
              <a:t>*</a:t>
            </a:r>
            <a:r>
              <a:rPr b="0" baseline="0" i="0" lang="en-US" sz="3000" u="none" cap="none" strike="noStrike">
                <a:solidFill>
                  <a:schemeClr val="lt1"/>
                </a:solidFill>
                <a:latin typeface="Courier New"/>
                <a:ea typeface="Courier New"/>
                <a:cs typeface="Courier New"/>
                <a:sym typeface="Courier New"/>
              </a:rPr>
              <a:t> 12</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FFFF00"/>
                </a:solidFill>
                <a:latin typeface="Courier New"/>
                <a:ea typeface="Courier New"/>
                <a:cs typeface="Courier New"/>
                <a:sym typeface="Courier New"/>
              </a:rPr>
              <a:t>print</a:t>
            </a:r>
            <a:r>
              <a:rPr b="0" baseline="0" i="0" lang="en-US" sz="3000" u="none" cap="none" strike="noStrike">
                <a:solidFill>
                  <a:schemeClr val="lt1"/>
                </a:solidFill>
                <a:latin typeface="Courier New"/>
                <a:ea typeface="Courier New"/>
                <a:cs typeface="Courier New"/>
                <a:sym typeface="Courier New"/>
              </a:rPr>
              <a:t> </a:t>
            </a:r>
            <a:r>
              <a:rPr b="0" baseline="0" i="0" lang="en-US" sz="3000" u="none" cap="none" strike="noStrike">
                <a:solidFill>
                  <a:srgbClr val="00FF00"/>
                </a:solidFill>
                <a:latin typeface="Courier New"/>
                <a:ea typeface="Courier New"/>
                <a:cs typeface="Courier New"/>
                <a:sym typeface="Courier New"/>
              </a:rPr>
              <a:t>yy</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5280</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00FF00"/>
                </a:solidFill>
                <a:latin typeface="Courier New"/>
                <a:ea typeface="Courier New"/>
                <a:cs typeface="Courier New"/>
                <a:sym typeface="Courier New"/>
              </a:rPr>
              <a:t>zz</a:t>
            </a:r>
            <a:r>
              <a:rPr b="0" baseline="0" i="0" lang="en-US" sz="3000" u="none" cap="none" strike="noStrike">
                <a:solidFill>
                  <a:schemeClr val="lt1"/>
                </a:solidFill>
                <a:latin typeface="Courier New"/>
                <a:ea typeface="Courier New"/>
                <a:cs typeface="Courier New"/>
                <a:sym typeface="Courier New"/>
              </a:rPr>
              <a:t> = </a:t>
            </a:r>
            <a:r>
              <a:rPr b="0" baseline="0" i="0" lang="en-US" sz="3000" u="none" cap="none" strike="noStrike">
                <a:solidFill>
                  <a:srgbClr val="00FF00"/>
                </a:solidFill>
                <a:latin typeface="Courier New"/>
                <a:ea typeface="Courier New"/>
                <a:cs typeface="Courier New"/>
                <a:sym typeface="Courier New"/>
              </a:rPr>
              <a:t>yy</a:t>
            </a:r>
            <a:r>
              <a:rPr b="0" baseline="0" i="0" lang="en-US" sz="3000" u="none" cap="none" strike="noStrike">
                <a:solidFill>
                  <a:schemeClr val="lt1"/>
                </a:solidFill>
                <a:latin typeface="Courier New"/>
                <a:ea typeface="Courier New"/>
                <a:cs typeface="Courier New"/>
                <a:sym typeface="Courier New"/>
              </a:rPr>
              <a:t> </a:t>
            </a:r>
            <a:r>
              <a:rPr b="0" baseline="0" i="0" lang="en-US" sz="3000" u="none" cap="none" strike="noStrike">
                <a:solidFill>
                  <a:srgbClr val="00FFFF"/>
                </a:solidFill>
                <a:latin typeface="Courier New"/>
                <a:ea typeface="Courier New"/>
                <a:cs typeface="Courier New"/>
                <a:sym typeface="Courier New"/>
              </a:rPr>
              <a:t>/</a:t>
            </a:r>
            <a:r>
              <a:rPr b="0" baseline="0" i="0" lang="en-US" sz="3000" u="none" cap="none" strike="noStrike">
                <a:solidFill>
                  <a:schemeClr val="lt1"/>
                </a:solidFill>
                <a:latin typeface="Courier New"/>
                <a:ea typeface="Courier New"/>
                <a:cs typeface="Courier New"/>
                <a:sym typeface="Courier New"/>
              </a:rPr>
              <a:t> 1000</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FFFF00"/>
                </a:solidFill>
                <a:latin typeface="Courier New"/>
                <a:ea typeface="Courier New"/>
                <a:cs typeface="Courier New"/>
                <a:sym typeface="Courier New"/>
              </a:rPr>
              <a:t>print</a:t>
            </a:r>
            <a:r>
              <a:rPr b="0" baseline="0" i="0" lang="en-US" sz="3000" u="none" cap="none" strike="noStrike">
                <a:solidFill>
                  <a:schemeClr val="lt1"/>
                </a:solidFill>
                <a:latin typeface="Courier New"/>
                <a:ea typeface="Courier New"/>
                <a:cs typeface="Courier New"/>
                <a:sym typeface="Courier New"/>
              </a:rPr>
              <a:t> zz</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5</a:t>
            </a:r>
          </a:p>
        </p:txBody>
      </p:sp>
      <p:sp>
        <p:nvSpPr>
          <p:cNvPr id="358" name="Shape 358"/>
          <p:cNvSpPr txBox="1"/>
          <p:nvPr/>
        </p:nvSpPr>
        <p:spPr>
          <a:xfrm>
            <a:off x="7073900" y="2736850"/>
            <a:ext cx="4026600" cy="32258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a:t>
            </a:r>
            <a:r>
              <a:rPr b="0" baseline="0" i="0" lang="en-US" sz="3000" u="none" cap="none" strike="noStrike">
                <a:solidFill>
                  <a:srgbClr val="00FF00"/>
                </a:solidFill>
                <a:latin typeface="Courier New"/>
                <a:ea typeface="Courier New"/>
                <a:cs typeface="Courier New"/>
                <a:sym typeface="Courier New"/>
              </a:rPr>
              <a:t> jj</a:t>
            </a:r>
            <a:r>
              <a:rPr b="0" baseline="0" i="0" lang="en-US" sz="3000" u="none" cap="none" strike="noStrike">
                <a:solidFill>
                  <a:schemeClr val="lt1"/>
                </a:solidFill>
                <a:latin typeface="Courier New"/>
                <a:ea typeface="Courier New"/>
                <a:cs typeface="Courier New"/>
                <a:sym typeface="Courier New"/>
              </a:rPr>
              <a:t> = 23</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00FF00"/>
                </a:solidFill>
                <a:latin typeface="Courier New"/>
                <a:ea typeface="Courier New"/>
                <a:cs typeface="Courier New"/>
                <a:sym typeface="Courier New"/>
              </a:rPr>
              <a:t>kk</a:t>
            </a:r>
            <a:r>
              <a:rPr b="0" baseline="0" i="0" lang="en-US" sz="3000" u="none" cap="none" strike="noStrike">
                <a:solidFill>
                  <a:schemeClr val="lt1"/>
                </a:solidFill>
                <a:latin typeface="Courier New"/>
                <a:ea typeface="Courier New"/>
                <a:cs typeface="Courier New"/>
                <a:sym typeface="Courier New"/>
              </a:rPr>
              <a:t> = </a:t>
            </a:r>
            <a:r>
              <a:rPr b="0" baseline="0" i="0" lang="en-US" sz="3000" u="none" cap="none" strike="noStrike">
                <a:solidFill>
                  <a:srgbClr val="00FF00"/>
                </a:solidFill>
                <a:latin typeface="Courier New"/>
                <a:ea typeface="Courier New"/>
                <a:cs typeface="Courier New"/>
                <a:sym typeface="Courier New"/>
              </a:rPr>
              <a:t>jj</a:t>
            </a:r>
            <a:r>
              <a:rPr b="0" baseline="0" i="0" lang="en-US" sz="3000" u="none" cap="none" strike="noStrike">
                <a:solidFill>
                  <a:schemeClr val="lt1"/>
                </a:solidFill>
                <a:latin typeface="Courier New"/>
                <a:ea typeface="Courier New"/>
                <a:cs typeface="Courier New"/>
                <a:sym typeface="Courier New"/>
              </a:rPr>
              <a:t> </a:t>
            </a:r>
            <a:r>
              <a:rPr b="0" baseline="0" i="0" lang="en-US" sz="3000" u="none" cap="none" strike="noStrike">
                <a:solidFill>
                  <a:srgbClr val="00FFFF"/>
                </a:solidFill>
                <a:latin typeface="Courier New"/>
                <a:ea typeface="Courier New"/>
                <a:cs typeface="Courier New"/>
                <a:sym typeface="Courier New"/>
              </a:rPr>
              <a:t>% </a:t>
            </a:r>
            <a:r>
              <a:rPr b="0" baseline="0" i="0" lang="en-US" sz="3000" u="none" cap="none" strike="noStrike">
                <a:solidFill>
                  <a:schemeClr val="lt1"/>
                </a:solidFill>
                <a:latin typeface="Courier New"/>
                <a:ea typeface="Courier New"/>
                <a:cs typeface="Courier New"/>
                <a:sym typeface="Courier New"/>
              </a:rPr>
              <a:t>5</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FFFF00"/>
                </a:solidFill>
                <a:latin typeface="Courier New"/>
                <a:ea typeface="Courier New"/>
                <a:cs typeface="Courier New"/>
                <a:sym typeface="Courier New"/>
              </a:rPr>
              <a:t>print</a:t>
            </a:r>
            <a:r>
              <a:rPr b="0" baseline="0" i="0" lang="en-US" sz="3000" u="none" cap="none" strike="noStrike">
                <a:solidFill>
                  <a:schemeClr val="lt1"/>
                </a:solidFill>
                <a:latin typeface="Courier New"/>
                <a:ea typeface="Courier New"/>
                <a:cs typeface="Courier New"/>
                <a:sym typeface="Courier New"/>
              </a:rPr>
              <a:t> </a:t>
            </a:r>
            <a:r>
              <a:rPr b="0" baseline="0" i="0" lang="en-US" sz="3000" u="none" cap="none" strike="noStrike">
                <a:solidFill>
                  <a:srgbClr val="00FF00"/>
                </a:solidFill>
                <a:latin typeface="Courier New"/>
                <a:ea typeface="Courier New"/>
                <a:cs typeface="Courier New"/>
                <a:sym typeface="Courier New"/>
              </a:rPr>
              <a:t>kk</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3</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FFFF00"/>
                </a:solidFill>
                <a:latin typeface="Courier New"/>
                <a:ea typeface="Courier New"/>
                <a:cs typeface="Courier New"/>
                <a:sym typeface="Courier New"/>
              </a:rPr>
              <a:t>print</a:t>
            </a:r>
            <a:r>
              <a:rPr b="0" baseline="0" i="0" lang="en-US" sz="3000" u="none" cap="none" strike="noStrike">
                <a:solidFill>
                  <a:schemeClr val="lt1"/>
                </a:solidFill>
                <a:latin typeface="Courier New"/>
                <a:ea typeface="Courier New"/>
                <a:cs typeface="Courier New"/>
                <a:sym typeface="Courier New"/>
              </a:rPr>
              <a:t> 4 </a:t>
            </a:r>
            <a:r>
              <a:rPr b="0" baseline="0" i="0" lang="en-US" sz="3000" u="none" cap="none" strike="noStrike">
                <a:solidFill>
                  <a:srgbClr val="00FFFF"/>
                </a:solidFill>
                <a:latin typeface="Courier New"/>
                <a:ea typeface="Courier New"/>
                <a:cs typeface="Courier New"/>
                <a:sym typeface="Courier New"/>
              </a:rPr>
              <a:t>**</a:t>
            </a:r>
            <a:r>
              <a:rPr b="0" baseline="0" i="0" lang="en-US" sz="3000" u="none" cap="none" strike="noStrike">
                <a:solidFill>
                  <a:schemeClr val="lt1"/>
                </a:solidFill>
                <a:latin typeface="Courier New"/>
                <a:ea typeface="Courier New"/>
                <a:cs typeface="Courier New"/>
                <a:sym typeface="Courier New"/>
              </a:rPr>
              <a:t> 3</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64</a:t>
            </a:r>
          </a:p>
        </p:txBody>
      </p:sp>
      <p:graphicFrame>
        <p:nvGraphicFramePr>
          <p:cNvPr id="359" name="Shape 359"/>
          <p:cNvGraphicFramePr/>
          <p:nvPr/>
        </p:nvGraphicFramePr>
        <p:xfrm>
          <a:off x="11783875" y="2965450"/>
          <a:ext cx="3000000" cy="3000000"/>
        </p:xfrm>
        <a:graphic>
          <a:graphicData uri="http://schemas.openxmlformats.org/drawingml/2006/table">
            <a:tbl>
              <a:tblPr>
                <a:noFill/>
                <a:tableStyleId>{1D6E6F5D-CB50-4F5D-A947-84F6A94F9DCC}</a:tableStyleId>
              </a:tblPr>
              <a:tblGrid>
                <a:gridCol w="1876000"/>
                <a:gridCol w="1876000"/>
              </a:tblGrid>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2400" u="none">
                          <a:solidFill>
                            <a:srgbClr val="00FFFF"/>
                          </a:solidFill>
                          <a:latin typeface="Cabin"/>
                          <a:ea typeface="Cabin"/>
                          <a:cs typeface="Cabin"/>
                          <a:sym typeface="Cabin"/>
                        </a:rPr>
                        <a:t>Operator</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solidFill>
                      <a:srgbClr val="7F7F7F">
                        <a:alpha val="49411"/>
                      </a:srgbClr>
                    </a:solidFill>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2400" u="none">
                          <a:solidFill>
                            <a:schemeClr val="lt1"/>
                          </a:solidFill>
                          <a:latin typeface="Cabin"/>
                          <a:ea typeface="Cabin"/>
                          <a:cs typeface="Cabin"/>
                          <a:sym typeface="Cabin"/>
                        </a:rPr>
                        <a:t>Operation</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solidFill>
                      <a:srgbClr val="7F7F7F">
                        <a:alpha val="49411"/>
                      </a:srgbClr>
                    </a:solidFill>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2300" u="none">
                          <a:solidFill>
                            <a:srgbClr val="00FFFF"/>
                          </a:solidFill>
                          <a:latin typeface="Cabin"/>
                          <a:ea typeface="Cabin"/>
                          <a:cs typeface="Cabin"/>
                          <a:sym typeface="Cabin"/>
                        </a:rPr>
                        <a:t>+</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2300" u="none">
                          <a:solidFill>
                            <a:schemeClr val="lt1"/>
                          </a:solidFill>
                          <a:latin typeface="Cabin"/>
                          <a:ea typeface="Cabin"/>
                          <a:cs typeface="Cabin"/>
                          <a:sym typeface="Cabin"/>
                        </a:rPr>
                        <a:t>Addition</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2300" u="none">
                          <a:solidFill>
                            <a:srgbClr val="00FFFF"/>
                          </a:solidFill>
                          <a:latin typeface="Cabin"/>
                          <a:ea typeface="Cabin"/>
                          <a:cs typeface="Cabin"/>
                          <a:sym typeface="Cabin"/>
                        </a:rPr>
                        <a:t>-</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2300" u="none">
                          <a:solidFill>
                            <a:schemeClr val="lt1"/>
                          </a:solidFill>
                          <a:latin typeface="Cabin"/>
                          <a:ea typeface="Cabin"/>
                          <a:cs typeface="Cabin"/>
                          <a:sym typeface="Cabin"/>
                        </a:rPr>
                        <a:t>Subtraction</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2300" u="none">
                          <a:solidFill>
                            <a:srgbClr val="00FFFF"/>
                          </a:solidFill>
                          <a:latin typeface="Cabin"/>
                          <a:ea typeface="Cabin"/>
                          <a:cs typeface="Cabin"/>
                          <a:sym typeface="Cabin"/>
                        </a:rPr>
                        <a:t>*</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2300" u="none">
                          <a:solidFill>
                            <a:schemeClr val="lt1"/>
                          </a:solidFill>
                          <a:latin typeface="Cabin"/>
                          <a:ea typeface="Cabin"/>
                          <a:cs typeface="Cabin"/>
                          <a:sym typeface="Cabin"/>
                        </a:rPr>
                        <a:t>Multiplication</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2300" u="none">
                          <a:solidFill>
                            <a:srgbClr val="00FFFF"/>
                          </a:solidFill>
                          <a:latin typeface="Cabin"/>
                          <a:ea typeface="Cabin"/>
                          <a:cs typeface="Cabin"/>
                          <a:sym typeface="Cabin"/>
                        </a:rPr>
                        <a:t>/</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2300" u="none">
                          <a:solidFill>
                            <a:schemeClr val="lt1"/>
                          </a:solidFill>
                          <a:latin typeface="Cabin"/>
                          <a:ea typeface="Cabin"/>
                          <a:cs typeface="Cabin"/>
                          <a:sym typeface="Cabin"/>
                        </a:rPr>
                        <a:t>Division</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2300" u="none">
                          <a:solidFill>
                            <a:srgbClr val="00FFFF"/>
                          </a:solidFill>
                          <a:latin typeface="Cabin"/>
                          <a:ea typeface="Cabin"/>
                          <a:cs typeface="Cabin"/>
                          <a:sym typeface="Cabin"/>
                        </a:rPr>
                        <a:t>**</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2300" u="none">
                          <a:solidFill>
                            <a:schemeClr val="lt1"/>
                          </a:solidFill>
                          <a:latin typeface="Cabin"/>
                          <a:ea typeface="Cabin"/>
                          <a:cs typeface="Cabin"/>
                          <a:sym typeface="Cabin"/>
                        </a:rPr>
                        <a:t>Power</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baseline="0" i="0" lang="en-US" sz="2300" u="none">
                          <a:solidFill>
                            <a:srgbClr val="00FFFF"/>
                          </a:solidFill>
                          <a:latin typeface="Cabin"/>
                          <a:ea typeface="Cabin"/>
                          <a:cs typeface="Cabin"/>
                          <a:sym typeface="Cabin"/>
                        </a:rPr>
                        <a:t>%</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baseline="0" i="0" lang="en-US" sz="2300" u="none">
                          <a:solidFill>
                            <a:schemeClr val="lt1"/>
                          </a:solidFill>
                          <a:latin typeface="Cabin"/>
                          <a:ea typeface="Cabin"/>
                          <a:cs typeface="Cabin"/>
                          <a:sym typeface="Cabin"/>
                        </a:rPr>
                        <a:t>Remainder</a:t>
                      </a:r>
                    </a:p>
                  </a:txBody>
                  <a:tcPr marT="38100" marB="38100" marR="38100" marL="38100" anchor="ctr">
                    <a:lnL cap="flat" w="25400">
                      <a:solidFill>
                        <a:srgbClr val="FFFFFF"/>
                      </a:solidFill>
                      <a:prstDash val="solid"/>
                      <a:round/>
                      <a:headEnd len="med" w="med" type="none"/>
                      <a:tailEnd len="med" w="med" type="none"/>
                    </a:lnL>
                    <a:lnR cap="flat" w="25400">
                      <a:solidFill>
                        <a:srgbClr val="FFFFFF"/>
                      </a:solidFill>
                      <a:prstDash val="solid"/>
                      <a:round/>
                      <a:headEnd len="med" w="med" type="none"/>
                      <a:tailEnd len="med" w="med" type="none"/>
                    </a:lnR>
                    <a:lnT cap="flat" w="25400">
                      <a:solidFill>
                        <a:srgbClr val="FFFFFF"/>
                      </a:solidFill>
                      <a:prstDash val="solid"/>
                      <a:round/>
                      <a:headEnd len="med" w="med" type="none"/>
                      <a:tailEnd len="med" w="med" type="none"/>
                    </a:lnT>
                    <a:lnB cap="flat" w="25400">
                      <a:solidFill>
                        <a:srgbClr val="FFFFFF"/>
                      </a:solidFill>
                      <a:prstDash val="solid"/>
                      <a:round/>
                      <a:headEnd len="med" w="med" type="none"/>
                      <a:tailEnd len="med" w="med" type="none"/>
                    </a:lnB>
                  </a:tcPr>
                </a:tc>
              </a:tr>
            </a:tbl>
          </a:graphicData>
        </a:graphic>
      </p:graphicFrame>
      <p:cxnSp>
        <p:nvCxnSpPr>
          <p:cNvPr id="360" name="Shape 360"/>
          <p:cNvCxnSpPr/>
          <p:nvPr/>
        </p:nvCxnSpPr>
        <p:spPr>
          <a:xfrm>
            <a:off x="8128000" y="6858000"/>
            <a:ext cx="12699" cy="595311"/>
          </a:xfrm>
          <a:prstGeom prst="straightConnector1">
            <a:avLst/>
          </a:prstGeom>
          <a:noFill/>
          <a:ln cap="rnd" w="25400">
            <a:solidFill>
              <a:schemeClr val="lt1"/>
            </a:solidFill>
            <a:prstDash val="solid"/>
            <a:miter/>
            <a:headEnd len="med" w="med" type="none"/>
            <a:tailEnd len="med" w="med" type="none"/>
          </a:ln>
        </p:spPr>
      </p:cxnSp>
      <p:cxnSp>
        <p:nvCxnSpPr>
          <p:cNvPr id="361" name="Shape 361"/>
          <p:cNvCxnSpPr/>
          <p:nvPr/>
        </p:nvCxnSpPr>
        <p:spPr>
          <a:xfrm flipH="1" rot="10800000">
            <a:off x="8128000" y="6858000"/>
            <a:ext cx="2035175" cy="25399"/>
          </a:xfrm>
          <a:prstGeom prst="straightConnector1">
            <a:avLst/>
          </a:prstGeom>
          <a:noFill/>
          <a:ln cap="rnd" w="25400">
            <a:solidFill>
              <a:schemeClr val="lt1"/>
            </a:solidFill>
            <a:prstDash val="solid"/>
            <a:miter/>
            <a:headEnd len="med" w="med" type="none"/>
            <a:tailEnd len="med" w="med" type="none"/>
          </a:ln>
        </p:spPr>
      </p:cxnSp>
      <p:sp>
        <p:nvSpPr>
          <p:cNvPr id="362" name="Shape 362"/>
          <p:cNvSpPr txBox="1"/>
          <p:nvPr/>
        </p:nvSpPr>
        <p:spPr>
          <a:xfrm>
            <a:off x="7502525" y="6921500"/>
            <a:ext cx="3428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5</a:t>
            </a:r>
          </a:p>
        </p:txBody>
      </p:sp>
      <p:sp>
        <p:nvSpPr>
          <p:cNvPr id="363" name="Shape 363"/>
          <p:cNvSpPr txBox="1"/>
          <p:nvPr/>
        </p:nvSpPr>
        <p:spPr>
          <a:xfrm>
            <a:off x="8267700" y="6921500"/>
            <a:ext cx="571500"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23</a:t>
            </a:r>
          </a:p>
        </p:txBody>
      </p:sp>
      <p:sp>
        <p:nvSpPr>
          <p:cNvPr id="364" name="Shape 364"/>
          <p:cNvSpPr txBox="1"/>
          <p:nvPr/>
        </p:nvSpPr>
        <p:spPr>
          <a:xfrm>
            <a:off x="8512175" y="6253162"/>
            <a:ext cx="1100136"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4 R 3</a:t>
            </a:r>
          </a:p>
        </p:txBody>
      </p:sp>
      <p:sp>
        <p:nvSpPr>
          <p:cNvPr id="365" name="Shape 365"/>
          <p:cNvSpPr txBox="1"/>
          <p:nvPr/>
        </p:nvSpPr>
        <p:spPr>
          <a:xfrm>
            <a:off x="8267700" y="7378700"/>
            <a:ext cx="571500"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20</a:t>
            </a:r>
          </a:p>
        </p:txBody>
      </p:sp>
      <p:cxnSp>
        <p:nvCxnSpPr>
          <p:cNvPr id="366" name="Shape 366"/>
          <p:cNvCxnSpPr/>
          <p:nvPr/>
        </p:nvCxnSpPr>
        <p:spPr>
          <a:xfrm>
            <a:off x="8191500" y="8088311"/>
            <a:ext cx="584200" cy="0"/>
          </a:xfrm>
          <a:prstGeom prst="straightConnector1">
            <a:avLst/>
          </a:prstGeom>
          <a:noFill/>
          <a:ln cap="rnd" w="25400">
            <a:solidFill>
              <a:schemeClr val="lt1"/>
            </a:solidFill>
            <a:prstDash val="solid"/>
            <a:miter/>
            <a:headEnd len="med" w="med" type="none"/>
            <a:tailEnd len="med" w="med" type="none"/>
          </a:ln>
        </p:spPr>
      </p:cxnSp>
      <p:sp>
        <p:nvSpPr>
          <p:cNvPr id="367" name="Shape 367"/>
          <p:cNvSpPr txBox="1"/>
          <p:nvPr/>
        </p:nvSpPr>
        <p:spPr>
          <a:xfrm>
            <a:off x="8496300" y="8153400"/>
            <a:ext cx="3428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3</a:t>
            </a:r>
          </a:p>
        </p:txBody>
      </p:sp>
      <p:sp>
        <p:nvSpPr>
          <p:cNvPr id="368" name="Shape 368"/>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Numeric Expressions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FF"/>
              </a:buClr>
              <a:buSzPct val="25000"/>
              <a:buFont typeface="Cabin"/>
              <a:buNone/>
            </a:pPr>
            <a:r>
              <a:rPr b="0" baseline="0" i="0" lang="en-US" sz="7600" u="none" cap="none" strike="noStrike">
                <a:solidFill>
                  <a:srgbClr val="00FFFF"/>
                </a:solidFill>
                <a:latin typeface="Cabin"/>
                <a:ea typeface="Cabin"/>
                <a:cs typeface="Cabin"/>
                <a:sym typeface="Cabin"/>
              </a:rPr>
              <a:t>Order of Evaluation</a:t>
            </a:r>
          </a:p>
        </p:txBody>
      </p:sp>
      <p:sp>
        <p:nvSpPr>
          <p:cNvPr id="374" name="Shape 374"/>
          <p:cNvSpPr txBox="1"/>
          <p:nvPr>
            <p:ph idx="1" type="body"/>
          </p:nvPr>
        </p:nvSpPr>
        <p:spPr>
          <a:xfrm>
            <a:off x="1155700" y="2819400"/>
            <a:ext cx="13931900" cy="3492500"/>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When we string operators together - Python must know which one to do first</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This is called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rgbClr val="00FFFF"/>
                </a:solidFill>
                <a:latin typeface="Cabin"/>
                <a:ea typeface="Cabin"/>
                <a:cs typeface="Cabin"/>
                <a:sym typeface="Cabin"/>
              </a:rPr>
              <a:t>operator precedence</a:t>
            </a:r>
            <a:r>
              <a:rPr b="0" baseline="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Which operator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takes precedence</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over the others?</a:t>
            </a:r>
          </a:p>
        </p:txBody>
      </p:sp>
      <p:sp>
        <p:nvSpPr>
          <p:cNvPr id="375" name="Shape 375"/>
          <p:cNvSpPr txBox="1"/>
          <p:nvPr/>
        </p:nvSpPr>
        <p:spPr>
          <a:xfrm>
            <a:off x="5095875" y="7307650"/>
            <a:ext cx="46212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3600" u="none" cap="none" strike="noStrike">
                <a:solidFill>
                  <a:srgbClr val="00FF00"/>
                </a:solidFill>
                <a:latin typeface="Cabin"/>
                <a:ea typeface="Cabin"/>
                <a:cs typeface="Cabin"/>
                <a:sym typeface="Cabin"/>
              </a:rPr>
              <a:t>x</a:t>
            </a:r>
            <a:r>
              <a:rPr b="0" baseline="0" i="0" lang="en-US" sz="3600" u="none" cap="none" strike="noStrike">
                <a:solidFill>
                  <a:schemeClr val="lt1"/>
                </a:solidFill>
                <a:latin typeface="Cabin"/>
                <a:ea typeface="Cabin"/>
                <a:cs typeface="Cabin"/>
                <a:sym typeface="Cabin"/>
              </a:rPr>
              <a:t> = 1</a:t>
            </a:r>
            <a:r>
              <a:rPr b="0" baseline="0" i="0" lang="en-US" sz="3600" u="none" cap="none" strike="noStrike">
                <a:solidFill>
                  <a:srgbClr val="00FFFF"/>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 2 </a:t>
            </a:r>
            <a:r>
              <a:rPr b="0" baseline="0" i="0" lang="en-US" sz="3600" u="none" cap="none" strike="noStrike">
                <a:solidFill>
                  <a:srgbClr val="00FFFF"/>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3 </a:t>
            </a:r>
            <a:r>
              <a:rPr b="0" baseline="0" i="0" lang="en-US" sz="3600" u="none" cap="none" strike="noStrike">
                <a:solidFill>
                  <a:srgbClr val="00FFFF"/>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4</a:t>
            </a:r>
            <a:r>
              <a:rPr b="0" baseline="0" i="0" lang="en-US" sz="3600" u="none" cap="none" strike="noStrike">
                <a:solidFill>
                  <a:srgbClr val="00FFFF"/>
                </a:solidFill>
                <a:latin typeface="Cabin"/>
                <a:ea typeface="Cabin"/>
                <a:cs typeface="Cabin"/>
                <a:sym typeface="Cabin"/>
              </a:rPr>
              <a:t> / </a:t>
            </a:r>
            <a:r>
              <a:rPr b="0" baseline="0" i="0" lang="en-US" sz="3600" u="none" cap="none" strike="noStrike">
                <a:solidFill>
                  <a:schemeClr val="lt1"/>
                </a:solidFill>
                <a:latin typeface="Cabin"/>
                <a:ea typeface="Cabin"/>
                <a:cs typeface="Cabin"/>
                <a:sym typeface="Cabin"/>
              </a:rPr>
              <a:t>5 </a:t>
            </a:r>
            <a:r>
              <a:rPr b="0" baseline="0" i="0" lang="en-US" sz="3600" u="none" cap="none" strike="noStrike">
                <a:solidFill>
                  <a:srgbClr val="00FFFF"/>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6</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sp>
        <p:nvSpPr>
          <p:cNvPr id="380" name="Shape 38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Operator Precedence Rules</a:t>
            </a:r>
          </a:p>
        </p:txBody>
      </p:sp>
      <p:sp>
        <p:nvSpPr>
          <p:cNvPr id="381" name="Shape 381"/>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0" lvl="0" marL="0" marR="0" rtl="0" algn="l">
              <a:lnSpc>
                <a:spcPct val="100000"/>
              </a:lnSpc>
              <a:spcBef>
                <a:spcPts val="0"/>
              </a:spcBef>
              <a:spcAft>
                <a:spcPts val="0"/>
              </a:spcAft>
              <a:buNone/>
            </a:pPr>
            <a:r>
              <a:rPr b="0" baseline="0" i="0" lang="en-US" sz="3200" u="none" cap="none" strike="noStrike">
                <a:solidFill>
                  <a:schemeClr val="lt1"/>
                </a:solidFill>
                <a:latin typeface="Cabin"/>
                <a:ea typeface="Cabin"/>
                <a:cs typeface="Cabin"/>
                <a:sym typeface="Cabin"/>
              </a:rPr>
              <a:t>Highest precedence rule to lowest precedence rule:</a:t>
            </a:r>
          </a:p>
          <a:p>
            <a:pPr indent="-345694" lvl="1" marL="1041400" marR="0" rtl="0" algn="l">
              <a:lnSpc>
                <a:spcPct val="100000"/>
              </a:lnSpc>
              <a:spcBef>
                <a:spcPts val="3500"/>
              </a:spcBef>
              <a:spcAft>
                <a:spcPts val="0"/>
              </a:spcAft>
              <a:buClr>
                <a:schemeClr val="lt1"/>
              </a:buClr>
              <a:buSzPct val="100000"/>
              <a:buFont typeface="Cabin"/>
              <a:buChar char="&gt;"/>
            </a:pPr>
            <a:r>
              <a:rPr b="0" baseline="0" i="0" lang="en-US" sz="3200" u="none" cap="none" strike="noStrike">
                <a:solidFill>
                  <a:schemeClr val="lt1"/>
                </a:solidFill>
                <a:latin typeface="Cabin"/>
                <a:ea typeface="Cabin"/>
                <a:cs typeface="Cabin"/>
                <a:sym typeface="Cabin"/>
              </a:rPr>
              <a:t>Parenthesis are always respected</a:t>
            </a:r>
          </a:p>
          <a:p>
            <a:pPr indent="-345694" lvl="1" marL="1041400" marR="0" rtl="0" algn="l">
              <a:lnSpc>
                <a:spcPct val="100000"/>
              </a:lnSpc>
              <a:spcBef>
                <a:spcPts val="3500"/>
              </a:spcBef>
              <a:spcAft>
                <a:spcPts val="0"/>
              </a:spcAft>
              <a:buClr>
                <a:schemeClr val="lt1"/>
              </a:buClr>
              <a:buSzPct val="100000"/>
              <a:buFont typeface="Cabin"/>
              <a:buChar char="&gt;"/>
            </a:pPr>
            <a:r>
              <a:rPr b="0" baseline="0" i="0" lang="en-US" sz="3200" u="none" cap="none" strike="noStrike">
                <a:solidFill>
                  <a:schemeClr val="lt1"/>
                </a:solidFill>
                <a:latin typeface="Cabin"/>
                <a:ea typeface="Cabin"/>
                <a:cs typeface="Cabin"/>
                <a:sym typeface="Cabin"/>
              </a:rPr>
              <a:t>Exponentiation (raise to a power)</a:t>
            </a:r>
          </a:p>
          <a:p>
            <a:pPr indent="-345694" lvl="1" marL="1041400" marR="0" rtl="0" algn="l">
              <a:lnSpc>
                <a:spcPct val="100000"/>
              </a:lnSpc>
              <a:spcBef>
                <a:spcPts val="3500"/>
              </a:spcBef>
              <a:spcAft>
                <a:spcPts val="0"/>
              </a:spcAft>
              <a:buClr>
                <a:schemeClr val="lt1"/>
              </a:buClr>
              <a:buSzPct val="100000"/>
              <a:buFont typeface="Cabin"/>
              <a:buChar char="&gt;"/>
            </a:pPr>
            <a:r>
              <a:rPr b="0" baseline="0" i="0" lang="en-US" sz="3200" u="none" cap="none" strike="noStrike">
                <a:solidFill>
                  <a:schemeClr val="lt1"/>
                </a:solidFill>
                <a:latin typeface="Cabin"/>
                <a:ea typeface="Cabin"/>
                <a:cs typeface="Cabin"/>
                <a:sym typeface="Cabin"/>
              </a:rPr>
              <a:t>Multiplication, Division, and Remainder</a:t>
            </a:r>
          </a:p>
          <a:p>
            <a:pPr indent="-345694" lvl="1" marL="1041400" marR="0" rtl="0" algn="l">
              <a:lnSpc>
                <a:spcPct val="100000"/>
              </a:lnSpc>
              <a:spcBef>
                <a:spcPts val="3500"/>
              </a:spcBef>
              <a:spcAft>
                <a:spcPts val="0"/>
              </a:spcAft>
              <a:buClr>
                <a:schemeClr val="lt1"/>
              </a:buClr>
              <a:buSzPct val="100000"/>
              <a:buFont typeface="Cabin"/>
              <a:buChar char="&gt;"/>
            </a:pPr>
            <a:r>
              <a:rPr b="0" baseline="0" i="0" lang="en-US" sz="3200" u="none" cap="none" strike="noStrike">
                <a:solidFill>
                  <a:schemeClr val="lt1"/>
                </a:solidFill>
                <a:latin typeface="Cabin"/>
                <a:ea typeface="Cabin"/>
                <a:cs typeface="Cabin"/>
                <a:sym typeface="Cabin"/>
              </a:rPr>
              <a:t>Addition and Subtraction</a:t>
            </a:r>
          </a:p>
          <a:p>
            <a:pPr indent="-345694" lvl="1" marL="1041400" marR="0" rtl="0" algn="l">
              <a:lnSpc>
                <a:spcPct val="100000"/>
              </a:lnSpc>
              <a:spcBef>
                <a:spcPts val="3500"/>
              </a:spcBef>
              <a:spcAft>
                <a:spcPts val="0"/>
              </a:spcAft>
              <a:buClr>
                <a:schemeClr val="lt1"/>
              </a:buClr>
              <a:buSzPct val="100000"/>
              <a:buFont typeface="Cabin"/>
              <a:buChar char="&gt;"/>
            </a:pPr>
            <a:r>
              <a:rPr b="0" baseline="0" i="0" lang="en-US" sz="3200" u="none" cap="none" strike="noStrike">
                <a:solidFill>
                  <a:schemeClr val="lt1"/>
                </a:solidFill>
                <a:latin typeface="Cabin"/>
                <a:ea typeface="Cabin"/>
                <a:cs typeface="Cabin"/>
                <a:sym typeface="Cabin"/>
              </a:rPr>
              <a:t>Left to right</a:t>
            </a:r>
          </a:p>
        </p:txBody>
      </p:sp>
      <p:grpSp>
        <p:nvGrpSpPr>
          <p:cNvPr id="382" name="Shape 382"/>
          <p:cNvGrpSpPr/>
          <p:nvPr/>
        </p:nvGrpSpPr>
        <p:grpSpPr>
          <a:xfrm>
            <a:off x="12079286" y="4749800"/>
            <a:ext cx="2541586" cy="2324099"/>
            <a:chOff x="0" y="0"/>
            <a:chExt cx="2541586" cy="2324099"/>
          </a:xfrm>
        </p:grpSpPr>
        <p:sp>
          <p:nvSpPr>
            <p:cNvPr id="383" name="Shape 383"/>
            <p:cNvSpPr txBox="1"/>
            <p:nvPr/>
          </p:nvSpPr>
          <p:spPr>
            <a:xfrm>
              <a:off x="0" y="0"/>
              <a:ext cx="2262187" cy="2324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100" u="none" cap="none" strike="noStrike">
                  <a:solidFill>
                    <a:srgbClr val="FF00FF"/>
                  </a:solidFill>
                  <a:latin typeface="Cabin"/>
                  <a:ea typeface="Cabin"/>
                  <a:cs typeface="Cabin"/>
                  <a:sym typeface="Cabin"/>
                </a:rPr>
                <a:t>Parenthesis</a:t>
              </a:r>
            </a:p>
            <a:p>
              <a:pPr indent="0" lvl="0" marL="0" marR="0" rtl="0" algn="ctr">
                <a:lnSpc>
                  <a:spcPct val="100000"/>
                </a:lnSpc>
                <a:spcBef>
                  <a:spcPts val="0"/>
                </a:spcBef>
                <a:spcAft>
                  <a:spcPts val="0"/>
                </a:spcAft>
                <a:buClr>
                  <a:srgbClr val="FF0000"/>
                </a:buClr>
                <a:buSzPct val="25000"/>
                <a:buFont typeface="Cabin"/>
                <a:buNone/>
              </a:pPr>
              <a:r>
                <a:rPr b="0" baseline="0" i="0" lang="en-US" sz="3100" u="none" cap="none" strike="noStrike">
                  <a:solidFill>
                    <a:srgbClr val="FF0000"/>
                  </a:solidFill>
                  <a:latin typeface="Cabin"/>
                  <a:ea typeface="Cabin"/>
                  <a:cs typeface="Cabin"/>
                  <a:sym typeface="Cabin"/>
                </a:rPr>
                <a:t>Power</a:t>
              </a:r>
            </a:p>
            <a:p>
              <a:pPr indent="0" lvl="0" marL="0" marR="0" rtl="0" algn="ctr">
                <a:lnSpc>
                  <a:spcPct val="100000"/>
                </a:lnSpc>
                <a:spcBef>
                  <a:spcPts val="0"/>
                </a:spcBef>
                <a:spcAft>
                  <a:spcPts val="0"/>
                </a:spcAft>
                <a:buClr>
                  <a:srgbClr val="00FF00"/>
                </a:buClr>
                <a:buSzPct val="25000"/>
                <a:buFont typeface="Cabin"/>
                <a:buNone/>
              </a:pPr>
              <a:r>
                <a:rPr b="0" baseline="0" i="0" lang="en-US" sz="3100" u="none" cap="none" strike="noStrike">
                  <a:solidFill>
                    <a:srgbClr val="00FF00"/>
                  </a:solidFill>
                  <a:latin typeface="Cabin"/>
                  <a:ea typeface="Cabin"/>
                  <a:cs typeface="Cabin"/>
                  <a:sym typeface="Cabin"/>
                </a:rPr>
                <a:t>Multiplication</a:t>
              </a:r>
            </a:p>
            <a:p>
              <a:pPr indent="0" lvl="0" marL="0" marR="0" rtl="0" algn="ctr">
                <a:lnSpc>
                  <a:spcPct val="100000"/>
                </a:lnSpc>
                <a:spcBef>
                  <a:spcPts val="0"/>
                </a:spcBef>
                <a:spcAft>
                  <a:spcPts val="0"/>
                </a:spcAft>
                <a:buClr>
                  <a:srgbClr val="FF7F00"/>
                </a:buClr>
                <a:buSzPct val="25000"/>
                <a:buFont typeface="Cabin"/>
                <a:buNone/>
              </a:pPr>
              <a:r>
                <a:rPr b="0" baseline="0" i="0" lang="en-US" sz="3100" u="none" cap="none" strike="noStrike">
                  <a:solidFill>
                    <a:srgbClr val="FF7F00"/>
                  </a:solidFill>
                  <a:latin typeface="Cabin"/>
                  <a:ea typeface="Cabin"/>
                  <a:cs typeface="Cabin"/>
                  <a:sym typeface="Cabin"/>
                </a:rPr>
                <a:t>Addition</a:t>
              </a:r>
            </a:p>
            <a:p>
              <a:pPr indent="0" lvl="0" marL="0" marR="0" rtl="0" algn="ctr">
                <a:lnSpc>
                  <a:spcPct val="100000"/>
                </a:lnSpc>
                <a:spcBef>
                  <a:spcPts val="0"/>
                </a:spcBef>
                <a:spcAft>
                  <a:spcPts val="0"/>
                </a:spcAft>
                <a:buClr>
                  <a:srgbClr val="FFFF00"/>
                </a:buClr>
                <a:buSzPct val="25000"/>
                <a:buFont typeface="Cabin"/>
                <a:buNone/>
              </a:pPr>
              <a:r>
                <a:rPr b="0" baseline="0" i="0" lang="en-US" sz="3100" u="none" cap="none" strike="noStrike">
                  <a:solidFill>
                    <a:srgbClr val="FFFF00"/>
                  </a:solidFill>
                  <a:latin typeface="Cabin"/>
                  <a:ea typeface="Cabin"/>
                  <a:cs typeface="Cabin"/>
                  <a:sym typeface="Cabin"/>
                </a:rPr>
                <a:t>Left to Right</a:t>
              </a:r>
            </a:p>
          </p:txBody>
        </p:sp>
        <p:cxnSp>
          <p:nvCxnSpPr>
            <p:cNvPr id="384" name="Shape 384"/>
            <p:cNvCxnSpPr/>
            <p:nvPr/>
          </p:nvCxnSpPr>
          <p:spPr>
            <a:xfrm rot="10800000">
              <a:off x="2522536" y="134936"/>
              <a:ext cx="19049" cy="2051050"/>
            </a:xfrm>
            <a:prstGeom prst="straightConnector1">
              <a:avLst/>
            </a:prstGeom>
            <a:noFill/>
            <a:ln cap="rnd" w="88900">
              <a:solidFill>
                <a:schemeClr val="lt1"/>
              </a:solidFill>
              <a:prstDash val="solid"/>
              <a:miter/>
              <a:headEnd len="med" w="med" type="stealth"/>
              <a:tailEnd len="med" w="med" type="none"/>
            </a:ln>
          </p:spPr>
        </p:cxnSp>
      </p:gr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grpSp>
        <p:nvGrpSpPr>
          <p:cNvPr id="389" name="Shape 389"/>
          <p:cNvGrpSpPr/>
          <p:nvPr/>
        </p:nvGrpSpPr>
        <p:grpSpPr>
          <a:xfrm>
            <a:off x="2922586" y="5435600"/>
            <a:ext cx="2541586" cy="2324099"/>
            <a:chOff x="0" y="0"/>
            <a:chExt cx="2541586" cy="2324099"/>
          </a:xfrm>
        </p:grpSpPr>
        <p:sp>
          <p:nvSpPr>
            <p:cNvPr id="390" name="Shape 390"/>
            <p:cNvSpPr txBox="1"/>
            <p:nvPr/>
          </p:nvSpPr>
          <p:spPr>
            <a:xfrm>
              <a:off x="0" y="0"/>
              <a:ext cx="2262187" cy="2324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100" u="none" cap="none" strike="noStrike">
                  <a:solidFill>
                    <a:srgbClr val="FF00FF"/>
                  </a:solidFill>
                  <a:latin typeface="Cabin"/>
                  <a:ea typeface="Cabin"/>
                  <a:cs typeface="Cabin"/>
                  <a:sym typeface="Cabin"/>
                </a:rPr>
                <a:t>Parenthesis</a:t>
              </a:r>
            </a:p>
            <a:p>
              <a:pPr indent="0" lvl="0" marL="0" marR="0" rtl="0" algn="ctr">
                <a:lnSpc>
                  <a:spcPct val="100000"/>
                </a:lnSpc>
                <a:spcBef>
                  <a:spcPts val="0"/>
                </a:spcBef>
                <a:spcAft>
                  <a:spcPts val="0"/>
                </a:spcAft>
                <a:buClr>
                  <a:srgbClr val="FF0000"/>
                </a:buClr>
                <a:buSzPct val="25000"/>
                <a:buFont typeface="Cabin"/>
                <a:buNone/>
              </a:pPr>
              <a:r>
                <a:rPr b="0" baseline="0" i="0" lang="en-US" sz="3100" u="none" cap="none" strike="noStrike">
                  <a:solidFill>
                    <a:srgbClr val="FF0000"/>
                  </a:solidFill>
                  <a:latin typeface="Cabin"/>
                  <a:ea typeface="Cabin"/>
                  <a:cs typeface="Cabin"/>
                  <a:sym typeface="Cabin"/>
                </a:rPr>
                <a:t>Power</a:t>
              </a:r>
            </a:p>
            <a:p>
              <a:pPr indent="0" lvl="0" marL="0" marR="0" rtl="0" algn="ctr">
                <a:lnSpc>
                  <a:spcPct val="100000"/>
                </a:lnSpc>
                <a:spcBef>
                  <a:spcPts val="0"/>
                </a:spcBef>
                <a:spcAft>
                  <a:spcPts val="0"/>
                </a:spcAft>
                <a:buClr>
                  <a:srgbClr val="00FF00"/>
                </a:buClr>
                <a:buSzPct val="25000"/>
                <a:buFont typeface="Cabin"/>
                <a:buNone/>
              </a:pPr>
              <a:r>
                <a:rPr b="0" baseline="0" i="0" lang="en-US" sz="3100" u="none" cap="none" strike="noStrike">
                  <a:solidFill>
                    <a:srgbClr val="00FF00"/>
                  </a:solidFill>
                  <a:latin typeface="Cabin"/>
                  <a:ea typeface="Cabin"/>
                  <a:cs typeface="Cabin"/>
                  <a:sym typeface="Cabin"/>
                </a:rPr>
                <a:t>Multiplication</a:t>
              </a:r>
            </a:p>
            <a:p>
              <a:pPr indent="0" lvl="0" marL="0" marR="0" rtl="0" algn="ctr">
                <a:lnSpc>
                  <a:spcPct val="100000"/>
                </a:lnSpc>
                <a:spcBef>
                  <a:spcPts val="0"/>
                </a:spcBef>
                <a:spcAft>
                  <a:spcPts val="0"/>
                </a:spcAft>
                <a:buClr>
                  <a:srgbClr val="FF7F00"/>
                </a:buClr>
                <a:buSzPct val="25000"/>
                <a:buFont typeface="Cabin"/>
                <a:buNone/>
              </a:pPr>
              <a:r>
                <a:rPr b="0" baseline="0" i="0" lang="en-US" sz="3100" u="none" cap="none" strike="noStrike">
                  <a:solidFill>
                    <a:srgbClr val="FF7F00"/>
                  </a:solidFill>
                  <a:latin typeface="Cabin"/>
                  <a:ea typeface="Cabin"/>
                  <a:cs typeface="Cabin"/>
                  <a:sym typeface="Cabin"/>
                </a:rPr>
                <a:t>Addition</a:t>
              </a:r>
            </a:p>
            <a:p>
              <a:pPr indent="0" lvl="0" marL="0" marR="0" rtl="0" algn="ctr">
                <a:lnSpc>
                  <a:spcPct val="100000"/>
                </a:lnSpc>
                <a:spcBef>
                  <a:spcPts val="0"/>
                </a:spcBef>
                <a:spcAft>
                  <a:spcPts val="0"/>
                </a:spcAft>
                <a:buClr>
                  <a:srgbClr val="FFFF00"/>
                </a:buClr>
                <a:buSzPct val="25000"/>
                <a:buFont typeface="Cabin"/>
                <a:buNone/>
              </a:pPr>
              <a:r>
                <a:rPr b="0" baseline="0" i="0" lang="en-US" sz="3100" u="none" cap="none" strike="noStrike">
                  <a:solidFill>
                    <a:srgbClr val="FFFF00"/>
                  </a:solidFill>
                  <a:latin typeface="Cabin"/>
                  <a:ea typeface="Cabin"/>
                  <a:cs typeface="Cabin"/>
                  <a:sym typeface="Cabin"/>
                </a:rPr>
                <a:t>Left to Right</a:t>
              </a:r>
            </a:p>
          </p:txBody>
        </p:sp>
        <p:cxnSp>
          <p:nvCxnSpPr>
            <p:cNvPr id="391" name="Shape 391"/>
            <p:cNvCxnSpPr/>
            <p:nvPr/>
          </p:nvCxnSpPr>
          <p:spPr>
            <a:xfrm rot="10800000">
              <a:off x="2522536" y="134936"/>
              <a:ext cx="19049" cy="2051050"/>
            </a:xfrm>
            <a:prstGeom prst="straightConnector1">
              <a:avLst/>
            </a:prstGeom>
            <a:noFill/>
            <a:ln cap="rnd" w="88900">
              <a:solidFill>
                <a:schemeClr val="lt1"/>
              </a:solidFill>
              <a:prstDash val="solid"/>
              <a:miter/>
              <a:headEnd len="med" w="med" type="stealth"/>
              <a:tailEnd len="med" w="med" type="none"/>
            </a:ln>
          </p:spPr>
        </p:cxnSp>
      </p:grpSp>
      <p:sp>
        <p:nvSpPr>
          <p:cNvPr id="392" name="Shape 392"/>
          <p:cNvSpPr txBox="1"/>
          <p:nvPr/>
        </p:nvSpPr>
        <p:spPr>
          <a:xfrm>
            <a:off x="10307636" y="990600"/>
            <a:ext cx="4283075"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4800" u="none" cap="none" strike="noStrike">
                <a:solidFill>
                  <a:schemeClr val="lt1"/>
                </a:solidFill>
                <a:latin typeface="Cabin"/>
                <a:ea typeface="Cabin"/>
                <a:cs typeface="Cabin"/>
                <a:sym typeface="Cabin"/>
              </a:rPr>
              <a:t>1 + </a:t>
            </a:r>
            <a:r>
              <a:rPr b="0" baseline="0" i="0" lang="en-US" sz="4800" u="none" cap="none" strike="noStrike">
                <a:solidFill>
                  <a:srgbClr val="FF0000"/>
                </a:solidFill>
                <a:latin typeface="Cabin"/>
                <a:ea typeface="Cabin"/>
                <a:cs typeface="Cabin"/>
                <a:sym typeface="Cabin"/>
              </a:rPr>
              <a:t>2 ** 3</a:t>
            </a:r>
            <a:r>
              <a:rPr b="0" baseline="0" i="0" lang="en-US" sz="4800" u="none" cap="none" strike="noStrike">
                <a:solidFill>
                  <a:schemeClr val="lt1"/>
                </a:solidFill>
                <a:latin typeface="Cabin"/>
                <a:ea typeface="Cabin"/>
                <a:cs typeface="Cabin"/>
                <a:sym typeface="Cabin"/>
              </a:rPr>
              <a:t> / 4 * 5</a:t>
            </a:r>
          </a:p>
        </p:txBody>
      </p:sp>
      <p:sp>
        <p:nvSpPr>
          <p:cNvPr id="393" name="Shape 393"/>
          <p:cNvSpPr txBox="1"/>
          <p:nvPr/>
        </p:nvSpPr>
        <p:spPr>
          <a:xfrm>
            <a:off x="10891836" y="2540000"/>
            <a:ext cx="3130549"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4800" u="none" cap="none" strike="noStrike">
                <a:solidFill>
                  <a:schemeClr val="lt1"/>
                </a:solidFill>
                <a:latin typeface="Cabin"/>
                <a:ea typeface="Cabin"/>
                <a:cs typeface="Cabin"/>
                <a:sym typeface="Cabin"/>
              </a:rPr>
              <a:t>1 + </a:t>
            </a:r>
            <a:r>
              <a:rPr b="0" baseline="0" i="0" lang="en-US" sz="4800" u="none" cap="none" strike="noStrike">
                <a:solidFill>
                  <a:srgbClr val="00FF00"/>
                </a:solidFill>
                <a:latin typeface="Cabin"/>
                <a:ea typeface="Cabin"/>
                <a:cs typeface="Cabin"/>
                <a:sym typeface="Cabin"/>
              </a:rPr>
              <a:t>8 / 4</a:t>
            </a:r>
            <a:r>
              <a:rPr b="0" baseline="0" i="0" lang="en-US" sz="4800" u="none" cap="none" strike="noStrike">
                <a:solidFill>
                  <a:schemeClr val="lt1"/>
                </a:solidFill>
                <a:latin typeface="Cabin"/>
                <a:ea typeface="Cabin"/>
                <a:cs typeface="Cabin"/>
                <a:sym typeface="Cabin"/>
              </a:rPr>
              <a:t> * 5</a:t>
            </a:r>
          </a:p>
        </p:txBody>
      </p:sp>
      <p:cxnSp>
        <p:nvCxnSpPr>
          <p:cNvPr id="394" name="Shape 394"/>
          <p:cNvCxnSpPr/>
          <p:nvPr/>
        </p:nvCxnSpPr>
        <p:spPr>
          <a:xfrm rot="10800000">
            <a:off x="11917975" y="1686224"/>
            <a:ext cx="277199" cy="837900"/>
          </a:xfrm>
          <a:prstGeom prst="straightConnector1">
            <a:avLst/>
          </a:prstGeom>
          <a:noFill/>
          <a:ln cap="rnd" w="63500">
            <a:solidFill>
              <a:srgbClr val="FF0000"/>
            </a:solidFill>
            <a:prstDash val="solid"/>
            <a:miter/>
            <a:headEnd len="med" w="med" type="stealth"/>
            <a:tailEnd len="med" w="med" type="none"/>
          </a:ln>
        </p:spPr>
      </p:cxnSp>
      <p:sp>
        <p:nvSpPr>
          <p:cNvPr id="395" name="Shape 395"/>
          <p:cNvSpPr txBox="1"/>
          <p:nvPr/>
        </p:nvSpPr>
        <p:spPr>
          <a:xfrm>
            <a:off x="11298236" y="4000500"/>
            <a:ext cx="2316162"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4800" u="none" cap="none" strike="noStrike">
                <a:solidFill>
                  <a:schemeClr val="lt1"/>
                </a:solidFill>
                <a:latin typeface="Cabin"/>
                <a:ea typeface="Cabin"/>
                <a:cs typeface="Cabin"/>
                <a:sym typeface="Cabin"/>
              </a:rPr>
              <a:t>1 + </a:t>
            </a:r>
            <a:r>
              <a:rPr b="0" baseline="0" i="0" lang="en-US" sz="4800" u="none" cap="none" strike="noStrike">
                <a:solidFill>
                  <a:srgbClr val="00FF00"/>
                </a:solidFill>
                <a:latin typeface="Cabin"/>
                <a:ea typeface="Cabin"/>
                <a:cs typeface="Cabin"/>
                <a:sym typeface="Cabin"/>
              </a:rPr>
              <a:t>2 * 5</a:t>
            </a:r>
          </a:p>
        </p:txBody>
      </p:sp>
      <p:cxnSp>
        <p:nvCxnSpPr>
          <p:cNvPr id="396" name="Shape 396"/>
          <p:cNvCxnSpPr/>
          <p:nvPr/>
        </p:nvCxnSpPr>
        <p:spPr>
          <a:xfrm flipH="1" rot="10800000">
            <a:off x="12114325" y="3348025"/>
            <a:ext cx="282600" cy="646499"/>
          </a:xfrm>
          <a:prstGeom prst="straightConnector1">
            <a:avLst/>
          </a:prstGeom>
          <a:noFill/>
          <a:ln cap="rnd" w="63500">
            <a:solidFill>
              <a:srgbClr val="00FF00"/>
            </a:solidFill>
            <a:prstDash val="solid"/>
            <a:miter/>
            <a:headEnd len="med" w="med" type="stealth"/>
            <a:tailEnd len="med" w="med" type="none"/>
          </a:ln>
        </p:spPr>
      </p:cxnSp>
      <p:sp>
        <p:nvSpPr>
          <p:cNvPr id="397" name="Shape 397"/>
          <p:cNvSpPr txBox="1"/>
          <p:nvPr/>
        </p:nvSpPr>
        <p:spPr>
          <a:xfrm>
            <a:off x="11590336" y="5638800"/>
            <a:ext cx="1722437"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baseline="0" i="0" lang="en-US" sz="4800" u="none" cap="none" strike="noStrike">
                <a:solidFill>
                  <a:srgbClr val="FF7F00"/>
                </a:solidFill>
                <a:latin typeface="Cabin"/>
                <a:ea typeface="Cabin"/>
                <a:cs typeface="Cabin"/>
                <a:sym typeface="Cabin"/>
              </a:rPr>
              <a:t>1 + 10</a:t>
            </a:r>
          </a:p>
        </p:txBody>
      </p:sp>
      <p:cxnSp>
        <p:nvCxnSpPr>
          <p:cNvPr id="398" name="Shape 398"/>
          <p:cNvCxnSpPr/>
          <p:nvPr/>
        </p:nvCxnSpPr>
        <p:spPr>
          <a:xfrm rot="10800000">
            <a:off x="12733324" y="4833924"/>
            <a:ext cx="52200" cy="830400"/>
          </a:xfrm>
          <a:prstGeom prst="straightConnector1">
            <a:avLst/>
          </a:prstGeom>
          <a:noFill/>
          <a:ln cap="rnd" w="63500">
            <a:solidFill>
              <a:srgbClr val="00FF00"/>
            </a:solidFill>
            <a:prstDash val="solid"/>
            <a:miter/>
            <a:headEnd len="med" w="med" type="stealth"/>
            <a:tailEnd len="med" w="med" type="none"/>
          </a:ln>
        </p:spPr>
      </p:cxnSp>
      <p:sp>
        <p:nvSpPr>
          <p:cNvPr id="399" name="Shape 399"/>
          <p:cNvSpPr txBox="1"/>
          <p:nvPr/>
        </p:nvSpPr>
        <p:spPr>
          <a:xfrm>
            <a:off x="12085636" y="6934200"/>
            <a:ext cx="723900"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baseline="0" i="0" lang="en-US" sz="4800" u="none" cap="none" strike="noStrike">
                <a:solidFill>
                  <a:srgbClr val="FF7F00"/>
                </a:solidFill>
                <a:latin typeface="Cabin"/>
                <a:ea typeface="Cabin"/>
                <a:cs typeface="Cabin"/>
                <a:sym typeface="Cabin"/>
              </a:rPr>
              <a:t>11</a:t>
            </a:r>
          </a:p>
        </p:txBody>
      </p:sp>
      <p:cxnSp>
        <p:nvCxnSpPr>
          <p:cNvPr id="400" name="Shape 400"/>
          <p:cNvCxnSpPr/>
          <p:nvPr/>
        </p:nvCxnSpPr>
        <p:spPr>
          <a:xfrm rot="10800000">
            <a:off x="12301537" y="6308725"/>
            <a:ext cx="96836" cy="708024"/>
          </a:xfrm>
          <a:prstGeom prst="straightConnector1">
            <a:avLst/>
          </a:prstGeom>
          <a:noFill/>
          <a:ln cap="rnd" w="63500">
            <a:solidFill>
              <a:srgbClr val="FF7F00"/>
            </a:solidFill>
            <a:prstDash val="solid"/>
            <a:miter/>
            <a:headEnd len="med" w="med" type="stealth"/>
            <a:tailEnd len="med" w="med" type="none"/>
          </a:ln>
        </p:spPr>
      </p:cxnSp>
      <p:sp>
        <p:nvSpPr>
          <p:cNvPr id="401" name="Shape 401"/>
          <p:cNvSpPr txBox="1"/>
          <p:nvPr/>
        </p:nvSpPr>
        <p:spPr>
          <a:xfrm>
            <a:off x="1455723" y="1309675"/>
            <a:ext cx="7351799" cy="29559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ourier New"/>
                <a:ea typeface="Courier New"/>
                <a:cs typeface="Courier New"/>
                <a:sym typeface="Courier New"/>
              </a:rPr>
              <a:t>&gt;&gt;&gt; </a:t>
            </a:r>
            <a:r>
              <a:rPr b="0" baseline="0" i="0" lang="en-US" sz="3600" u="none" cap="none" strike="noStrike">
                <a:solidFill>
                  <a:srgbClr val="FFFF00"/>
                </a:solidFill>
                <a:latin typeface="Courier New"/>
                <a:ea typeface="Courier New"/>
                <a:cs typeface="Courier New"/>
                <a:sym typeface="Courier New"/>
              </a:rPr>
              <a:t>x = 1 + 2 ** 3 / 4 * 5</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ourier New"/>
                <a:ea typeface="Courier New"/>
                <a:cs typeface="Courier New"/>
                <a:sym typeface="Courier New"/>
              </a:rPr>
              <a:t>&gt;&gt;&gt; </a:t>
            </a:r>
            <a:r>
              <a:rPr b="0" baseline="0" i="0" lang="en-US" sz="3600" u="none" cap="none" strike="noStrike">
                <a:solidFill>
                  <a:srgbClr val="FFFF00"/>
                </a:solidFill>
                <a:latin typeface="Courier New"/>
                <a:ea typeface="Courier New"/>
                <a:cs typeface="Courier New"/>
                <a:sym typeface="Courier New"/>
              </a:rPr>
              <a:t>print x</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ourier New"/>
                <a:ea typeface="Courier New"/>
                <a:cs typeface="Courier New"/>
                <a:sym typeface="Courier New"/>
              </a:rPr>
              <a:t>11</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x="0" y="0"/>
          <a:ext cx="0" cy="0"/>
          <a:chOff x="0" y="0"/>
          <a:chExt cx="0" cy="0"/>
        </a:xfrm>
      </p:grpSpPr>
      <p:sp>
        <p:nvSpPr>
          <p:cNvPr id="406" name="Shape 406"/>
          <p:cNvSpPr txBox="1"/>
          <p:nvPr>
            <p:ph type="title"/>
          </p:nvPr>
        </p:nvSpPr>
        <p:spPr>
          <a:xfrm>
            <a:off x="1155700" y="241300"/>
            <a:ext cx="105791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Operator Precedence</a:t>
            </a:r>
          </a:p>
        </p:txBody>
      </p:sp>
      <p:sp>
        <p:nvSpPr>
          <p:cNvPr id="407" name="Shape 407"/>
          <p:cNvSpPr txBox="1"/>
          <p:nvPr>
            <p:ph idx="1" type="body"/>
          </p:nvPr>
        </p:nvSpPr>
        <p:spPr>
          <a:xfrm>
            <a:off x="1155700" y="2374900"/>
            <a:ext cx="13932000" cy="57023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Remember the rules top to bottom</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When writing code - use parenthesis</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When writing code - keep mathematical expressions simple enough that they are easy to understand</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Break long series of mathematical operations up to make them more clear</a:t>
            </a:r>
          </a:p>
        </p:txBody>
      </p:sp>
      <p:grpSp>
        <p:nvGrpSpPr>
          <p:cNvPr id="408" name="Shape 408"/>
          <p:cNvGrpSpPr/>
          <p:nvPr/>
        </p:nvGrpSpPr>
        <p:grpSpPr>
          <a:xfrm>
            <a:off x="12193586" y="1409700"/>
            <a:ext cx="2541586" cy="2324099"/>
            <a:chOff x="0" y="0"/>
            <a:chExt cx="2541586" cy="2324099"/>
          </a:xfrm>
        </p:grpSpPr>
        <p:sp>
          <p:nvSpPr>
            <p:cNvPr id="409" name="Shape 409"/>
            <p:cNvSpPr txBox="1"/>
            <p:nvPr/>
          </p:nvSpPr>
          <p:spPr>
            <a:xfrm>
              <a:off x="0" y="0"/>
              <a:ext cx="2262187" cy="2324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100" u="none" cap="none" strike="noStrike">
                  <a:solidFill>
                    <a:srgbClr val="FF00FF"/>
                  </a:solidFill>
                  <a:latin typeface="Cabin"/>
                  <a:ea typeface="Cabin"/>
                  <a:cs typeface="Cabin"/>
                  <a:sym typeface="Cabin"/>
                </a:rPr>
                <a:t>Parenthesis</a:t>
              </a:r>
            </a:p>
            <a:p>
              <a:pPr indent="0" lvl="0" marL="0" marR="0" rtl="0" algn="ctr">
                <a:lnSpc>
                  <a:spcPct val="100000"/>
                </a:lnSpc>
                <a:spcBef>
                  <a:spcPts val="0"/>
                </a:spcBef>
                <a:spcAft>
                  <a:spcPts val="0"/>
                </a:spcAft>
                <a:buClr>
                  <a:srgbClr val="FF0000"/>
                </a:buClr>
                <a:buSzPct val="25000"/>
                <a:buFont typeface="Cabin"/>
                <a:buNone/>
              </a:pPr>
              <a:r>
                <a:rPr b="0" baseline="0" i="0" lang="en-US" sz="3100" u="none" cap="none" strike="noStrike">
                  <a:solidFill>
                    <a:srgbClr val="FF0000"/>
                  </a:solidFill>
                  <a:latin typeface="Cabin"/>
                  <a:ea typeface="Cabin"/>
                  <a:cs typeface="Cabin"/>
                  <a:sym typeface="Cabin"/>
                </a:rPr>
                <a:t>Power</a:t>
              </a:r>
            </a:p>
            <a:p>
              <a:pPr indent="0" lvl="0" marL="0" marR="0" rtl="0" algn="ctr">
                <a:lnSpc>
                  <a:spcPct val="100000"/>
                </a:lnSpc>
                <a:spcBef>
                  <a:spcPts val="0"/>
                </a:spcBef>
                <a:spcAft>
                  <a:spcPts val="0"/>
                </a:spcAft>
                <a:buClr>
                  <a:srgbClr val="00FF00"/>
                </a:buClr>
                <a:buSzPct val="25000"/>
                <a:buFont typeface="Cabin"/>
                <a:buNone/>
              </a:pPr>
              <a:r>
                <a:rPr b="0" baseline="0" i="0" lang="en-US" sz="3100" u="none" cap="none" strike="noStrike">
                  <a:solidFill>
                    <a:srgbClr val="00FF00"/>
                  </a:solidFill>
                  <a:latin typeface="Cabin"/>
                  <a:ea typeface="Cabin"/>
                  <a:cs typeface="Cabin"/>
                  <a:sym typeface="Cabin"/>
                </a:rPr>
                <a:t>Multiplication</a:t>
              </a:r>
            </a:p>
            <a:p>
              <a:pPr indent="0" lvl="0" marL="0" marR="0" rtl="0" algn="ctr">
                <a:lnSpc>
                  <a:spcPct val="100000"/>
                </a:lnSpc>
                <a:spcBef>
                  <a:spcPts val="0"/>
                </a:spcBef>
                <a:spcAft>
                  <a:spcPts val="0"/>
                </a:spcAft>
                <a:buClr>
                  <a:srgbClr val="FF7F00"/>
                </a:buClr>
                <a:buSzPct val="25000"/>
                <a:buFont typeface="Cabin"/>
                <a:buNone/>
              </a:pPr>
              <a:r>
                <a:rPr b="0" baseline="0" i="0" lang="en-US" sz="3100" u="none" cap="none" strike="noStrike">
                  <a:solidFill>
                    <a:srgbClr val="FF7F00"/>
                  </a:solidFill>
                  <a:latin typeface="Cabin"/>
                  <a:ea typeface="Cabin"/>
                  <a:cs typeface="Cabin"/>
                  <a:sym typeface="Cabin"/>
                </a:rPr>
                <a:t>Addition</a:t>
              </a:r>
            </a:p>
            <a:p>
              <a:pPr indent="0" lvl="0" marL="0" marR="0" rtl="0" algn="ctr">
                <a:lnSpc>
                  <a:spcPct val="100000"/>
                </a:lnSpc>
                <a:spcBef>
                  <a:spcPts val="0"/>
                </a:spcBef>
                <a:spcAft>
                  <a:spcPts val="0"/>
                </a:spcAft>
                <a:buClr>
                  <a:srgbClr val="FFFF00"/>
                </a:buClr>
                <a:buSzPct val="25000"/>
                <a:buFont typeface="Cabin"/>
                <a:buNone/>
              </a:pPr>
              <a:r>
                <a:rPr b="0" baseline="0" i="0" lang="en-US" sz="3100" u="none" cap="none" strike="noStrike">
                  <a:solidFill>
                    <a:srgbClr val="FFFF00"/>
                  </a:solidFill>
                  <a:latin typeface="Cabin"/>
                  <a:ea typeface="Cabin"/>
                  <a:cs typeface="Cabin"/>
                  <a:sym typeface="Cabin"/>
                </a:rPr>
                <a:t>Left to Right</a:t>
              </a:r>
            </a:p>
          </p:txBody>
        </p:sp>
        <p:cxnSp>
          <p:nvCxnSpPr>
            <p:cNvPr id="410" name="Shape 410"/>
            <p:cNvCxnSpPr/>
            <p:nvPr/>
          </p:nvCxnSpPr>
          <p:spPr>
            <a:xfrm rot="10800000">
              <a:off x="2522536" y="134936"/>
              <a:ext cx="19049" cy="2051050"/>
            </a:xfrm>
            <a:prstGeom prst="straightConnector1">
              <a:avLst/>
            </a:prstGeom>
            <a:noFill/>
            <a:ln cap="rnd" w="88900">
              <a:solidFill>
                <a:schemeClr val="lt1"/>
              </a:solidFill>
              <a:prstDash val="solid"/>
              <a:miter/>
              <a:headEnd len="med" w="med" type="stealth"/>
              <a:tailEnd len="med" w="med" type="none"/>
            </a:ln>
          </p:spPr>
        </p:cxnSp>
      </p:grpSp>
      <p:sp>
        <p:nvSpPr>
          <p:cNvPr id="411" name="Shape 411"/>
          <p:cNvSpPr txBox="1"/>
          <p:nvPr/>
        </p:nvSpPr>
        <p:spPr>
          <a:xfrm>
            <a:off x="4157662" y="8039100"/>
            <a:ext cx="6930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rgbClr val="FFFF00"/>
                </a:solidFill>
                <a:latin typeface="Cabin"/>
                <a:ea typeface="Cabin"/>
                <a:cs typeface="Cabin"/>
                <a:sym typeface="Cabin"/>
              </a:rPr>
              <a:t>Exam Question:  x = 1 + 2 * 3 - 4 / 5</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Python Integer Division is Weird!</a:t>
            </a:r>
          </a:p>
        </p:txBody>
      </p:sp>
      <p:sp>
        <p:nvSpPr>
          <p:cNvPr id="417" name="Shape 417"/>
          <p:cNvSpPr txBox="1"/>
          <p:nvPr>
            <p:ph idx="1" type="body"/>
          </p:nvPr>
        </p:nvSpPr>
        <p:spPr>
          <a:xfrm>
            <a:off x="1155700" y="2085025"/>
            <a:ext cx="7327800" cy="4836600"/>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Integer division truncates</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Floating point division produces floating point numbers</a:t>
            </a:r>
          </a:p>
        </p:txBody>
      </p:sp>
      <p:sp>
        <p:nvSpPr>
          <p:cNvPr id="418" name="Shape 418"/>
          <p:cNvSpPr txBox="1"/>
          <p:nvPr/>
        </p:nvSpPr>
        <p:spPr>
          <a:xfrm>
            <a:off x="9527775" y="2647950"/>
            <a:ext cx="5305799" cy="53085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FFFF00"/>
                </a:solidFill>
                <a:latin typeface="Courier New"/>
                <a:ea typeface="Courier New"/>
                <a:cs typeface="Courier New"/>
                <a:sym typeface="Courier New"/>
              </a:rPr>
              <a:t>print</a:t>
            </a:r>
            <a:r>
              <a:rPr b="0" baseline="0" i="0" lang="en-US" sz="3000" u="none" cap="none" strike="noStrike">
                <a:solidFill>
                  <a:schemeClr val="lt1"/>
                </a:solidFill>
                <a:latin typeface="Courier New"/>
                <a:ea typeface="Courier New"/>
                <a:cs typeface="Courier New"/>
                <a:sym typeface="Courier New"/>
              </a:rPr>
              <a:t> 10 </a:t>
            </a:r>
            <a:r>
              <a:rPr b="0" baseline="0" i="0" lang="en-US" sz="3000" u="none" cap="none" strike="noStrike">
                <a:solidFill>
                  <a:srgbClr val="00FFFF"/>
                </a:solidFill>
                <a:latin typeface="Courier New"/>
                <a:ea typeface="Courier New"/>
                <a:cs typeface="Courier New"/>
                <a:sym typeface="Courier New"/>
              </a:rPr>
              <a:t>/</a:t>
            </a:r>
            <a:r>
              <a:rPr b="0" baseline="0" i="0" lang="en-US" sz="3000" u="none" cap="none" strike="noStrike">
                <a:solidFill>
                  <a:schemeClr val="lt1"/>
                </a:solidFill>
                <a:latin typeface="Courier New"/>
                <a:ea typeface="Courier New"/>
                <a:cs typeface="Courier New"/>
                <a:sym typeface="Courier New"/>
              </a:rPr>
              <a:t> 2</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5</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FFFF00"/>
                </a:solidFill>
                <a:latin typeface="Courier New"/>
                <a:ea typeface="Courier New"/>
                <a:cs typeface="Courier New"/>
                <a:sym typeface="Courier New"/>
              </a:rPr>
              <a:t>print</a:t>
            </a:r>
            <a:r>
              <a:rPr b="0" baseline="0" i="0" lang="en-US" sz="3000" u="none" cap="none" strike="noStrike">
                <a:solidFill>
                  <a:schemeClr val="lt1"/>
                </a:solidFill>
                <a:latin typeface="Courier New"/>
                <a:ea typeface="Courier New"/>
                <a:cs typeface="Courier New"/>
                <a:sym typeface="Courier New"/>
              </a:rPr>
              <a:t> 9 </a:t>
            </a:r>
            <a:r>
              <a:rPr b="0" baseline="0" i="0" lang="en-US" sz="3000" u="none" cap="none" strike="noStrike">
                <a:solidFill>
                  <a:srgbClr val="00FFFF"/>
                </a:solidFill>
                <a:latin typeface="Courier New"/>
                <a:ea typeface="Courier New"/>
                <a:cs typeface="Courier New"/>
                <a:sym typeface="Courier New"/>
              </a:rPr>
              <a:t>/</a:t>
            </a:r>
            <a:r>
              <a:rPr b="0" baseline="0" i="0" lang="en-US" sz="3000" u="none" cap="none" strike="noStrike">
                <a:solidFill>
                  <a:schemeClr val="lt1"/>
                </a:solidFill>
                <a:latin typeface="Courier New"/>
                <a:ea typeface="Courier New"/>
                <a:cs typeface="Courier New"/>
                <a:sym typeface="Courier New"/>
              </a:rPr>
              <a:t> 2</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4</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FFFF00"/>
                </a:solidFill>
                <a:latin typeface="Courier New"/>
                <a:ea typeface="Courier New"/>
                <a:cs typeface="Courier New"/>
                <a:sym typeface="Courier New"/>
              </a:rPr>
              <a:t>print</a:t>
            </a:r>
            <a:r>
              <a:rPr b="0" baseline="0" i="0" lang="en-US" sz="3000" u="none" cap="none" strike="noStrike">
                <a:solidFill>
                  <a:schemeClr val="lt1"/>
                </a:solidFill>
                <a:latin typeface="Courier New"/>
                <a:ea typeface="Courier New"/>
                <a:cs typeface="Courier New"/>
                <a:sym typeface="Courier New"/>
              </a:rPr>
              <a:t> 99 </a:t>
            </a:r>
            <a:r>
              <a:rPr b="0" baseline="0" i="0" lang="en-US" sz="3000" u="none" cap="none" strike="noStrike">
                <a:solidFill>
                  <a:srgbClr val="00FFFF"/>
                </a:solidFill>
                <a:latin typeface="Courier New"/>
                <a:ea typeface="Courier New"/>
                <a:cs typeface="Courier New"/>
                <a:sym typeface="Courier New"/>
              </a:rPr>
              <a:t>/ </a:t>
            </a:r>
            <a:r>
              <a:rPr b="0" baseline="0" i="0" lang="en-US" sz="3000" u="none" cap="none" strike="noStrike">
                <a:solidFill>
                  <a:schemeClr val="lt1"/>
                </a:solidFill>
                <a:latin typeface="Courier New"/>
                <a:ea typeface="Courier New"/>
                <a:cs typeface="Courier New"/>
                <a:sym typeface="Courier New"/>
              </a:rPr>
              <a:t>100</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0</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FFFF00"/>
                </a:solidFill>
                <a:latin typeface="Courier New"/>
                <a:ea typeface="Courier New"/>
                <a:cs typeface="Courier New"/>
                <a:sym typeface="Courier New"/>
              </a:rPr>
              <a:t>print</a:t>
            </a:r>
            <a:r>
              <a:rPr b="0" baseline="0" i="0" lang="en-US" sz="3000" u="none" cap="none" strike="noStrike">
                <a:solidFill>
                  <a:schemeClr val="lt1"/>
                </a:solidFill>
                <a:latin typeface="Courier New"/>
                <a:ea typeface="Courier New"/>
                <a:cs typeface="Courier New"/>
                <a:sym typeface="Courier New"/>
              </a:rPr>
              <a:t> 10.0 </a:t>
            </a:r>
            <a:r>
              <a:rPr b="0" baseline="0" i="0" lang="en-US" sz="3000" u="none" cap="none" strike="noStrike">
                <a:solidFill>
                  <a:srgbClr val="00FFFF"/>
                </a:solidFill>
                <a:latin typeface="Courier New"/>
                <a:ea typeface="Courier New"/>
                <a:cs typeface="Courier New"/>
                <a:sym typeface="Courier New"/>
              </a:rPr>
              <a:t>/</a:t>
            </a:r>
            <a:r>
              <a:rPr b="0" baseline="0" i="0" lang="en-US" sz="3000" u="none" cap="none" strike="noStrike">
                <a:solidFill>
                  <a:schemeClr val="lt1"/>
                </a:solidFill>
                <a:latin typeface="Courier New"/>
                <a:ea typeface="Courier New"/>
                <a:cs typeface="Courier New"/>
                <a:sym typeface="Courier New"/>
              </a:rPr>
              <a:t> 2.0</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5.0</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FFFF00"/>
                </a:solidFill>
                <a:latin typeface="Courier New"/>
                <a:ea typeface="Courier New"/>
                <a:cs typeface="Courier New"/>
                <a:sym typeface="Courier New"/>
              </a:rPr>
              <a:t>print</a:t>
            </a:r>
            <a:r>
              <a:rPr b="0" baseline="0" i="0" lang="en-US" sz="3000" u="none" cap="none" strike="noStrike">
                <a:solidFill>
                  <a:schemeClr val="lt1"/>
                </a:solidFill>
                <a:latin typeface="Courier New"/>
                <a:ea typeface="Courier New"/>
                <a:cs typeface="Courier New"/>
                <a:sym typeface="Courier New"/>
              </a:rPr>
              <a:t> 99.0 </a:t>
            </a:r>
            <a:r>
              <a:rPr b="0" baseline="0" i="0" lang="en-US" sz="3000" u="none" cap="none" strike="noStrike">
                <a:solidFill>
                  <a:srgbClr val="00FFFF"/>
                </a:solidFill>
                <a:latin typeface="Courier New"/>
                <a:ea typeface="Courier New"/>
                <a:cs typeface="Courier New"/>
                <a:sym typeface="Courier New"/>
              </a:rPr>
              <a:t>/</a:t>
            </a:r>
            <a:r>
              <a:rPr b="0" baseline="0" i="0" lang="en-US" sz="3000" u="none" cap="none" strike="noStrike">
                <a:solidFill>
                  <a:schemeClr val="lt1"/>
                </a:solidFill>
                <a:latin typeface="Courier New"/>
                <a:ea typeface="Courier New"/>
                <a:cs typeface="Courier New"/>
                <a:sym typeface="Courier New"/>
              </a:rPr>
              <a:t> 100.0</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0.99</a:t>
            </a:r>
          </a:p>
        </p:txBody>
      </p:sp>
      <p:sp>
        <p:nvSpPr>
          <p:cNvPr id="419" name="Shape 419"/>
          <p:cNvSpPr txBox="1"/>
          <p:nvPr/>
        </p:nvSpPr>
        <p:spPr>
          <a:xfrm>
            <a:off x="1367600" y="7834225"/>
            <a:ext cx="6100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3600" u="none" cap="none" strike="noStrike">
                <a:solidFill>
                  <a:srgbClr val="00FF00"/>
                </a:solidFill>
                <a:latin typeface="Cabin"/>
                <a:ea typeface="Cabin"/>
                <a:cs typeface="Cabin"/>
                <a:sym typeface="Cabin"/>
              </a:rPr>
              <a:t>This changes in Python 3.0</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Mixing Integer and Floating</a:t>
            </a:r>
          </a:p>
        </p:txBody>
      </p:sp>
      <p:sp>
        <p:nvSpPr>
          <p:cNvPr id="425" name="Shape 425"/>
          <p:cNvSpPr txBox="1"/>
          <p:nvPr>
            <p:ph idx="1" type="body"/>
          </p:nvPr>
        </p:nvSpPr>
        <p:spPr>
          <a:xfrm>
            <a:off x="1155700" y="2603500"/>
            <a:ext cx="631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When you perform an operation where one operand is an integer and the other operand is a floating point, the result is a floating point</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The integer is converted to a floating point before the operation</a:t>
            </a:r>
          </a:p>
        </p:txBody>
      </p:sp>
      <p:sp>
        <p:nvSpPr>
          <p:cNvPr id="426" name="Shape 426"/>
          <p:cNvSpPr txBox="1"/>
          <p:nvPr/>
        </p:nvSpPr>
        <p:spPr>
          <a:xfrm>
            <a:off x="8900725" y="2813050"/>
            <a:ext cx="6391500" cy="47879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2800" u="none" cap="none" strike="noStrike">
                <a:solidFill>
                  <a:schemeClr val="lt1"/>
                </a:solidFill>
                <a:latin typeface="Courier New"/>
                <a:ea typeface="Courier New"/>
                <a:cs typeface="Courier New"/>
                <a:sym typeface="Courier New"/>
              </a:rPr>
              <a:t>&gt;&gt;&gt; </a:t>
            </a:r>
            <a:r>
              <a:rPr b="0" baseline="0" i="0" lang="en-US" sz="2800" u="none" cap="none" strike="noStrike">
                <a:solidFill>
                  <a:srgbClr val="FFFF00"/>
                </a:solidFill>
                <a:latin typeface="Courier New"/>
                <a:ea typeface="Courier New"/>
                <a:cs typeface="Courier New"/>
                <a:sym typeface="Courier New"/>
              </a:rPr>
              <a:t>print</a:t>
            </a:r>
            <a:r>
              <a:rPr b="0" baseline="0" i="0" lang="en-US" sz="2800" u="none" cap="none" strike="noStrike">
                <a:solidFill>
                  <a:schemeClr val="lt1"/>
                </a:solidFill>
                <a:latin typeface="Courier New"/>
                <a:ea typeface="Courier New"/>
                <a:cs typeface="Courier New"/>
                <a:sym typeface="Courier New"/>
              </a:rPr>
              <a:t> 99 </a:t>
            </a:r>
            <a:r>
              <a:rPr b="0" baseline="0" i="0" lang="en-US" sz="2800" u="none" cap="none" strike="noStrike">
                <a:solidFill>
                  <a:srgbClr val="00FFFF"/>
                </a:solidFill>
                <a:latin typeface="Courier New"/>
                <a:ea typeface="Courier New"/>
                <a:cs typeface="Courier New"/>
                <a:sym typeface="Courier New"/>
              </a:rPr>
              <a:t>/</a:t>
            </a:r>
            <a:r>
              <a:rPr b="0" baseline="0" i="0" lang="en-US" sz="2800" u="none" cap="none" strike="noStrike">
                <a:solidFill>
                  <a:schemeClr val="lt1"/>
                </a:solidFill>
                <a:latin typeface="Courier New"/>
                <a:ea typeface="Courier New"/>
                <a:cs typeface="Courier New"/>
                <a:sym typeface="Courier New"/>
              </a:rPr>
              <a:t> 100</a:t>
            </a:r>
          </a:p>
          <a:p>
            <a:pPr indent="0" lvl="0" marL="0" marR="0" rtl="0" algn="l">
              <a:lnSpc>
                <a:spcPct val="100000"/>
              </a:lnSpc>
              <a:spcBef>
                <a:spcPts val="0"/>
              </a:spcBef>
              <a:spcAft>
                <a:spcPts val="0"/>
              </a:spcAft>
              <a:buClr>
                <a:schemeClr val="lt1"/>
              </a:buClr>
              <a:buSzPct val="25000"/>
              <a:buFont typeface="Cabin"/>
              <a:buNone/>
            </a:pPr>
            <a:r>
              <a:rPr b="0" baseline="0" i="0" lang="en-US" sz="2800" u="none" cap="none" strike="noStrike">
                <a:solidFill>
                  <a:schemeClr val="lt1"/>
                </a:solidFill>
                <a:latin typeface="Courier New"/>
                <a:ea typeface="Courier New"/>
                <a:cs typeface="Courier New"/>
                <a:sym typeface="Courier New"/>
              </a:rPr>
              <a:t>0</a:t>
            </a:r>
          </a:p>
          <a:p>
            <a:pPr indent="0" lvl="0" marL="0" marR="0" rtl="0" algn="l">
              <a:lnSpc>
                <a:spcPct val="100000"/>
              </a:lnSpc>
              <a:spcBef>
                <a:spcPts val="0"/>
              </a:spcBef>
              <a:spcAft>
                <a:spcPts val="0"/>
              </a:spcAft>
              <a:buClr>
                <a:schemeClr val="lt1"/>
              </a:buClr>
              <a:buSzPct val="25000"/>
              <a:buFont typeface="Cabin"/>
              <a:buNone/>
            </a:pPr>
            <a:r>
              <a:rPr b="0" baseline="0" i="0" lang="en-US" sz="2800" u="none" cap="none" strike="noStrike">
                <a:solidFill>
                  <a:schemeClr val="lt1"/>
                </a:solidFill>
                <a:latin typeface="Courier New"/>
                <a:ea typeface="Courier New"/>
                <a:cs typeface="Courier New"/>
                <a:sym typeface="Courier New"/>
              </a:rPr>
              <a:t>&gt;&gt;&gt; </a:t>
            </a:r>
            <a:r>
              <a:rPr b="0" baseline="0" i="0" lang="en-US" sz="2800" u="none" cap="none" strike="noStrike">
                <a:solidFill>
                  <a:srgbClr val="FFFF00"/>
                </a:solidFill>
                <a:latin typeface="Courier New"/>
                <a:ea typeface="Courier New"/>
                <a:cs typeface="Courier New"/>
                <a:sym typeface="Courier New"/>
              </a:rPr>
              <a:t>print</a:t>
            </a:r>
            <a:r>
              <a:rPr b="0" baseline="0" i="0" lang="en-US" sz="2800" u="none" cap="none" strike="noStrike">
                <a:solidFill>
                  <a:schemeClr val="lt1"/>
                </a:solidFill>
                <a:latin typeface="Courier New"/>
                <a:ea typeface="Courier New"/>
                <a:cs typeface="Courier New"/>
                <a:sym typeface="Courier New"/>
              </a:rPr>
              <a:t> 99</a:t>
            </a:r>
            <a:r>
              <a:rPr b="0" baseline="0" i="0" lang="en-US" sz="2800" u="none" cap="none" strike="noStrike">
                <a:solidFill>
                  <a:srgbClr val="00FFFF"/>
                </a:solidFill>
                <a:latin typeface="Courier New"/>
                <a:ea typeface="Courier New"/>
                <a:cs typeface="Courier New"/>
                <a:sym typeface="Courier New"/>
              </a:rPr>
              <a:t> /</a:t>
            </a:r>
            <a:r>
              <a:rPr b="0" baseline="0" i="0" lang="en-US" sz="2800" u="none" cap="none" strike="noStrike">
                <a:solidFill>
                  <a:schemeClr val="lt1"/>
                </a:solidFill>
                <a:latin typeface="Courier New"/>
                <a:ea typeface="Courier New"/>
                <a:cs typeface="Courier New"/>
                <a:sym typeface="Courier New"/>
              </a:rPr>
              <a:t> 100.0</a:t>
            </a:r>
          </a:p>
          <a:p>
            <a:pPr indent="0" lvl="0" marL="0" marR="0" rtl="0" algn="l">
              <a:lnSpc>
                <a:spcPct val="100000"/>
              </a:lnSpc>
              <a:spcBef>
                <a:spcPts val="0"/>
              </a:spcBef>
              <a:spcAft>
                <a:spcPts val="0"/>
              </a:spcAft>
              <a:buClr>
                <a:schemeClr val="lt1"/>
              </a:buClr>
              <a:buSzPct val="25000"/>
              <a:buFont typeface="Cabin"/>
              <a:buNone/>
            </a:pPr>
            <a:r>
              <a:rPr b="0" baseline="0" i="0" lang="en-US" sz="2800" u="none" cap="none" strike="noStrike">
                <a:solidFill>
                  <a:schemeClr val="lt1"/>
                </a:solidFill>
                <a:latin typeface="Courier New"/>
                <a:ea typeface="Courier New"/>
                <a:cs typeface="Courier New"/>
                <a:sym typeface="Courier New"/>
              </a:rPr>
              <a:t>0.99</a:t>
            </a:r>
          </a:p>
          <a:p>
            <a:pPr indent="0" lvl="0" marL="0" marR="0" rtl="0" algn="l">
              <a:lnSpc>
                <a:spcPct val="100000"/>
              </a:lnSpc>
              <a:spcBef>
                <a:spcPts val="0"/>
              </a:spcBef>
              <a:spcAft>
                <a:spcPts val="0"/>
              </a:spcAft>
              <a:buClr>
                <a:schemeClr val="lt1"/>
              </a:buClr>
              <a:buSzPct val="25000"/>
              <a:buFont typeface="Cabin"/>
              <a:buNone/>
            </a:pPr>
            <a:r>
              <a:rPr b="0" baseline="0" i="0" lang="en-US" sz="2800" u="none" cap="none" strike="noStrike">
                <a:solidFill>
                  <a:schemeClr val="lt1"/>
                </a:solidFill>
                <a:latin typeface="Courier New"/>
                <a:ea typeface="Courier New"/>
                <a:cs typeface="Courier New"/>
                <a:sym typeface="Courier New"/>
              </a:rPr>
              <a:t>&gt;&gt;&gt; </a:t>
            </a:r>
            <a:r>
              <a:rPr b="0" baseline="0" i="0" lang="en-US" sz="2800" u="none" cap="none" strike="noStrike">
                <a:solidFill>
                  <a:srgbClr val="FFFF00"/>
                </a:solidFill>
                <a:latin typeface="Courier New"/>
                <a:ea typeface="Courier New"/>
                <a:cs typeface="Courier New"/>
                <a:sym typeface="Courier New"/>
              </a:rPr>
              <a:t>print</a:t>
            </a:r>
            <a:r>
              <a:rPr b="0" baseline="0" i="0" lang="en-US" sz="2800" u="none" cap="none" strike="noStrike">
                <a:solidFill>
                  <a:schemeClr val="lt1"/>
                </a:solidFill>
                <a:latin typeface="Courier New"/>
                <a:ea typeface="Courier New"/>
                <a:cs typeface="Courier New"/>
                <a:sym typeface="Courier New"/>
              </a:rPr>
              <a:t> 99.0 </a:t>
            </a:r>
            <a:r>
              <a:rPr b="0" baseline="0" i="0" lang="en-US" sz="2800" u="none" cap="none" strike="noStrike">
                <a:solidFill>
                  <a:srgbClr val="00FFFF"/>
                </a:solidFill>
                <a:latin typeface="Courier New"/>
                <a:ea typeface="Courier New"/>
                <a:cs typeface="Courier New"/>
                <a:sym typeface="Courier New"/>
              </a:rPr>
              <a:t>/</a:t>
            </a:r>
            <a:r>
              <a:rPr b="0" baseline="0" i="0" lang="en-US" sz="2800" u="none" cap="none" strike="noStrike">
                <a:solidFill>
                  <a:schemeClr val="lt1"/>
                </a:solidFill>
                <a:latin typeface="Courier New"/>
                <a:ea typeface="Courier New"/>
                <a:cs typeface="Courier New"/>
                <a:sym typeface="Courier New"/>
              </a:rPr>
              <a:t> 100</a:t>
            </a:r>
          </a:p>
          <a:p>
            <a:pPr indent="0" lvl="0" marL="0" marR="0" rtl="0" algn="l">
              <a:lnSpc>
                <a:spcPct val="100000"/>
              </a:lnSpc>
              <a:spcBef>
                <a:spcPts val="0"/>
              </a:spcBef>
              <a:spcAft>
                <a:spcPts val="0"/>
              </a:spcAft>
              <a:buClr>
                <a:schemeClr val="lt1"/>
              </a:buClr>
              <a:buSzPct val="25000"/>
              <a:buFont typeface="Cabin"/>
              <a:buNone/>
            </a:pPr>
            <a:r>
              <a:rPr b="0" baseline="0" i="0" lang="en-US" sz="2800" u="none" cap="none" strike="noStrike">
                <a:solidFill>
                  <a:schemeClr val="lt1"/>
                </a:solidFill>
                <a:latin typeface="Courier New"/>
                <a:ea typeface="Courier New"/>
                <a:cs typeface="Courier New"/>
                <a:sym typeface="Courier New"/>
              </a:rPr>
              <a:t>0.99</a:t>
            </a:r>
          </a:p>
          <a:p>
            <a:pPr indent="0" lvl="0" marL="0" marR="0" rtl="0" algn="l">
              <a:lnSpc>
                <a:spcPct val="100000"/>
              </a:lnSpc>
              <a:spcBef>
                <a:spcPts val="0"/>
              </a:spcBef>
              <a:spcAft>
                <a:spcPts val="0"/>
              </a:spcAft>
              <a:buClr>
                <a:schemeClr val="lt1"/>
              </a:buClr>
              <a:buSzPct val="25000"/>
              <a:buFont typeface="Cabin"/>
              <a:buNone/>
            </a:pPr>
            <a:r>
              <a:rPr b="0" baseline="0" i="0" lang="en-US" sz="2800" u="none" cap="none" strike="noStrike">
                <a:solidFill>
                  <a:schemeClr val="lt1"/>
                </a:solidFill>
                <a:latin typeface="Courier New"/>
                <a:ea typeface="Courier New"/>
                <a:cs typeface="Courier New"/>
                <a:sym typeface="Courier New"/>
              </a:rPr>
              <a:t>&gt;&gt;&gt; </a:t>
            </a:r>
            <a:r>
              <a:rPr b="0" baseline="0" i="0" lang="en-US" sz="2800" u="none" cap="none" strike="noStrike">
                <a:solidFill>
                  <a:srgbClr val="FFFF00"/>
                </a:solidFill>
                <a:latin typeface="Courier New"/>
                <a:ea typeface="Courier New"/>
                <a:cs typeface="Courier New"/>
                <a:sym typeface="Courier New"/>
              </a:rPr>
              <a:t>print</a:t>
            </a:r>
            <a:r>
              <a:rPr b="0" baseline="0" i="0" lang="en-US" sz="2800" u="none" cap="none" strike="noStrike">
                <a:solidFill>
                  <a:schemeClr val="lt1"/>
                </a:solidFill>
                <a:latin typeface="Courier New"/>
                <a:ea typeface="Courier New"/>
                <a:cs typeface="Courier New"/>
                <a:sym typeface="Courier New"/>
              </a:rPr>
              <a:t> 1 </a:t>
            </a:r>
            <a:r>
              <a:rPr b="0" baseline="0" i="0" lang="en-US" sz="2800" u="none" cap="none" strike="noStrike">
                <a:solidFill>
                  <a:srgbClr val="00FFFF"/>
                </a:solidFill>
                <a:latin typeface="Courier New"/>
                <a:ea typeface="Courier New"/>
                <a:cs typeface="Courier New"/>
                <a:sym typeface="Courier New"/>
              </a:rPr>
              <a:t>+</a:t>
            </a:r>
            <a:r>
              <a:rPr b="0" baseline="0" i="0" lang="en-US" sz="2800" u="none" cap="none" strike="noStrike">
                <a:solidFill>
                  <a:schemeClr val="lt1"/>
                </a:solidFill>
                <a:latin typeface="Courier New"/>
                <a:ea typeface="Courier New"/>
                <a:cs typeface="Courier New"/>
                <a:sym typeface="Courier New"/>
              </a:rPr>
              <a:t> 2 </a:t>
            </a:r>
            <a:r>
              <a:rPr b="0" baseline="0" i="0" lang="en-US" sz="2800" u="none" cap="none" strike="noStrike">
                <a:solidFill>
                  <a:srgbClr val="00FFFF"/>
                </a:solidFill>
                <a:latin typeface="Courier New"/>
                <a:ea typeface="Courier New"/>
                <a:cs typeface="Courier New"/>
                <a:sym typeface="Courier New"/>
              </a:rPr>
              <a:t>*</a:t>
            </a:r>
            <a:r>
              <a:rPr b="0" baseline="0" i="0" lang="en-US" sz="2800" u="none" cap="none" strike="noStrike">
                <a:solidFill>
                  <a:schemeClr val="lt1"/>
                </a:solidFill>
                <a:latin typeface="Courier New"/>
                <a:ea typeface="Courier New"/>
                <a:cs typeface="Courier New"/>
                <a:sym typeface="Courier New"/>
              </a:rPr>
              <a:t> 3 </a:t>
            </a:r>
            <a:r>
              <a:rPr b="0" baseline="0" i="0" lang="en-US" sz="2800" u="none" cap="none" strike="noStrike">
                <a:solidFill>
                  <a:srgbClr val="00FFFF"/>
                </a:solidFill>
                <a:latin typeface="Courier New"/>
                <a:ea typeface="Courier New"/>
                <a:cs typeface="Courier New"/>
                <a:sym typeface="Courier New"/>
              </a:rPr>
              <a:t>/</a:t>
            </a:r>
            <a:r>
              <a:rPr b="0" baseline="0" i="0" lang="en-US" sz="2800" u="none" cap="none" strike="noStrike">
                <a:solidFill>
                  <a:schemeClr val="lt1"/>
                </a:solidFill>
                <a:latin typeface="Courier New"/>
                <a:ea typeface="Courier New"/>
                <a:cs typeface="Courier New"/>
                <a:sym typeface="Courier New"/>
              </a:rPr>
              <a:t> 4.0 </a:t>
            </a:r>
            <a:r>
              <a:rPr b="0" baseline="0" i="0" lang="en-US" sz="2800" u="none" cap="none" strike="noStrike">
                <a:solidFill>
                  <a:srgbClr val="00FFFF"/>
                </a:solidFill>
                <a:latin typeface="Courier New"/>
                <a:ea typeface="Courier New"/>
                <a:cs typeface="Courier New"/>
                <a:sym typeface="Courier New"/>
              </a:rPr>
              <a:t>-</a:t>
            </a:r>
            <a:r>
              <a:rPr b="0" baseline="0" i="0" lang="en-US" sz="2800" u="none" cap="none" strike="noStrike">
                <a:solidFill>
                  <a:schemeClr val="lt1"/>
                </a:solidFill>
                <a:latin typeface="Courier New"/>
                <a:ea typeface="Courier New"/>
                <a:cs typeface="Courier New"/>
                <a:sym typeface="Courier New"/>
              </a:rPr>
              <a:t> 5</a:t>
            </a:r>
          </a:p>
          <a:p>
            <a:pPr indent="0" lvl="0" marL="0" marR="0" rtl="0" algn="l">
              <a:lnSpc>
                <a:spcPct val="100000"/>
              </a:lnSpc>
              <a:spcBef>
                <a:spcPts val="0"/>
              </a:spcBef>
              <a:spcAft>
                <a:spcPts val="0"/>
              </a:spcAft>
              <a:buClr>
                <a:schemeClr val="lt1"/>
              </a:buClr>
              <a:buSzPct val="25000"/>
              <a:buFont typeface="Cabin"/>
              <a:buNone/>
            </a:pPr>
            <a:r>
              <a:rPr b="0" baseline="0" i="0" lang="en-US" sz="2800" u="none" cap="none" strike="noStrike">
                <a:solidFill>
                  <a:schemeClr val="lt1"/>
                </a:solidFill>
                <a:latin typeface="Courier New"/>
                <a:ea typeface="Courier New"/>
                <a:cs typeface="Courier New"/>
                <a:sym typeface="Courier New"/>
              </a:rPr>
              <a:t>-2.5</a:t>
            </a:r>
          </a:p>
          <a:p>
            <a:pPr indent="0" lvl="0" marL="0" marR="0" rtl="0" algn="l">
              <a:lnSpc>
                <a:spcPct val="100000"/>
              </a:lnSpc>
              <a:spcBef>
                <a:spcPts val="0"/>
              </a:spcBef>
              <a:spcAft>
                <a:spcPts val="0"/>
              </a:spcAft>
              <a:buClr>
                <a:schemeClr val="lt1"/>
              </a:buClr>
              <a:buSzPct val="25000"/>
              <a:buFont typeface="Cabin"/>
              <a:buNone/>
            </a:pPr>
            <a:r>
              <a:rPr b="0" baseline="0" i="0" lang="en-US" sz="2800" u="none" cap="none" strike="noStrik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x="0" y="0"/>
          <a:ext cx="0" cy="0"/>
          <a:chOff x="0" y="0"/>
          <a:chExt cx="0" cy="0"/>
        </a:xfrm>
      </p:grpSpPr>
      <p:sp>
        <p:nvSpPr>
          <p:cNvPr id="431" name="Shape 431"/>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What does </a:t>
            </a:r>
            <a:r>
              <a:rPr b="0" baseline="0" i="0" lang="en-US" sz="7600" u="none" cap="none" strike="noStrike">
                <a:solidFill>
                  <a:schemeClr val="lt1"/>
                </a:solidFill>
                <a:latin typeface="Arial"/>
                <a:ea typeface="Arial"/>
                <a:cs typeface="Arial"/>
                <a:sym typeface="Arial"/>
              </a:rPr>
              <a:t>“</a:t>
            </a:r>
            <a:r>
              <a:rPr b="0" baseline="0" i="0" lang="en-US" sz="7600" u="none" cap="none" strike="noStrike">
                <a:solidFill>
                  <a:srgbClr val="00FF00"/>
                </a:solidFill>
                <a:latin typeface="Cabin"/>
                <a:ea typeface="Cabin"/>
                <a:cs typeface="Cabin"/>
                <a:sym typeface="Cabin"/>
              </a:rPr>
              <a:t>Type</a:t>
            </a:r>
            <a:r>
              <a:rPr b="0" baseline="0" i="0" lang="en-US" sz="7600" u="none" cap="none" strike="noStrike">
                <a:solidFill>
                  <a:schemeClr val="lt1"/>
                </a:solidFill>
                <a:latin typeface="Arial"/>
                <a:ea typeface="Arial"/>
                <a:cs typeface="Arial"/>
                <a:sym typeface="Arial"/>
              </a:rPr>
              <a:t>”</a:t>
            </a:r>
            <a:r>
              <a:rPr b="0" baseline="0" i="0" lang="en-US" sz="7600" u="none" cap="none" strike="noStrike">
                <a:solidFill>
                  <a:schemeClr val="lt1"/>
                </a:solidFill>
                <a:latin typeface="Cabin"/>
                <a:ea typeface="Cabin"/>
                <a:cs typeface="Cabin"/>
                <a:sym typeface="Cabin"/>
              </a:rPr>
              <a:t> Mean?</a:t>
            </a:r>
          </a:p>
        </p:txBody>
      </p:sp>
      <p:sp>
        <p:nvSpPr>
          <p:cNvPr id="432" name="Shape 432"/>
          <p:cNvSpPr txBox="1"/>
          <p:nvPr>
            <p:ph idx="1" type="body"/>
          </p:nvPr>
        </p:nvSpPr>
        <p:spPr>
          <a:xfrm>
            <a:off x="1155700" y="2603500"/>
            <a:ext cx="72136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In Python variables, literals and constants have a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rgbClr val="00FF00"/>
                </a:solidFill>
                <a:latin typeface="Cabin"/>
                <a:ea typeface="Cabin"/>
                <a:cs typeface="Cabin"/>
                <a:sym typeface="Cabin"/>
              </a:rPr>
              <a:t>type</a:t>
            </a:r>
            <a:r>
              <a:rPr b="0" baseline="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Python knows the </a:t>
            </a:r>
            <a:r>
              <a:rPr b="0" baseline="0" i="0" lang="en-US" sz="3600" u="none" cap="none" strike="noStrike">
                <a:solidFill>
                  <a:srgbClr val="00FF00"/>
                </a:solidFill>
                <a:latin typeface="Cabin"/>
                <a:ea typeface="Cabin"/>
                <a:cs typeface="Cabin"/>
                <a:sym typeface="Cabin"/>
              </a:rPr>
              <a:t>difference</a:t>
            </a:r>
            <a:r>
              <a:rPr b="0" baseline="0" i="0" lang="en-US" sz="3600" u="none" cap="none" strike="noStrike">
                <a:solidFill>
                  <a:schemeClr val="lt1"/>
                </a:solidFill>
                <a:latin typeface="Cabin"/>
                <a:ea typeface="Cabin"/>
                <a:cs typeface="Cabin"/>
                <a:sym typeface="Cabin"/>
              </a:rPr>
              <a:t> between an integer number and a string</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For example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means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addition</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if something is a number and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concatenate</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if something is a string </a:t>
            </a:r>
          </a:p>
        </p:txBody>
      </p:sp>
      <p:sp>
        <p:nvSpPr>
          <p:cNvPr id="433" name="Shape 433"/>
          <p:cNvSpPr txBox="1"/>
          <p:nvPr/>
        </p:nvSpPr>
        <p:spPr>
          <a:xfrm>
            <a:off x="9982200" y="3549650"/>
            <a:ext cx="6076799" cy="32258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baseline="0" i="0" lang="en-US" sz="2600" u="none" cap="none" strike="noStrike">
                <a:solidFill>
                  <a:srgbClr val="FFFF00"/>
                </a:solidFill>
                <a:latin typeface="Courier New"/>
                <a:ea typeface="Courier New"/>
                <a:cs typeface="Courier New"/>
                <a:sym typeface="Courier New"/>
              </a:rPr>
              <a:t>&gt;&gt;&gt; ddd = 1 + 4</a:t>
            </a:r>
          </a:p>
          <a:p>
            <a:pPr indent="0" lvl="0" marL="0" marR="0" rtl="0" algn="l">
              <a:lnSpc>
                <a:spcPct val="100000"/>
              </a:lnSpc>
              <a:spcBef>
                <a:spcPts val="0"/>
              </a:spcBef>
              <a:spcAft>
                <a:spcPts val="0"/>
              </a:spcAft>
              <a:buClr>
                <a:srgbClr val="FFFF00"/>
              </a:buClr>
              <a:buSzPct val="25000"/>
              <a:buFont typeface="Cabin"/>
              <a:buNone/>
            </a:pPr>
            <a:r>
              <a:rPr b="0" baseline="0" i="0" lang="en-US" sz="2600" u="none" cap="none" strike="noStrike">
                <a:solidFill>
                  <a:srgbClr val="FFFF00"/>
                </a:solidFill>
                <a:latin typeface="Courier New"/>
                <a:ea typeface="Courier New"/>
                <a:cs typeface="Courier New"/>
                <a:sym typeface="Courier New"/>
              </a:rPr>
              <a:t>&gt;&gt;&gt; print ddd</a:t>
            </a:r>
          </a:p>
          <a:p>
            <a:pPr indent="0" lvl="0" marL="0" marR="0" rtl="0" algn="l">
              <a:lnSpc>
                <a:spcPct val="100000"/>
              </a:lnSpc>
              <a:spcBef>
                <a:spcPts val="0"/>
              </a:spcBef>
              <a:spcAft>
                <a:spcPts val="0"/>
              </a:spcAft>
              <a:buClr>
                <a:srgbClr val="FFFF00"/>
              </a:buClr>
              <a:buSzPct val="25000"/>
              <a:buFont typeface="Cabin"/>
              <a:buNone/>
            </a:pPr>
            <a:r>
              <a:rPr b="0" baseline="0" i="0" lang="en-US" sz="2600" u="none" cap="none" strike="noStrike">
                <a:solidFill>
                  <a:srgbClr val="FFFF00"/>
                </a:solidFill>
                <a:latin typeface="Courier New"/>
                <a:ea typeface="Courier New"/>
                <a:cs typeface="Courier New"/>
                <a:sym typeface="Courier New"/>
              </a:rPr>
              <a:t>5</a:t>
            </a:r>
          </a:p>
          <a:p>
            <a:pPr indent="0" lvl="0" marL="0" marR="0" rtl="0" algn="l">
              <a:lnSpc>
                <a:spcPct val="100000"/>
              </a:lnSpc>
              <a:spcBef>
                <a:spcPts val="0"/>
              </a:spcBef>
              <a:spcAft>
                <a:spcPts val="0"/>
              </a:spcAft>
              <a:buClr>
                <a:srgbClr val="FFFF00"/>
              </a:buClr>
              <a:buSzPct val="25000"/>
              <a:buFont typeface="Cabin"/>
              <a:buNone/>
            </a:pPr>
            <a:r>
              <a:rPr b="0" baseline="0" i="0" lang="en-US" sz="2600" u="none" cap="none" strike="noStrike">
                <a:solidFill>
                  <a:srgbClr val="FFFF00"/>
                </a:solidFill>
                <a:latin typeface="Courier New"/>
                <a:ea typeface="Courier New"/>
                <a:cs typeface="Courier New"/>
                <a:sym typeface="Courier New"/>
              </a:rPr>
              <a:t>&gt;&gt;&gt; eee = 'hello ' + 'there'</a:t>
            </a:r>
          </a:p>
          <a:p>
            <a:pPr indent="0" lvl="0" marL="0" marR="0" rtl="0" algn="l">
              <a:lnSpc>
                <a:spcPct val="100000"/>
              </a:lnSpc>
              <a:spcBef>
                <a:spcPts val="0"/>
              </a:spcBef>
              <a:spcAft>
                <a:spcPts val="0"/>
              </a:spcAft>
              <a:buClr>
                <a:srgbClr val="FFFF00"/>
              </a:buClr>
              <a:buSzPct val="25000"/>
              <a:buFont typeface="Cabin"/>
              <a:buNone/>
            </a:pPr>
            <a:r>
              <a:rPr b="0" baseline="0" i="0" lang="en-US" sz="2600" u="none" cap="none" strike="noStrike">
                <a:solidFill>
                  <a:srgbClr val="FFFF00"/>
                </a:solidFill>
                <a:latin typeface="Courier New"/>
                <a:ea typeface="Courier New"/>
                <a:cs typeface="Courier New"/>
                <a:sym typeface="Courier New"/>
              </a:rPr>
              <a:t>&gt;&gt;&gt; print eee</a:t>
            </a:r>
          </a:p>
          <a:p>
            <a:pPr indent="0" lvl="0" marL="0" marR="0" rtl="0" algn="l">
              <a:lnSpc>
                <a:spcPct val="100000"/>
              </a:lnSpc>
              <a:spcBef>
                <a:spcPts val="0"/>
              </a:spcBef>
              <a:spcAft>
                <a:spcPts val="0"/>
              </a:spcAft>
              <a:buClr>
                <a:srgbClr val="FFFF00"/>
              </a:buClr>
              <a:buSzPct val="25000"/>
              <a:buFont typeface="Cabin"/>
              <a:buNone/>
            </a:pPr>
            <a:r>
              <a:rPr b="0" baseline="0" i="0" lang="en-US" sz="2600" u="none" cap="none" strike="noStrike">
                <a:solidFill>
                  <a:srgbClr val="FFFF00"/>
                </a:solidFill>
                <a:latin typeface="Courier New"/>
                <a:ea typeface="Courier New"/>
                <a:cs typeface="Courier New"/>
                <a:sym typeface="Courier New"/>
              </a:rPr>
              <a:t>hello there</a:t>
            </a:r>
          </a:p>
        </p:txBody>
      </p:sp>
      <p:sp>
        <p:nvSpPr>
          <p:cNvPr id="434" name="Shape 434"/>
          <p:cNvSpPr txBox="1"/>
          <p:nvPr/>
        </p:nvSpPr>
        <p:spPr>
          <a:xfrm>
            <a:off x="9141125" y="7785100"/>
            <a:ext cx="62145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concatenate = put together</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1282700" y="241300"/>
            <a:ext cx="132332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7800" u="none" cap="none" strike="noStrike">
                <a:solidFill>
                  <a:srgbClr val="FF7F00"/>
                </a:solidFill>
                <a:latin typeface="Cabin"/>
                <a:ea typeface="Cabin"/>
                <a:cs typeface="Cabin"/>
                <a:sym typeface="Cabin"/>
              </a:rPr>
              <a:t>Constants</a:t>
            </a:r>
          </a:p>
        </p:txBody>
      </p:sp>
      <p:sp>
        <p:nvSpPr>
          <p:cNvPr id="247" name="Shape 247"/>
          <p:cNvSpPr txBox="1"/>
          <p:nvPr>
            <p:ph idx="1" type="body"/>
          </p:nvPr>
        </p:nvSpPr>
        <p:spPr>
          <a:xfrm>
            <a:off x="977900" y="2590800"/>
            <a:ext cx="13233299" cy="4521299"/>
          </a:xfrm>
          <a:prstGeom prst="rect">
            <a:avLst/>
          </a:prstGeom>
          <a:noFill/>
          <a:ln>
            <a:noFill/>
          </a:ln>
        </p:spPr>
        <p:txBody>
          <a:bodyPr anchorCtr="0" anchor="ctr" bIns="50800" lIns="50800" rIns="50800" tIns="50800">
            <a:noAutofit/>
          </a:bodyPr>
          <a:lstStyle/>
          <a:p>
            <a:pPr indent="-603377" lvl="0" marL="1104900" marR="0" rtl="0" algn="l">
              <a:lnSpc>
                <a:spcPct val="100000"/>
              </a:lnSpc>
              <a:spcBef>
                <a:spcPts val="0"/>
              </a:spcBef>
              <a:spcAft>
                <a:spcPts val="0"/>
              </a:spcAft>
              <a:buClr>
                <a:srgbClr val="FF7F00"/>
              </a:buClr>
              <a:buSzPct val="100000"/>
              <a:buFont typeface="Cabin"/>
              <a:buChar char="•"/>
            </a:pPr>
            <a:r>
              <a:rPr b="0" baseline="0" i="0" lang="en-US" sz="3600" u="none" cap="none" strike="noStrike">
                <a:solidFill>
                  <a:srgbClr val="FF7F00"/>
                </a:solidFill>
                <a:latin typeface="Cabin"/>
                <a:ea typeface="Cabin"/>
                <a:cs typeface="Cabin"/>
                <a:sym typeface="Cabin"/>
              </a:rPr>
              <a:t>Fixed values</a:t>
            </a:r>
            <a:r>
              <a:rPr b="0" baseline="0" i="0" lang="en-US" sz="3600" u="none" cap="none" strike="noStrike">
                <a:solidFill>
                  <a:schemeClr val="lt1"/>
                </a:solidFill>
                <a:latin typeface="Cabin"/>
                <a:ea typeface="Cabin"/>
                <a:cs typeface="Cabin"/>
                <a:sym typeface="Cabin"/>
              </a:rPr>
              <a:t> such as numbers, letters, and strings are called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rgbClr val="FF7F00"/>
                </a:solidFill>
                <a:latin typeface="Cabin"/>
                <a:ea typeface="Cabin"/>
                <a:cs typeface="Cabin"/>
                <a:sym typeface="Cabin"/>
              </a:rPr>
              <a:t>constants</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 because their value does not change</a:t>
            </a:r>
          </a:p>
          <a:p>
            <a:pPr indent="-603377" lvl="0" marL="1104900" marR="0" rtl="0" algn="l">
              <a:lnSpc>
                <a:spcPct val="100000"/>
              </a:lnSpc>
              <a:spcBef>
                <a:spcPts val="23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Numeric </a:t>
            </a:r>
            <a:r>
              <a:rPr b="0" baseline="0" i="0" lang="en-US" sz="3600" u="none" cap="none" strike="noStrike">
                <a:solidFill>
                  <a:srgbClr val="FF7F00"/>
                </a:solidFill>
                <a:latin typeface="Cabin"/>
                <a:ea typeface="Cabin"/>
                <a:cs typeface="Cabin"/>
                <a:sym typeface="Cabin"/>
              </a:rPr>
              <a:t>constants</a:t>
            </a:r>
            <a:r>
              <a:rPr b="0" baseline="0" i="0" lang="en-US" sz="3600" u="none" cap="none" strike="noStrike">
                <a:solidFill>
                  <a:schemeClr val="lt1"/>
                </a:solidFill>
                <a:latin typeface="Cabin"/>
                <a:ea typeface="Cabin"/>
                <a:cs typeface="Cabin"/>
                <a:sym typeface="Cabin"/>
              </a:rPr>
              <a:t> are as you expect</a:t>
            </a:r>
          </a:p>
          <a:p>
            <a:pPr indent="-603377" lvl="0" marL="1104900" marR="0" rtl="0" algn="l">
              <a:lnSpc>
                <a:spcPct val="100000"/>
              </a:lnSpc>
              <a:spcBef>
                <a:spcPts val="23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String </a:t>
            </a:r>
            <a:r>
              <a:rPr b="0" baseline="0" i="0" lang="en-US" sz="3600" u="none" cap="none" strike="noStrike">
                <a:solidFill>
                  <a:srgbClr val="FF7F00"/>
                </a:solidFill>
                <a:latin typeface="Cabin"/>
                <a:ea typeface="Cabin"/>
                <a:cs typeface="Cabin"/>
                <a:sym typeface="Cabin"/>
              </a:rPr>
              <a:t>constants</a:t>
            </a:r>
            <a:r>
              <a:rPr b="0" baseline="0" i="0" lang="en-US" sz="3600" u="none" cap="none" strike="noStrike">
                <a:solidFill>
                  <a:schemeClr val="lt1"/>
                </a:solidFill>
                <a:latin typeface="Cabin"/>
                <a:ea typeface="Cabin"/>
                <a:cs typeface="Cabin"/>
                <a:sym typeface="Cabin"/>
              </a:rPr>
              <a:t> use single</a:t>
            </a:r>
            <a:r>
              <a:rPr lang="en-US" sz="3600">
                <a:solidFill>
                  <a:schemeClr val="lt1"/>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quotes (')</a:t>
            </a:r>
            <a:br>
              <a:rPr b="0" baseline="0" i="0" lang="en-US" sz="3600" u="none" cap="none" strike="noStrike">
                <a:solidFill>
                  <a:schemeClr val="lt1"/>
                </a:solidFill>
                <a:latin typeface="Cabin"/>
                <a:ea typeface="Cabin"/>
                <a:cs typeface="Cabin"/>
                <a:sym typeface="Cabin"/>
              </a:rPr>
            </a:br>
            <a:r>
              <a:rPr b="0" baseline="0" i="0" lang="en-US" sz="3600" u="none" cap="none" strike="noStrike">
                <a:solidFill>
                  <a:schemeClr val="lt1"/>
                </a:solidFill>
                <a:latin typeface="Cabin"/>
                <a:ea typeface="Cabin"/>
                <a:cs typeface="Cabin"/>
                <a:sym typeface="Cabin"/>
              </a:rPr>
              <a:t>or double</a:t>
            </a:r>
            <a:r>
              <a:rPr lang="en-US" sz="3600">
                <a:solidFill>
                  <a:schemeClr val="lt1"/>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quotes (")</a:t>
            </a:r>
            <a:br>
              <a:rPr b="0" baseline="0" i="0" lang="en-US" sz="3600" u="none" cap="none" strike="noStrike">
                <a:solidFill>
                  <a:schemeClr val="lt1"/>
                </a:solidFill>
                <a:latin typeface="Cabin"/>
                <a:ea typeface="Cabin"/>
                <a:cs typeface="Cabin"/>
                <a:sym typeface="Cabin"/>
              </a:rPr>
            </a:br>
          </a:p>
        </p:txBody>
      </p:sp>
      <p:sp>
        <p:nvSpPr>
          <p:cNvPr id="248" name="Shape 248"/>
          <p:cNvSpPr txBox="1"/>
          <p:nvPr/>
        </p:nvSpPr>
        <p:spPr>
          <a:xfrm>
            <a:off x="10326050" y="5041900"/>
            <a:ext cx="5320199" cy="34544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FFFF00"/>
                </a:solidFill>
                <a:latin typeface="Courier New"/>
                <a:ea typeface="Courier New"/>
                <a:cs typeface="Courier New"/>
                <a:sym typeface="Courier New"/>
              </a:rPr>
              <a:t>print</a:t>
            </a:r>
            <a:r>
              <a:rPr b="0" baseline="0" i="0" lang="en-US" sz="3000" u="none" cap="none" strike="noStrike">
                <a:solidFill>
                  <a:srgbClr val="FF7F00"/>
                </a:solidFill>
                <a:latin typeface="Courier New"/>
                <a:ea typeface="Courier New"/>
                <a:cs typeface="Courier New"/>
                <a:sym typeface="Courier New"/>
              </a:rPr>
              <a:t> 123</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123</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 </a:t>
            </a:r>
            <a:r>
              <a:rPr b="0" baseline="0" i="0" lang="en-US" sz="3000" u="none" cap="none" strike="noStrike">
                <a:solidFill>
                  <a:srgbClr val="FFFF00"/>
                </a:solidFill>
                <a:latin typeface="Courier New"/>
                <a:ea typeface="Courier New"/>
                <a:cs typeface="Courier New"/>
                <a:sym typeface="Courier New"/>
              </a:rPr>
              <a:t>print</a:t>
            </a:r>
            <a:r>
              <a:rPr b="0" baseline="0" i="0" lang="en-US" sz="3000" u="none" cap="none" strike="noStrike">
                <a:solidFill>
                  <a:srgbClr val="FF7F00"/>
                </a:solidFill>
                <a:latin typeface="Courier New"/>
                <a:ea typeface="Courier New"/>
                <a:cs typeface="Courier New"/>
                <a:sym typeface="Courier New"/>
              </a:rPr>
              <a:t> 98.6</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98.6</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&gt;&gt;&gt;</a:t>
            </a:r>
            <a:r>
              <a:rPr b="0" baseline="0" i="0" lang="en-US" sz="3000" u="none" cap="none" strike="noStrike">
                <a:solidFill>
                  <a:srgbClr val="FFFF00"/>
                </a:solidFill>
                <a:latin typeface="Courier New"/>
                <a:ea typeface="Courier New"/>
                <a:cs typeface="Courier New"/>
                <a:sym typeface="Courier New"/>
              </a:rPr>
              <a:t> print</a:t>
            </a:r>
            <a:r>
              <a:rPr b="0" baseline="0" i="0" lang="en-US" sz="3000" u="none" cap="none" strike="noStrike">
                <a:solidFill>
                  <a:schemeClr val="lt1"/>
                </a:solidFill>
                <a:latin typeface="Courier New"/>
                <a:ea typeface="Courier New"/>
                <a:cs typeface="Courier New"/>
                <a:sym typeface="Courier New"/>
              </a:rPr>
              <a:t> </a:t>
            </a:r>
            <a:r>
              <a:rPr b="0" baseline="0" i="0" lang="en-US" sz="3000" u="none" cap="none" strike="noStrike">
                <a:solidFill>
                  <a:srgbClr val="FF7F00"/>
                </a:solidFill>
                <a:latin typeface="Courier New"/>
                <a:ea typeface="Courier New"/>
                <a:cs typeface="Courier New"/>
                <a:sym typeface="Courier New"/>
              </a:rPr>
              <a:t>'Hello world'</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ourier New"/>
                <a:ea typeface="Courier New"/>
                <a:cs typeface="Courier New"/>
                <a:sym typeface="Courier New"/>
              </a:rPr>
              <a:t>Hello world</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txBox="1"/>
          <p:nvPr>
            <p:ph type="title"/>
          </p:nvPr>
        </p:nvSpPr>
        <p:spPr>
          <a:xfrm>
            <a:off x="3387675" y="83275"/>
            <a:ext cx="73152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Type</a:t>
            </a:r>
            <a:r>
              <a:rPr b="0" baseline="0" i="0" lang="en-US" sz="7600" u="none" cap="none" strike="noStrike">
                <a:solidFill>
                  <a:schemeClr val="lt1"/>
                </a:solidFill>
                <a:latin typeface="Cabin"/>
                <a:ea typeface="Cabin"/>
                <a:cs typeface="Cabin"/>
                <a:sym typeface="Cabin"/>
              </a:rPr>
              <a:t> Matters</a:t>
            </a:r>
          </a:p>
        </p:txBody>
      </p:sp>
      <p:sp>
        <p:nvSpPr>
          <p:cNvPr id="440" name="Shape 440"/>
          <p:cNvSpPr txBox="1"/>
          <p:nvPr>
            <p:ph idx="1" type="body"/>
          </p:nvPr>
        </p:nvSpPr>
        <p:spPr>
          <a:xfrm>
            <a:off x="774700" y="2603500"/>
            <a:ext cx="7467600" cy="57023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Python knows what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rgbClr val="00FF00"/>
                </a:solidFill>
                <a:latin typeface="Cabin"/>
                <a:ea typeface="Cabin"/>
                <a:cs typeface="Cabin"/>
                <a:sym typeface="Cabin"/>
              </a:rPr>
              <a:t>type</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everything is </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Some operations are prohibited</a:t>
            </a:r>
          </a:p>
          <a:p>
            <a:pPr indent="-371094" lvl="0" marL="749300" marR="0" rtl="0" algn="l">
              <a:lnSpc>
                <a:spcPct val="100000"/>
              </a:lnSpc>
              <a:spcBef>
                <a:spcPts val="3500"/>
              </a:spcBef>
              <a:spcAft>
                <a:spcPts val="0"/>
              </a:spcAft>
              <a:buClr>
                <a:srgbClr val="FF7F00"/>
              </a:buClr>
              <a:buSzPct val="100000"/>
              <a:buFont typeface="Cabin"/>
              <a:buChar char="•"/>
            </a:pPr>
            <a:r>
              <a:rPr b="0" baseline="0" i="0" lang="en-US" sz="3600" u="none" cap="none" strike="noStrike">
                <a:solidFill>
                  <a:srgbClr val="FF7F00"/>
                </a:solidFill>
                <a:latin typeface="Cabin"/>
                <a:ea typeface="Cabin"/>
                <a:cs typeface="Cabin"/>
                <a:sym typeface="Cabin"/>
              </a:rPr>
              <a:t>You cannot </a:t>
            </a:r>
            <a:r>
              <a:rPr b="0" baseline="0" i="0" lang="en-US" sz="3600" u="none" cap="none" strike="noStrike">
                <a:solidFill>
                  <a:srgbClr val="FF7F00"/>
                </a:solidFill>
                <a:latin typeface="Arial"/>
                <a:ea typeface="Arial"/>
                <a:cs typeface="Arial"/>
                <a:sym typeface="Arial"/>
              </a:rPr>
              <a:t>“</a:t>
            </a:r>
            <a:r>
              <a:rPr b="0" baseline="0" i="0" lang="en-US" sz="3600" u="none" cap="none" strike="noStrike">
                <a:solidFill>
                  <a:srgbClr val="FF7F00"/>
                </a:solidFill>
                <a:latin typeface="Cabin"/>
                <a:ea typeface="Cabin"/>
                <a:cs typeface="Cabin"/>
                <a:sym typeface="Cabin"/>
              </a:rPr>
              <a:t>add 1</a:t>
            </a:r>
            <a:r>
              <a:rPr b="0" baseline="0" i="0" lang="en-US" sz="3600" u="none" cap="none" strike="noStrike">
                <a:solidFill>
                  <a:srgbClr val="FF7F00"/>
                </a:solidFill>
                <a:latin typeface="Arial"/>
                <a:ea typeface="Arial"/>
                <a:cs typeface="Arial"/>
                <a:sym typeface="Arial"/>
              </a:rPr>
              <a:t>”</a:t>
            </a:r>
            <a:r>
              <a:rPr b="0" baseline="0" i="0" lang="en-US" sz="3600" u="none" cap="none" strike="noStrike">
                <a:solidFill>
                  <a:srgbClr val="FF7F00"/>
                </a:solidFill>
                <a:latin typeface="Cabin"/>
                <a:ea typeface="Cabin"/>
                <a:cs typeface="Cabin"/>
                <a:sym typeface="Cabin"/>
              </a:rPr>
              <a:t> to a string</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We can ask Python what type something is by using the </a:t>
            </a:r>
            <a:r>
              <a:rPr b="0" baseline="0" i="0" lang="en-US" sz="3600" u="none" cap="none" strike="noStrike">
                <a:solidFill>
                  <a:srgbClr val="00FF00"/>
                </a:solidFill>
                <a:latin typeface="Cabin"/>
                <a:ea typeface="Cabin"/>
                <a:cs typeface="Cabin"/>
                <a:sym typeface="Cabin"/>
              </a:rPr>
              <a:t>type</a:t>
            </a:r>
            <a:r>
              <a:rPr b="0" baseline="0" i="0" lang="en-US" sz="3600" u="none" cap="none" strike="noStrike">
                <a:solidFill>
                  <a:schemeClr val="lt1"/>
                </a:solidFill>
                <a:latin typeface="Cabin"/>
                <a:ea typeface="Cabin"/>
                <a:cs typeface="Cabin"/>
                <a:sym typeface="Cabin"/>
              </a:rPr>
              <a:t>() function</a:t>
            </a:r>
          </a:p>
        </p:txBody>
      </p:sp>
      <p:sp>
        <p:nvSpPr>
          <p:cNvPr id="441" name="Shape 441"/>
          <p:cNvSpPr txBox="1"/>
          <p:nvPr/>
        </p:nvSpPr>
        <p:spPr>
          <a:xfrm>
            <a:off x="8778875" y="2120900"/>
            <a:ext cx="7315200" cy="6403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&gt;&gt;&gt; eee = 'hello ' + 'there'</a:t>
            </a:r>
          </a:p>
          <a:p>
            <a:pPr indent="0" lvl="0" marL="0" marR="0" rtl="0" algn="l">
              <a:lnSpc>
                <a:spcPct val="100000"/>
              </a:lnSpc>
              <a:spcBef>
                <a:spcPts val="0"/>
              </a:spcBef>
              <a:spcAft>
                <a:spcPts val="0"/>
              </a:spcAft>
              <a:buClr>
                <a:srgbClr val="FF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&gt;&gt;&gt; </a:t>
            </a:r>
            <a:r>
              <a:rPr b="0" baseline="0" i="0" lang="en-US" sz="2800" u="none" cap="none" strike="noStrike">
                <a:solidFill>
                  <a:srgbClr val="FF7F00"/>
                </a:solidFill>
                <a:latin typeface="Courier New"/>
                <a:ea typeface="Courier New"/>
                <a:cs typeface="Courier New"/>
                <a:sym typeface="Courier New"/>
              </a:rPr>
              <a:t>eee = eee + 1</a:t>
            </a:r>
          </a:p>
          <a:p>
            <a:pPr indent="0" lvl="0" marL="0" marR="0" rtl="0" algn="l">
              <a:lnSpc>
                <a:spcPct val="100000"/>
              </a:lnSpc>
              <a:spcBef>
                <a:spcPts val="0"/>
              </a:spcBef>
              <a:spcAft>
                <a:spcPts val="0"/>
              </a:spcAft>
              <a:buClr>
                <a:srgbClr val="FF0000"/>
              </a:buClr>
              <a:buSzPct val="25000"/>
              <a:buFont typeface="Cabin"/>
              <a:buNone/>
            </a:pPr>
            <a:r>
              <a:rPr b="0" baseline="0" i="0" lang="en-US" sz="2800" u="none" cap="none" strike="noStrike">
                <a:solidFill>
                  <a:srgbClr val="FF0000"/>
                </a:solidFill>
                <a:latin typeface="Courier New"/>
                <a:ea typeface="Courier New"/>
                <a:cs typeface="Courier New"/>
                <a:sym typeface="Courier New"/>
              </a:rPr>
              <a:t>Traceback (most recent call last):</a:t>
            </a:r>
          </a:p>
          <a:p>
            <a:pPr indent="0" lvl="0" marL="0" marR="0" rtl="0" algn="l">
              <a:lnSpc>
                <a:spcPct val="100000"/>
              </a:lnSpc>
              <a:spcBef>
                <a:spcPts val="0"/>
              </a:spcBef>
              <a:spcAft>
                <a:spcPts val="0"/>
              </a:spcAft>
              <a:buClr>
                <a:srgbClr val="FF0000"/>
              </a:buClr>
              <a:buSzPct val="25000"/>
              <a:buFont typeface="Cabin"/>
              <a:buNone/>
            </a:pPr>
            <a:r>
              <a:rPr b="0" baseline="0" i="0" lang="en-US" sz="2800" u="none" cap="none" strike="noStrike">
                <a:solidFill>
                  <a:srgbClr val="FF0000"/>
                </a:solidFill>
                <a:latin typeface="Courier New"/>
                <a:ea typeface="Courier New"/>
                <a:cs typeface="Courier New"/>
                <a:sym typeface="Courier New"/>
              </a:rPr>
              <a:t>  File "&lt;stdin&gt;", line 1, in &lt;module&gt;</a:t>
            </a:r>
          </a:p>
          <a:p>
            <a:pPr indent="0" lvl="0" marL="0" marR="0" rtl="0" algn="l">
              <a:lnSpc>
                <a:spcPct val="100000"/>
              </a:lnSpc>
              <a:spcBef>
                <a:spcPts val="0"/>
              </a:spcBef>
              <a:spcAft>
                <a:spcPts val="0"/>
              </a:spcAft>
              <a:buClr>
                <a:srgbClr val="FF0000"/>
              </a:buClr>
              <a:buSzPct val="25000"/>
              <a:buFont typeface="Cabin"/>
              <a:buNone/>
            </a:pPr>
            <a:r>
              <a:rPr b="0" baseline="0" i="0" lang="en-US" sz="2800" u="none" cap="none" strike="noStrike">
                <a:solidFill>
                  <a:srgbClr val="FF0000"/>
                </a:solidFill>
                <a:latin typeface="Courier New"/>
                <a:ea typeface="Courier New"/>
                <a:cs typeface="Courier New"/>
                <a:sym typeface="Courier New"/>
              </a:rPr>
              <a:t>TypeError: cannot concatenate 'str' and 'int' objects</a:t>
            </a:r>
          </a:p>
          <a:p>
            <a:pPr indent="0" lvl="0" marL="0" marR="0" rtl="0" algn="l">
              <a:lnSpc>
                <a:spcPct val="100000"/>
              </a:lnSpc>
              <a:spcBef>
                <a:spcPts val="0"/>
              </a:spcBef>
              <a:spcAft>
                <a:spcPts val="0"/>
              </a:spcAft>
              <a:buClr>
                <a:srgbClr val="FF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&gt;&gt;&gt; </a:t>
            </a:r>
            <a:r>
              <a:rPr b="0" baseline="0" i="0" lang="en-US" sz="2800" u="none" cap="none" strike="noStrike">
                <a:solidFill>
                  <a:srgbClr val="00FF00"/>
                </a:solidFill>
                <a:latin typeface="Courier New"/>
                <a:ea typeface="Courier New"/>
                <a:cs typeface="Courier New"/>
                <a:sym typeface="Courier New"/>
              </a:rPr>
              <a:t>type</a:t>
            </a:r>
            <a:r>
              <a:rPr b="0" baseline="0" i="0" lang="en-US" sz="2800" u="none" cap="none" strike="noStrike">
                <a:solidFill>
                  <a:srgbClr val="FFFF00"/>
                </a:solidFill>
                <a:latin typeface="Courier New"/>
                <a:ea typeface="Courier New"/>
                <a:cs typeface="Courier New"/>
                <a:sym typeface="Courier New"/>
              </a:rPr>
              <a:t>(eee)</a:t>
            </a:r>
          </a:p>
          <a:p>
            <a:pPr indent="0" lvl="0" marL="0" marR="0" rtl="0" algn="l">
              <a:lnSpc>
                <a:spcPct val="100000"/>
              </a:lnSpc>
              <a:spcBef>
                <a:spcPts val="0"/>
              </a:spcBef>
              <a:spcAft>
                <a:spcPts val="0"/>
              </a:spcAft>
              <a:buClr>
                <a:srgbClr val="FF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&lt;type 'str'&gt;</a:t>
            </a:r>
          </a:p>
          <a:p>
            <a:pPr indent="0" lvl="0" marL="0" marR="0" rtl="0" algn="l">
              <a:lnSpc>
                <a:spcPct val="100000"/>
              </a:lnSpc>
              <a:spcBef>
                <a:spcPts val="0"/>
              </a:spcBef>
              <a:spcAft>
                <a:spcPts val="0"/>
              </a:spcAft>
              <a:buClr>
                <a:srgbClr val="FF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&gt;&gt;&gt; </a:t>
            </a:r>
            <a:r>
              <a:rPr b="0" baseline="0" i="0" lang="en-US" sz="2800" u="none" cap="none" strike="noStrike">
                <a:solidFill>
                  <a:srgbClr val="00FF00"/>
                </a:solidFill>
                <a:latin typeface="Courier New"/>
                <a:ea typeface="Courier New"/>
                <a:cs typeface="Courier New"/>
                <a:sym typeface="Courier New"/>
              </a:rPr>
              <a:t>type</a:t>
            </a:r>
            <a:r>
              <a:rPr b="0" baseline="0" i="0" lang="en-US" sz="2800" u="none" cap="none" strike="noStrike">
                <a:solidFill>
                  <a:srgbClr val="FFFF00"/>
                </a:solidFill>
                <a:latin typeface="Courier New"/>
                <a:ea typeface="Courier New"/>
                <a:cs typeface="Courier New"/>
                <a:sym typeface="Courier New"/>
              </a:rPr>
              <a:t>('hello')</a:t>
            </a:r>
          </a:p>
          <a:p>
            <a:pPr indent="0" lvl="0" marL="0" marR="0" rtl="0" algn="l">
              <a:lnSpc>
                <a:spcPct val="100000"/>
              </a:lnSpc>
              <a:spcBef>
                <a:spcPts val="0"/>
              </a:spcBef>
              <a:spcAft>
                <a:spcPts val="0"/>
              </a:spcAft>
              <a:buClr>
                <a:srgbClr val="FF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&lt;type 'str'&gt;</a:t>
            </a:r>
          </a:p>
          <a:p>
            <a:pPr indent="0" lvl="0" marL="0" marR="0" rtl="0" algn="l">
              <a:lnSpc>
                <a:spcPct val="100000"/>
              </a:lnSpc>
              <a:spcBef>
                <a:spcPts val="0"/>
              </a:spcBef>
              <a:spcAft>
                <a:spcPts val="0"/>
              </a:spcAft>
              <a:buClr>
                <a:srgbClr val="FF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&gt;&gt;&gt; </a:t>
            </a:r>
            <a:r>
              <a:rPr b="0" baseline="0" i="0" lang="en-US" sz="2800" u="none" cap="none" strike="noStrike">
                <a:solidFill>
                  <a:srgbClr val="00FF00"/>
                </a:solidFill>
                <a:latin typeface="Courier New"/>
                <a:ea typeface="Courier New"/>
                <a:cs typeface="Courier New"/>
                <a:sym typeface="Courier New"/>
              </a:rPr>
              <a:t>type</a:t>
            </a:r>
            <a:r>
              <a:rPr b="0" baseline="0" i="0" lang="en-US" sz="2800" u="none" cap="none" strike="noStrike">
                <a:solidFill>
                  <a:srgbClr val="FFFF00"/>
                </a:solidFill>
                <a:latin typeface="Courier New"/>
                <a:ea typeface="Courier New"/>
                <a:cs typeface="Courier New"/>
                <a:sym typeface="Courier New"/>
              </a:rPr>
              <a:t>(1)</a:t>
            </a:r>
          </a:p>
          <a:p>
            <a:pPr indent="0" lvl="0" marL="0" marR="0" rtl="0" algn="l">
              <a:lnSpc>
                <a:spcPct val="100000"/>
              </a:lnSpc>
              <a:spcBef>
                <a:spcPts val="0"/>
              </a:spcBef>
              <a:spcAft>
                <a:spcPts val="0"/>
              </a:spcAft>
              <a:buClr>
                <a:srgbClr val="FF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rgbClr val="FF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&gt;&gt;&gt;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5" name="Shape 445"/>
        <p:cNvGrpSpPr/>
        <p:nvPr/>
      </p:nvGrpSpPr>
      <p:grpSpPr>
        <a:xfrm>
          <a:off x="0" y="0"/>
          <a:ext cx="0" cy="0"/>
          <a:chOff x="0" y="0"/>
          <a:chExt cx="0" cy="0"/>
        </a:xfrm>
      </p:grpSpPr>
      <p:sp>
        <p:nvSpPr>
          <p:cNvPr id="446" name="Shape 44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Several </a:t>
            </a:r>
            <a:r>
              <a:rPr b="0" baseline="0" i="0" lang="en-US" sz="7600" u="none" cap="none" strike="noStrike">
                <a:solidFill>
                  <a:srgbClr val="00FF00"/>
                </a:solidFill>
                <a:latin typeface="Cabin"/>
                <a:ea typeface="Cabin"/>
                <a:cs typeface="Cabin"/>
                <a:sym typeface="Cabin"/>
              </a:rPr>
              <a:t>Types</a:t>
            </a:r>
            <a:r>
              <a:rPr b="0" baseline="0" i="0" lang="en-US" sz="7600" u="none" cap="none" strike="noStrike">
                <a:solidFill>
                  <a:schemeClr val="lt1"/>
                </a:solidFill>
                <a:latin typeface="Cabin"/>
                <a:ea typeface="Cabin"/>
                <a:cs typeface="Cabin"/>
                <a:sym typeface="Cabin"/>
              </a:rPr>
              <a:t> of Numbers</a:t>
            </a:r>
          </a:p>
        </p:txBody>
      </p:sp>
      <p:sp>
        <p:nvSpPr>
          <p:cNvPr id="447" name="Shape 447"/>
          <p:cNvSpPr txBox="1"/>
          <p:nvPr>
            <p:ph idx="1" type="body"/>
          </p:nvPr>
        </p:nvSpPr>
        <p:spPr>
          <a:xfrm>
            <a:off x="1155700" y="2603500"/>
            <a:ext cx="8407399"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Numbers have two main types</a:t>
            </a:r>
          </a:p>
          <a:p>
            <a:pPr indent="-371094" lvl="1" marL="1041400" marR="0" rtl="0" algn="l">
              <a:lnSpc>
                <a:spcPct val="100000"/>
              </a:lnSpc>
              <a:spcBef>
                <a:spcPts val="3500"/>
              </a:spcBef>
              <a:spcAft>
                <a:spcPts val="0"/>
              </a:spcAft>
              <a:buClr>
                <a:schemeClr val="lt1"/>
              </a:buClr>
              <a:buSzPct val="100000"/>
              <a:buFont typeface="Cabin"/>
              <a:buChar char="&gt;"/>
            </a:pPr>
            <a:r>
              <a:rPr b="0" baseline="0" i="0" lang="en-US" sz="3600" u="none" cap="none" strike="noStrike">
                <a:solidFill>
                  <a:schemeClr val="lt1"/>
                </a:solidFill>
                <a:latin typeface="Cabin"/>
                <a:ea typeface="Cabin"/>
                <a:cs typeface="Cabin"/>
                <a:sym typeface="Cabin"/>
              </a:rPr>
              <a:t>Integers are whole numbers: </a:t>
            </a:r>
            <a:br>
              <a:rPr b="0" baseline="0" i="0" lang="en-US" sz="3600" u="none" cap="none" strike="noStrike">
                <a:solidFill>
                  <a:schemeClr val="lt1"/>
                </a:solidFill>
                <a:latin typeface="Cabin"/>
                <a:ea typeface="Cabin"/>
                <a:cs typeface="Cabin"/>
                <a:sym typeface="Cabin"/>
              </a:rPr>
            </a:br>
            <a:r>
              <a:rPr b="0" baseline="0" i="0" lang="en-US" sz="3600" u="none" cap="none" strike="noStrike">
                <a:solidFill>
                  <a:schemeClr val="lt1"/>
                </a:solidFill>
                <a:latin typeface="Cabin"/>
                <a:ea typeface="Cabin"/>
                <a:cs typeface="Cabin"/>
                <a:sym typeface="Cabin"/>
              </a:rPr>
              <a:t>-14, -2, 0, 1, 100, 401233</a:t>
            </a:r>
          </a:p>
          <a:p>
            <a:pPr indent="-371094" lvl="1" marL="1041400" marR="0" rtl="0" algn="l">
              <a:lnSpc>
                <a:spcPct val="100000"/>
              </a:lnSpc>
              <a:spcBef>
                <a:spcPts val="3500"/>
              </a:spcBef>
              <a:spcAft>
                <a:spcPts val="0"/>
              </a:spcAft>
              <a:buClr>
                <a:schemeClr val="lt1"/>
              </a:buClr>
              <a:buSzPct val="100000"/>
              <a:buFont typeface="Cabin"/>
              <a:buChar char="&gt;"/>
            </a:pPr>
            <a:r>
              <a:rPr b="0" baseline="0" i="0" lang="en-US" sz="3600" u="none" cap="none" strike="noStrike">
                <a:solidFill>
                  <a:schemeClr val="lt1"/>
                </a:solidFill>
                <a:latin typeface="Cabin"/>
                <a:ea typeface="Cabin"/>
                <a:cs typeface="Cabin"/>
                <a:sym typeface="Cabin"/>
              </a:rPr>
              <a:t>Floating Point Numbers have decimal parts:  -2.5 , 0.0, 98.6, 14.0</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There are other number types - they are variations on float and integer</a:t>
            </a:r>
          </a:p>
        </p:txBody>
      </p:sp>
      <p:sp>
        <p:nvSpPr>
          <p:cNvPr id="448" name="Shape 448"/>
          <p:cNvSpPr txBox="1"/>
          <p:nvPr/>
        </p:nvSpPr>
        <p:spPr>
          <a:xfrm>
            <a:off x="10902900" y="2533650"/>
            <a:ext cx="5238599" cy="5829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400" u="none" cap="none" strike="noStrike">
                <a:solidFill>
                  <a:schemeClr val="lt1"/>
                </a:solidFill>
                <a:latin typeface="Courier New"/>
                <a:ea typeface="Courier New"/>
                <a:cs typeface="Courier New"/>
                <a:sym typeface="Courier New"/>
              </a:rPr>
              <a:t>&gt;&gt;&gt; </a:t>
            </a:r>
            <a:r>
              <a:rPr b="0" baseline="0" i="0" lang="en-US" sz="3400" u="none" cap="none" strike="noStrike">
                <a:solidFill>
                  <a:srgbClr val="00FF00"/>
                </a:solidFill>
                <a:latin typeface="Courier New"/>
                <a:ea typeface="Courier New"/>
                <a:cs typeface="Courier New"/>
                <a:sym typeface="Courier New"/>
              </a:rPr>
              <a:t>xx</a:t>
            </a:r>
            <a:r>
              <a:rPr b="0" baseline="0" i="0" lang="en-US" sz="34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chemeClr val="lt1"/>
              </a:buClr>
              <a:buSzPct val="25000"/>
              <a:buFont typeface="Cabin"/>
              <a:buNone/>
            </a:pPr>
            <a:r>
              <a:rPr b="0" baseline="0" i="0" lang="en-US" sz="3400" u="none" cap="none" strike="noStrike">
                <a:solidFill>
                  <a:schemeClr val="lt1"/>
                </a:solidFill>
                <a:latin typeface="Courier New"/>
                <a:ea typeface="Courier New"/>
                <a:cs typeface="Courier New"/>
                <a:sym typeface="Courier New"/>
              </a:rPr>
              <a:t>&gt;&gt;&gt; type (</a:t>
            </a:r>
            <a:r>
              <a:rPr b="0" baseline="0" i="0" lang="en-US" sz="3400" u="none" cap="none" strike="noStrike">
                <a:solidFill>
                  <a:srgbClr val="00FF00"/>
                </a:solidFill>
                <a:latin typeface="Courier New"/>
                <a:ea typeface="Courier New"/>
                <a:cs typeface="Courier New"/>
                <a:sym typeface="Courier New"/>
              </a:rPr>
              <a:t>xx</a:t>
            </a:r>
            <a:r>
              <a:rPr b="0" baseline="0" i="0" lang="en-US" sz="3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baseline="0" i="0" lang="en-US" sz="3400" u="none" cap="none" strike="noStrike">
                <a:solidFill>
                  <a:schemeClr val="lt1"/>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chemeClr val="lt1"/>
              </a:buClr>
              <a:buSzPct val="25000"/>
              <a:buFont typeface="Cabin"/>
              <a:buNone/>
            </a:pPr>
            <a:r>
              <a:rPr b="0" baseline="0" i="0" lang="en-US" sz="3400" u="none" cap="none" strike="noStrike">
                <a:solidFill>
                  <a:schemeClr val="lt1"/>
                </a:solidFill>
                <a:latin typeface="Courier New"/>
                <a:ea typeface="Courier New"/>
                <a:cs typeface="Courier New"/>
                <a:sym typeface="Courier New"/>
              </a:rPr>
              <a:t>&gt;&gt;&gt; </a:t>
            </a:r>
            <a:r>
              <a:rPr b="0" baseline="0" i="0" lang="en-US" sz="3400" u="none" cap="none" strike="noStrike">
                <a:solidFill>
                  <a:srgbClr val="00FF00"/>
                </a:solidFill>
                <a:latin typeface="Courier New"/>
                <a:ea typeface="Courier New"/>
                <a:cs typeface="Courier New"/>
                <a:sym typeface="Courier New"/>
              </a:rPr>
              <a:t>temp</a:t>
            </a:r>
            <a:r>
              <a:rPr b="0" baseline="0" i="0" lang="en-US" sz="3400" u="none" cap="none" strike="noStrike">
                <a:solidFill>
                  <a:schemeClr val="lt1"/>
                </a:solidFill>
                <a:latin typeface="Courier New"/>
                <a:ea typeface="Courier New"/>
                <a:cs typeface="Courier New"/>
                <a:sym typeface="Courier New"/>
              </a:rPr>
              <a:t> = 98.6</a:t>
            </a:r>
          </a:p>
          <a:p>
            <a:pPr indent="0" lvl="0" marL="0" marR="0" rtl="0" algn="l">
              <a:lnSpc>
                <a:spcPct val="100000"/>
              </a:lnSpc>
              <a:spcBef>
                <a:spcPts val="0"/>
              </a:spcBef>
              <a:spcAft>
                <a:spcPts val="0"/>
              </a:spcAft>
              <a:buClr>
                <a:schemeClr val="lt1"/>
              </a:buClr>
              <a:buSzPct val="25000"/>
              <a:buFont typeface="Cabin"/>
              <a:buNone/>
            </a:pPr>
            <a:r>
              <a:rPr b="0" baseline="0" i="0" lang="en-US" sz="3400" u="none" cap="none" strike="noStrike">
                <a:solidFill>
                  <a:schemeClr val="lt1"/>
                </a:solidFill>
                <a:latin typeface="Courier New"/>
                <a:ea typeface="Courier New"/>
                <a:cs typeface="Courier New"/>
                <a:sym typeface="Courier New"/>
              </a:rPr>
              <a:t>&gt;&gt;&gt; </a:t>
            </a:r>
            <a:r>
              <a:rPr b="0" baseline="0" i="0" lang="en-US" sz="3400" u="none" cap="none" strike="noStrike">
                <a:solidFill>
                  <a:srgbClr val="FF00FF"/>
                </a:solidFill>
                <a:latin typeface="Courier New"/>
                <a:ea typeface="Courier New"/>
                <a:cs typeface="Courier New"/>
                <a:sym typeface="Courier New"/>
              </a:rPr>
              <a:t>type</a:t>
            </a:r>
            <a:r>
              <a:rPr b="0" baseline="0" i="0" lang="en-US" sz="3400" u="none" cap="none" strike="noStrike">
                <a:solidFill>
                  <a:schemeClr val="lt1"/>
                </a:solidFill>
                <a:latin typeface="Courier New"/>
                <a:ea typeface="Courier New"/>
                <a:cs typeface="Courier New"/>
                <a:sym typeface="Courier New"/>
              </a:rPr>
              <a:t>(</a:t>
            </a:r>
            <a:r>
              <a:rPr b="0" baseline="0" i="0" lang="en-US" sz="3400" u="none" cap="none" strike="noStrike">
                <a:solidFill>
                  <a:srgbClr val="00FF00"/>
                </a:solidFill>
                <a:latin typeface="Courier New"/>
                <a:ea typeface="Courier New"/>
                <a:cs typeface="Courier New"/>
                <a:sym typeface="Courier New"/>
              </a:rPr>
              <a:t>temp</a:t>
            </a:r>
            <a:r>
              <a:rPr b="0" baseline="0" i="0" lang="en-US" sz="3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baseline="0" i="0" lang="en-US" sz="3400" u="none" cap="none" strike="noStrike">
                <a:solidFill>
                  <a:schemeClr val="lt1"/>
                </a:solidFill>
                <a:latin typeface="Courier New"/>
                <a:ea typeface="Courier New"/>
                <a:cs typeface="Courier New"/>
                <a:sym typeface="Courier New"/>
              </a:rPr>
              <a:t>&lt;type 'float'&gt;</a:t>
            </a:r>
          </a:p>
          <a:p>
            <a:pPr indent="0" lvl="0" marL="0" marR="0" rtl="0" algn="l">
              <a:lnSpc>
                <a:spcPct val="100000"/>
              </a:lnSpc>
              <a:spcBef>
                <a:spcPts val="0"/>
              </a:spcBef>
              <a:spcAft>
                <a:spcPts val="0"/>
              </a:spcAft>
              <a:buClr>
                <a:schemeClr val="lt1"/>
              </a:buClr>
              <a:buSzPct val="25000"/>
              <a:buFont typeface="Cabin"/>
              <a:buNone/>
            </a:pPr>
            <a:r>
              <a:rPr b="0" baseline="0" i="0" lang="en-US" sz="3400" u="none" cap="none" strike="noStrike">
                <a:solidFill>
                  <a:schemeClr val="lt1"/>
                </a:solidFill>
                <a:latin typeface="Courier New"/>
                <a:ea typeface="Courier New"/>
                <a:cs typeface="Courier New"/>
                <a:sym typeface="Courier New"/>
              </a:rPr>
              <a:t>&gt;&gt;&gt; </a:t>
            </a:r>
            <a:r>
              <a:rPr b="0" baseline="0" i="0" lang="en-US" sz="3400" u="none" cap="none" strike="noStrike">
                <a:solidFill>
                  <a:srgbClr val="FF00FF"/>
                </a:solidFill>
                <a:latin typeface="Courier New"/>
                <a:ea typeface="Courier New"/>
                <a:cs typeface="Courier New"/>
                <a:sym typeface="Courier New"/>
              </a:rPr>
              <a:t>type</a:t>
            </a:r>
            <a:r>
              <a:rPr b="0" baseline="0" i="0" lang="en-US" sz="3400" u="none" cap="none" strike="noStrike">
                <a:solidFill>
                  <a:schemeClr val="lt1"/>
                </a:solidFill>
                <a:latin typeface="Courier New"/>
                <a:ea typeface="Courier New"/>
                <a:cs typeface="Courier New"/>
                <a:sym typeface="Courier New"/>
              </a:rPr>
              <a:t>(1)</a:t>
            </a:r>
          </a:p>
          <a:p>
            <a:pPr indent="0" lvl="0" marL="0" marR="0" rtl="0" algn="l">
              <a:lnSpc>
                <a:spcPct val="100000"/>
              </a:lnSpc>
              <a:spcBef>
                <a:spcPts val="0"/>
              </a:spcBef>
              <a:spcAft>
                <a:spcPts val="0"/>
              </a:spcAft>
              <a:buClr>
                <a:schemeClr val="lt1"/>
              </a:buClr>
              <a:buSzPct val="25000"/>
              <a:buFont typeface="Cabin"/>
              <a:buNone/>
            </a:pPr>
            <a:r>
              <a:rPr b="0" baseline="0" i="0" lang="en-US" sz="3400" u="none" cap="none" strike="noStrike">
                <a:solidFill>
                  <a:schemeClr val="lt1"/>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chemeClr val="lt1"/>
              </a:buClr>
              <a:buSzPct val="25000"/>
              <a:buFont typeface="Cabin"/>
              <a:buNone/>
            </a:pPr>
            <a:r>
              <a:rPr b="0" baseline="0" i="0" lang="en-US" sz="3400" u="none" cap="none" strike="noStrike">
                <a:solidFill>
                  <a:schemeClr val="lt1"/>
                </a:solidFill>
                <a:latin typeface="Courier New"/>
                <a:ea typeface="Courier New"/>
                <a:cs typeface="Courier New"/>
                <a:sym typeface="Courier New"/>
              </a:rPr>
              <a:t>&gt;&gt;&gt; </a:t>
            </a:r>
            <a:r>
              <a:rPr b="0" baseline="0" i="0" lang="en-US" sz="3400" u="none" cap="none" strike="noStrike">
                <a:solidFill>
                  <a:srgbClr val="FF00FF"/>
                </a:solidFill>
                <a:latin typeface="Courier New"/>
                <a:ea typeface="Courier New"/>
                <a:cs typeface="Courier New"/>
                <a:sym typeface="Courier New"/>
              </a:rPr>
              <a:t>type</a:t>
            </a:r>
            <a:r>
              <a:rPr b="0" baseline="0" i="0" lang="en-US" sz="3400" u="none" cap="none" strike="noStrike">
                <a:solidFill>
                  <a:schemeClr val="lt1"/>
                </a:solidFill>
                <a:latin typeface="Courier New"/>
                <a:ea typeface="Courier New"/>
                <a:cs typeface="Courier New"/>
                <a:sym typeface="Courier New"/>
              </a:rPr>
              <a:t>(1.0)</a:t>
            </a:r>
          </a:p>
          <a:p>
            <a:pPr indent="0" lvl="0" marL="0" marR="0" rtl="0" algn="l">
              <a:lnSpc>
                <a:spcPct val="100000"/>
              </a:lnSpc>
              <a:spcBef>
                <a:spcPts val="0"/>
              </a:spcBef>
              <a:spcAft>
                <a:spcPts val="0"/>
              </a:spcAft>
              <a:buClr>
                <a:schemeClr val="lt1"/>
              </a:buClr>
              <a:buSzPct val="25000"/>
              <a:buFont typeface="Cabin"/>
              <a:buNone/>
            </a:pPr>
            <a:r>
              <a:rPr b="0" baseline="0" i="0" lang="en-US" sz="3400" u="none" cap="none" strike="noStrike">
                <a:solidFill>
                  <a:schemeClr val="lt1"/>
                </a:solidFill>
                <a:latin typeface="Courier New"/>
                <a:ea typeface="Courier New"/>
                <a:cs typeface="Courier New"/>
                <a:sym typeface="Courier New"/>
              </a:rPr>
              <a:t>&lt;type 'float'&gt;</a:t>
            </a:r>
          </a:p>
          <a:p>
            <a:pPr indent="0" lvl="0" marL="0" marR="0" rtl="0" algn="l">
              <a:lnSpc>
                <a:spcPct val="100000"/>
              </a:lnSpc>
              <a:spcBef>
                <a:spcPts val="0"/>
              </a:spcBef>
              <a:spcAft>
                <a:spcPts val="0"/>
              </a:spcAft>
              <a:buClr>
                <a:schemeClr val="lt1"/>
              </a:buClr>
              <a:buSzPct val="25000"/>
              <a:buFont typeface="Cabin"/>
              <a:buNone/>
            </a:pPr>
            <a:r>
              <a:rPr b="0" baseline="0" i="0" lang="en-US" sz="3400" u="none" cap="none" strike="noStrik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txBox="1"/>
          <p:nvPr>
            <p:ph type="title"/>
          </p:nvPr>
        </p:nvSpPr>
        <p:spPr>
          <a:xfrm>
            <a:off x="1155700" y="241300"/>
            <a:ext cx="7988300" cy="2298699"/>
          </a:xfrm>
          <a:prstGeom prst="rect">
            <a:avLst/>
          </a:prstGeom>
          <a:noFill/>
          <a:ln>
            <a:noFill/>
          </a:ln>
        </p:spPr>
        <p:txBody>
          <a:bodyPr anchorCtr="0" anchor="ctr" bIns="38100" lIns="38100" rIns="38100" tIns="3810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Type Conversions</a:t>
            </a:r>
          </a:p>
        </p:txBody>
      </p:sp>
      <p:sp>
        <p:nvSpPr>
          <p:cNvPr id="454" name="Shape 454"/>
          <p:cNvSpPr txBox="1"/>
          <p:nvPr>
            <p:ph idx="1" type="body"/>
          </p:nvPr>
        </p:nvSpPr>
        <p:spPr>
          <a:xfrm>
            <a:off x="1155700" y="2298700"/>
            <a:ext cx="6921599" cy="57023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When you put an integer and floating point in an expression, the integer is </a:t>
            </a:r>
            <a:r>
              <a:rPr b="0" baseline="0" i="0" lang="en-US" sz="3600" u="none" cap="none" strike="noStrike">
                <a:solidFill>
                  <a:srgbClr val="FF00FF"/>
                </a:solidFill>
                <a:latin typeface="Cabin"/>
                <a:ea typeface="Cabin"/>
                <a:cs typeface="Cabin"/>
                <a:sym typeface="Cabin"/>
              </a:rPr>
              <a:t>implicitly</a:t>
            </a:r>
            <a:r>
              <a:rPr b="0" baseline="0" i="0" lang="en-US" sz="3600" u="none" cap="none" strike="noStrike">
                <a:solidFill>
                  <a:schemeClr val="lt1"/>
                </a:solidFill>
                <a:latin typeface="Cabin"/>
                <a:ea typeface="Cabin"/>
                <a:cs typeface="Cabin"/>
                <a:sym typeface="Cabin"/>
              </a:rPr>
              <a:t> converted to a float</a:t>
            </a:r>
          </a:p>
          <a:p>
            <a:pPr indent="-533400" lvl="0" marL="749300" marR="0" rtl="0" algn="l">
              <a:lnSpc>
                <a:spcPct val="100000"/>
              </a:lnSpc>
              <a:spcBef>
                <a:spcPts val="350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You can control this with the built</a:t>
            </a:r>
            <a:r>
              <a:rPr lang="en-US" sz="3600">
                <a:solidFill>
                  <a:schemeClr val="lt1"/>
                </a:solidFill>
                <a:latin typeface="Cabin"/>
                <a:ea typeface="Cabin"/>
                <a:cs typeface="Cabin"/>
                <a:sym typeface="Cabin"/>
              </a:rPr>
              <a:t>-</a:t>
            </a:r>
            <a:r>
              <a:rPr b="0" baseline="0" i="0" lang="en-US" sz="3600" u="none" cap="none" strike="noStrike">
                <a:solidFill>
                  <a:schemeClr val="lt1"/>
                </a:solidFill>
                <a:latin typeface="Cabin"/>
                <a:ea typeface="Cabin"/>
                <a:cs typeface="Cabin"/>
                <a:sym typeface="Cabin"/>
              </a:rPr>
              <a:t>in functions int() and float()</a:t>
            </a:r>
          </a:p>
        </p:txBody>
      </p:sp>
      <p:sp>
        <p:nvSpPr>
          <p:cNvPr id="455" name="Shape 455"/>
          <p:cNvSpPr txBox="1"/>
          <p:nvPr/>
        </p:nvSpPr>
        <p:spPr>
          <a:xfrm>
            <a:off x="8780475" y="1714600"/>
            <a:ext cx="6921599" cy="6870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r>
              <a:rPr b="0" baseline="0" i="0" lang="en-US" sz="2600" u="none" cap="none" strike="noStrike">
                <a:solidFill>
                  <a:srgbClr val="FFFF00"/>
                </a:solidFill>
                <a:latin typeface="Courier New"/>
                <a:ea typeface="Courier New"/>
                <a:cs typeface="Courier New"/>
                <a:sym typeface="Courier New"/>
              </a:rPr>
              <a:t>print</a:t>
            </a:r>
            <a:r>
              <a:rPr b="0" baseline="0" i="0" lang="en-US" sz="2600" u="none" cap="none" strike="noStrike">
                <a:solidFill>
                  <a:schemeClr val="lt1"/>
                </a:solidFill>
                <a:latin typeface="Courier New"/>
                <a:ea typeface="Courier New"/>
                <a:cs typeface="Courier New"/>
                <a:sym typeface="Courier New"/>
              </a:rPr>
              <a:t> </a:t>
            </a:r>
            <a:r>
              <a:rPr b="0" baseline="0" i="0" lang="en-US" sz="2600" u="none" cap="none" strike="noStrike">
                <a:solidFill>
                  <a:srgbClr val="FF00FF"/>
                </a:solidFill>
                <a:latin typeface="Courier New"/>
                <a:ea typeface="Courier New"/>
                <a:cs typeface="Courier New"/>
                <a:sym typeface="Courier New"/>
              </a:rPr>
              <a:t>float</a:t>
            </a:r>
            <a:r>
              <a:rPr b="0" baseline="0" i="0" lang="en-US" sz="2600" u="none" cap="none" strike="noStrike">
                <a:solidFill>
                  <a:schemeClr val="lt1"/>
                </a:solidFill>
                <a:latin typeface="Courier New"/>
                <a:ea typeface="Courier New"/>
                <a:cs typeface="Courier New"/>
                <a:sym typeface="Courier New"/>
              </a:rPr>
              <a:t>(99) </a:t>
            </a:r>
            <a:r>
              <a:rPr b="0" baseline="0" i="0" lang="en-US" sz="2600" u="none" cap="none" strike="noStrike">
                <a:solidFill>
                  <a:srgbClr val="00FFFF"/>
                </a:solidFill>
                <a:latin typeface="Courier New"/>
                <a:ea typeface="Courier New"/>
                <a:cs typeface="Courier New"/>
                <a:sym typeface="Courier New"/>
              </a:rPr>
              <a:t>/</a:t>
            </a:r>
            <a:r>
              <a:rPr b="0" baseline="0" i="0" lang="en-US" sz="2600" u="none" cap="none" strike="noStrike">
                <a:solidFill>
                  <a:schemeClr val="lt1"/>
                </a:solidFill>
                <a:latin typeface="Courier New"/>
                <a:ea typeface="Courier New"/>
                <a:cs typeface="Courier New"/>
                <a:sym typeface="Courier New"/>
              </a:rPr>
              <a:t> 100</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0.99</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i = 42</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r>
              <a:rPr b="0" baseline="0" i="0" lang="en-US" sz="2600" u="none" cap="none" strike="noStrike">
                <a:solidFill>
                  <a:srgbClr val="FF00FF"/>
                </a:solidFill>
                <a:latin typeface="Courier New"/>
                <a:ea typeface="Courier New"/>
                <a:cs typeface="Courier New"/>
                <a:sym typeface="Courier New"/>
              </a:rPr>
              <a:t>type</a:t>
            </a:r>
            <a:r>
              <a:rPr b="0" baseline="0" i="0" lang="en-US" sz="2600" u="none" cap="none" strike="noStrike">
                <a:solidFill>
                  <a:schemeClr val="lt1"/>
                </a:solidFill>
                <a:latin typeface="Courier New"/>
                <a:ea typeface="Courier New"/>
                <a:cs typeface="Courier New"/>
                <a:sym typeface="Courier New"/>
              </a:rPr>
              <a:t>(i)</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f = </a:t>
            </a:r>
            <a:r>
              <a:rPr b="0" baseline="0" i="0" lang="en-US" sz="2600" u="none" cap="none" strike="noStrike">
                <a:solidFill>
                  <a:srgbClr val="FF00FF"/>
                </a:solidFill>
                <a:latin typeface="Courier New"/>
                <a:ea typeface="Courier New"/>
                <a:cs typeface="Courier New"/>
                <a:sym typeface="Courier New"/>
              </a:rPr>
              <a:t>float</a:t>
            </a:r>
            <a:r>
              <a:rPr b="0" baseline="0" i="0" lang="en-US" sz="2600" u="none" cap="none" strike="noStrike">
                <a:solidFill>
                  <a:schemeClr val="lt1"/>
                </a:solidFill>
                <a:latin typeface="Courier New"/>
                <a:ea typeface="Courier New"/>
                <a:cs typeface="Courier New"/>
                <a:sym typeface="Courier New"/>
              </a:rPr>
              <a:t>(i)</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r>
              <a:rPr b="0" baseline="0" i="0" lang="en-US" sz="2600" u="none" cap="none" strike="noStrike">
                <a:solidFill>
                  <a:srgbClr val="FFFF00"/>
                </a:solidFill>
                <a:latin typeface="Courier New"/>
                <a:ea typeface="Courier New"/>
                <a:cs typeface="Courier New"/>
                <a:sym typeface="Courier New"/>
              </a:rPr>
              <a:t>print</a:t>
            </a:r>
            <a:r>
              <a:rPr b="0" baseline="0" i="0" lang="en-US" sz="2600" u="none" cap="none" strike="noStrike">
                <a:solidFill>
                  <a:schemeClr val="lt1"/>
                </a:solidFill>
                <a:latin typeface="Courier New"/>
                <a:ea typeface="Courier New"/>
                <a:cs typeface="Courier New"/>
                <a:sym typeface="Courier New"/>
              </a:rPr>
              <a:t> f</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42.0</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r>
              <a:rPr b="0" baseline="0" i="0" lang="en-US" sz="2600" u="none" cap="none" strike="noStrike">
                <a:solidFill>
                  <a:srgbClr val="FF00FF"/>
                </a:solidFill>
                <a:latin typeface="Courier New"/>
                <a:ea typeface="Courier New"/>
                <a:cs typeface="Courier New"/>
                <a:sym typeface="Courier New"/>
              </a:rPr>
              <a:t>type</a:t>
            </a:r>
            <a:r>
              <a:rPr b="0" baseline="0" i="0" lang="en-US" sz="2600" u="none" cap="none" strike="noStrike">
                <a:solidFill>
                  <a:schemeClr val="lt1"/>
                </a:solidFill>
                <a:latin typeface="Courier New"/>
                <a:ea typeface="Courier New"/>
                <a:cs typeface="Courier New"/>
                <a:sym typeface="Courier New"/>
              </a:rPr>
              <a:t>(f)</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&lt;type 'float'&gt;</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r>
              <a:rPr b="0" baseline="0" i="0" lang="en-US" sz="2600" u="none" cap="none" strike="noStrike">
                <a:solidFill>
                  <a:srgbClr val="FFFF00"/>
                </a:solidFill>
                <a:latin typeface="Courier New"/>
                <a:ea typeface="Courier New"/>
                <a:cs typeface="Courier New"/>
                <a:sym typeface="Courier New"/>
              </a:rPr>
              <a:t>print</a:t>
            </a:r>
            <a:r>
              <a:rPr b="0" baseline="0" i="0" lang="en-US" sz="2600" u="none" cap="none" strike="noStrike">
                <a:solidFill>
                  <a:schemeClr val="lt1"/>
                </a:solidFill>
                <a:latin typeface="Courier New"/>
                <a:ea typeface="Courier New"/>
                <a:cs typeface="Courier New"/>
                <a:sym typeface="Courier New"/>
              </a:rPr>
              <a:t> 1 </a:t>
            </a:r>
            <a:r>
              <a:rPr b="0" baseline="0" i="0" lang="en-US" sz="2600" u="none" cap="none" strike="noStrike">
                <a:solidFill>
                  <a:srgbClr val="00FFFF"/>
                </a:solidFill>
                <a:latin typeface="Courier New"/>
                <a:ea typeface="Courier New"/>
                <a:cs typeface="Courier New"/>
                <a:sym typeface="Courier New"/>
              </a:rPr>
              <a:t>+</a:t>
            </a:r>
            <a:r>
              <a:rPr b="0" baseline="0" i="0" lang="en-US" sz="2600" u="none" cap="none" strike="noStrike">
                <a:solidFill>
                  <a:schemeClr val="lt1"/>
                </a:solidFill>
                <a:latin typeface="Courier New"/>
                <a:ea typeface="Courier New"/>
                <a:cs typeface="Courier New"/>
                <a:sym typeface="Courier New"/>
              </a:rPr>
              <a:t> 2 </a:t>
            </a:r>
            <a:r>
              <a:rPr b="0" baseline="0" i="0" lang="en-US" sz="2600" u="none" cap="none" strike="noStrike">
                <a:solidFill>
                  <a:srgbClr val="00FFFF"/>
                </a:solidFill>
                <a:latin typeface="Courier New"/>
                <a:ea typeface="Courier New"/>
                <a:cs typeface="Courier New"/>
                <a:sym typeface="Courier New"/>
              </a:rPr>
              <a:t>*</a:t>
            </a:r>
            <a:r>
              <a:rPr b="0" baseline="0" i="0" lang="en-US" sz="2600" u="none" cap="none" strike="noStrike">
                <a:solidFill>
                  <a:schemeClr val="lt1"/>
                </a:solidFill>
                <a:latin typeface="Courier New"/>
                <a:ea typeface="Courier New"/>
                <a:cs typeface="Courier New"/>
                <a:sym typeface="Courier New"/>
              </a:rPr>
              <a:t> </a:t>
            </a:r>
            <a:r>
              <a:rPr b="0" baseline="0" i="0" lang="en-US" sz="2600" u="none" cap="none" strike="noStrike">
                <a:solidFill>
                  <a:srgbClr val="FF00FF"/>
                </a:solidFill>
                <a:latin typeface="Courier New"/>
                <a:ea typeface="Courier New"/>
                <a:cs typeface="Courier New"/>
                <a:sym typeface="Courier New"/>
              </a:rPr>
              <a:t>float</a:t>
            </a:r>
            <a:r>
              <a:rPr b="0" baseline="0" i="0" lang="en-US" sz="2600" u="none" cap="none" strike="noStrike">
                <a:solidFill>
                  <a:schemeClr val="lt1"/>
                </a:solidFill>
                <a:latin typeface="Courier New"/>
                <a:ea typeface="Courier New"/>
                <a:cs typeface="Courier New"/>
                <a:sym typeface="Courier New"/>
              </a:rPr>
              <a:t>(3) </a:t>
            </a:r>
            <a:r>
              <a:rPr b="0" baseline="0" i="0" lang="en-US" sz="2600" u="none" cap="none" strike="noStrike">
                <a:solidFill>
                  <a:srgbClr val="00FFFF"/>
                </a:solidFill>
                <a:latin typeface="Courier New"/>
                <a:ea typeface="Courier New"/>
                <a:cs typeface="Courier New"/>
                <a:sym typeface="Courier New"/>
              </a:rPr>
              <a:t>/</a:t>
            </a:r>
            <a:r>
              <a:rPr b="0" baseline="0" i="0" lang="en-US" sz="2600" u="none" cap="none" strike="noStrike">
                <a:solidFill>
                  <a:schemeClr val="lt1"/>
                </a:solidFill>
                <a:latin typeface="Courier New"/>
                <a:ea typeface="Courier New"/>
                <a:cs typeface="Courier New"/>
                <a:sym typeface="Courier New"/>
              </a:rPr>
              <a:t> 4 </a:t>
            </a:r>
            <a:r>
              <a:rPr b="0" baseline="0" i="0" lang="en-US" sz="2600" u="none" cap="none" strike="noStrike">
                <a:solidFill>
                  <a:srgbClr val="00FFFF"/>
                </a:solidFill>
                <a:latin typeface="Courier New"/>
                <a:ea typeface="Courier New"/>
                <a:cs typeface="Courier New"/>
                <a:sym typeface="Courier New"/>
              </a:rPr>
              <a:t>-</a:t>
            </a:r>
            <a:r>
              <a:rPr b="0" baseline="0" i="0" lang="en-US" sz="2600" u="none" cap="none" strike="noStrike">
                <a:solidFill>
                  <a:schemeClr val="lt1"/>
                </a:solidFill>
                <a:latin typeface="Courier New"/>
                <a:ea typeface="Courier New"/>
                <a:cs typeface="Courier New"/>
                <a:sym typeface="Courier New"/>
              </a:rPr>
              <a:t> 5</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-2.5</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x="0" y="0"/>
          <a:ext cx="0" cy="0"/>
          <a:chOff x="0" y="0"/>
          <a:chExt cx="0" cy="0"/>
        </a:xfrm>
      </p:grpSpPr>
      <p:sp>
        <p:nvSpPr>
          <p:cNvPr id="460" name="Shape 460"/>
          <p:cNvSpPr txBox="1"/>
          <p:nvPr>
            <p:ph type="title"/>
          </p:nvPr>
        </p:nvSpPr>
        <p:spPr>
          <a:xfrm>
            <a:off x="1155700" y="393700"/>
            <a:ext cx="6032399"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String Conversions</a:t>
            </a:r>
          </a:p>
        </p:txBody>
      </p:sp>
      <p:sp>
        <p:nvSpPr>
          <p:cNvPr id="461" name="Shape 461"/>
          <p:cNvSpPr txBox="1"/>
          <p:nvPr>
            <p:ph idx="1" type="body"/>
          </p:nvPr>
        </p:nvSpPr>
        <p:spPr>
          <a:xfrm>
            <a:off x="1155700" y="2603500"/>
            <a:ext cx="6159499"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You can also use </a:t>
            </a:r>
            <a:r>
              <a:rPr b="0" baseline="0" i="0" lang="en-US" sz="3600" u="none" cap="none" strike="noStrike">
                <a:solidFill>
                  <a:srgbClr val="FFFF00"/>
                </a:solidFill>
                <a:latin typeface="Cabin"/>
                <a:ea typeface="Cabin"/>
                <a:cs typeface="Cabin"/>
                <a:sym typeface="Cabin"/>
              </a:rPr>
              <a:t>int()</a:t>
            </a:r>
            <a:r>
              <a:rPr b="0" baseline="0" i="0" lang="en-US" sz="3600" u="none" cap="none" strike="noStrike">
                <a:solidFill>
                  <a:schemeClr val="lt1"/>
                </a:solidFill>
                <a:latin typeface="Cabin"/>
                <a:ea typeface="Cabin"/>
                <a:cs typeface="Cabin"/>
                <a:sym typeface="Cabin"/>
              </a:rPr>
              <a:t> and </a:t>
            </a:r>
            <a:r>
              <a:rPr b="0" baseline="0" i="0" lang="en-US" sz="3600" u="none" cap="none" strike="noStrike">
                <a:solidFill>
                  <a:srgbClr val="FFFF00"/>
                </a:solidFill>
                <a:latin typeface="Cabin"/>
                <a:ea typeface="Cabin"/>
                <a:cs typeface="Cabin"/>
                <a:sym typeface="Cabin"/>
              </a:rPr>
              <a:t>float()</a:t>
            </a:r>
            <a:r>
              <a:rPr b="0" baseline="0" i="0" lang="en-US" sz="3600" u="none" cap="none" strike="noStrike">
                <a:solidFill>
                  <a:schemeClr val="lt1"/>
                </a:solidFill>
                <a:latin typeface="Cabin"/>
                <a:ea typeface="Cabin"/>
                <a:cs typeface="Cabin"/>
                <a:sym typeface="Cabin"/>
              </a:rPr>
              <a:t> to convert between strings and integers</a:t>
            </a:r>
          </a:p>
          <a:p>
            <a:pPr indent="-533400" lvl="0" marL="749300" marR="0" rtl="0" algn="l">
              <a:lnSpc>
                <a:spcPct val="100000"/>
              </a:lnSpc>
              <a:spcBef>
                <a:spcPts val="350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You will get an </a:t>
            </a:r>
            <a:r>
              <a:rPr b="0" baseline="0" i="0" lang="en-US" sz="3600" u="none" cap="none" strike="noStrike">
                <a:solidFill>
                  <a:srgbClr val="FF0000"/>
                </a:solidFill>
                <a:latin typeface="Cabin"/>
                <a:ea typeface="Cabin"/>
                <a:cs typeface="Cabin"/>
                <a:sym typeface="Cabin"/>
              </a:rPr>
              <a:t>error</a:t>
            </a:r>
            <a:r>
              <a:rPr b="0" baseline="0" i="0" lang="en-US" sz="3600" u="none" cap="none" strike="noStrike">
                <a:solidFill>
                  <a:schemeClr val="lt1"/>
                </a:solidFill>
                <a:latin typeface="Cabin"/>
                <a:ea typeface="Cabin"/>
                <a:cs typeface="Cabin"/>
                <a:sym typeface="Cabin"/>
              </a:rPr>
              <a:t> if the string does not contain numeric characters</a:t>
            </a:r>
          </a:p>
        </p:txBody>
      </p:sp>
      <p:sp>
        <p:nvSpPr>
          <p:cNvPr id="462" name="Shape 462"/>
          <p:cNvSpPr txBox="1"/>
          <p:nvPr/>
        </p:nvSpPr>
        <p:spPr>
          <a:xfrm>
            <a:off x="8470900" y="730250"/>
            <a:ext cx="7340600" cy="7658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2400" u="none" cap="none" strike="noStrike">
                <a:solidFill>
                  <a:schemeClr val="lt1"/>
                </a:solidFill>
                <a:latin typeface="Courier New"/>
                <a:ea typeface="Courier New"/>
                <a:cs typeface="Courier New"/>
                <a:sym typeface="Courier New"/>
              </a:rPr>
              <a:t>&gt;</a:t>
            </a:r>
            <a:r>
              <a:rPr b="0" baseline="0" i="0" lang="en-US" sz="2600" u="none" cap="none" strike="noStrike">
                <a:solidFill>
                  <a:schemeClr val="lt1"/>
                </a:solidFill>
                <a:latin typeface="Courier New"/>
                <a:ea typeface="Courier New"/>
                <a:cs typeface="Courier New"/>
                <a:sym typeface="Courier New"/>
              </a:rPr>
              <a:t>&gt;&gt; </a:t>
            </a:r>
            <a:r>
              <a:rPr b="0" baseline="0" i="0" lang="en-US" sz="2600" u="none" cap="none" strike="noStrike">
                <a:solidFill>
                  <a:srgbClr val="00FF00"/>
                </a:solidFill>
                <a:latin typeface="Courier New"/>
                <a:ea typeface="Courier New"/>
                <a:cs typeface="Courier New"/>
                <a:sym typeface="Courier New"/>
              </a:rPr>
              <a:t>sval</a:t>
            </a:r>
            <a:r>
              <a:rPr b="0" baseline="0" i="0" lang="en-US" sz="2600" u="none" cap="none" strike="noStrike">
                <a:solidFill>
                  <a:schemeClr val="lt1"/>
                </a:solidFill>
                <a:latin typeface="Courier New"/>
                <a:ea typeface="Courier New"/>
                <a:cs typeface="Courier New"/>
                <a:sym typeface="Courier New"/>
              </a:rPr>
              <a:t> = '123'</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r>
              <a:rPr b="0" baseline="0" i="0" lang="en-US" sz="2600" u="none" cap="none" strike="noStrike">
                <a:solidFill>
                  <a:srgbClr val="FF00FF"/>
                </a:solidFill>
                <a:latin typeface="Courier New"/>
                <a:ea typeface="Courier New"/>
                <a:cs typeface="Courier New"/>
                <a:sym typeface="Courier New"/>
              </a:rPr>
              <a:t>type</a:t>
            </a:r>
            <a:r>
              <a:rPr b="0" baseline="0" i="0" lang="en-US" sz="2600" u="none" cap="none" strike="noStrike">
                <a:solidFill>
                  <a:schemeClr val="lt1"/>
                </a:solidFill>
                <a:latin typeface="Courier New"/>
                <a:ea typeface="Courier New"/>
                <a:cs typeface="Courier New"/>
                <a:sym typeface="Courier New"/>
              </a:rPr>
              <a:t>(</a:t>
            </a:r>
            <a:r>
              <a:rPr b="0" baseline="0" i="0" lang="en-US" sz="2600" u="none" cap="none" strike="noStrike">
                <a:solidFill>
                  <a:srgbClr val="00FF00"/>
                </a:solidFill>
                <a:latin typeface="Courier New"/>
                <a:ea typeface="Courier New"/>
                <a:cs typeface="Courier New"/>
                <a:sym typeface="Courier New"/>
              </a:rPr>
              <a:t>sval</a:t>
            </a:r>
            <a:r>
              <a:rPr b="0" baseline="0"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&lt;type 'str'&gt;</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r>
              <a:rPr b="0" baseline="0" i="0" lang="en-US" sz="2600" u="none" cap="none" strike="noStrike">
                <a:solidFill>
                  <a:srgbClr val="FFFF00"/>
                </a:solidFill>
                <a:latin typeface="Courier New"/>
                <a:ea typeface="Courier New"/>
                <a:cs typeface="Courier New"/>
                <a:sym typeface="Courier New"/>
              </a:rPr>
              <a:t>print</a:t>
            </a:r>
            <a:r>
              <a:rPr b="0" baseline="0" i="0" lang="en-US" sz="2600" u="none" cap="none" strike="noStrike">
                <a:solidFill>
                  <a:schemeClr val="lt1"/>
                </a:solidFill>
                <a:latin typeface="Courier New"/>
                <a:ea typeface="Courier New"/>
                <a:cs typeface="Courier New"/>
                <a:sym typeface="Courier New"/>
              </a:rPr>
              <a:t> </a:t>
            </a:r>
            <a:r>
              <a:rPr b="0" baseline="0" i="0" lang="en-US" sz="2600" u="none" cap="none" strike="noStrike">
                <a:solidFill>
                  <a:srgbClr val="00FF00"/>
                </a:solidFill>
                <a:latin typeface="Courier New"/>
                <a:ea typeface="Courier New"/>
                <a:cs typeface="Courier New"/>
                <a:sym typeface="Courier New"/>
              </a:rPr>
              <a:t>sval</a:t>
            </a:r>
            <a:r>
              <a:rPr b="0" baseline="0" i="0" lang="en-US" sz="2600" u="none" cap="none" strike="noStrike">
                <a:solidFill>
                  <a:schemeClr val="lt1"/>
                </a:solidFill>
                <a:latin typeface="Courier New"/>
                <a:ea typeface="Courier New"/>
                <a:cs typeface="Courier New"/>
                <a:sym typeface="Courier New"/>
              </a:rPr>
              <a:t> </a:t>
            </a:r>
            <a:r>
              <a:rPr b="0" baseline="0" i="0" lang="en-US" sz="2600" u="none" cap="none" strike="noStrike">
                <a:solidFill>
                  <a:srgbClr val="00FFFF"/>
                </a:solidFill>
                <a:latin typeface="Courier New"/>
                <a:ea typeface="Courier New"/>
                <a:cs typeface="Courier New"/>
                <a:sym typeface="Courier New"/>
              </a:rPr>
              <a:t>+</a:t>
            </a:r>
            <a:r>
              <a:rPr b="0" baseline="0" i="0" lang="en-US" sz="2600" u="none" cap="none" strike="noStrike">
                <a:solidFill>
                  <a:schemeClr val="lt1"/>
                </a:solidFill>
                <a:latin typeface="Courier New"/>
                <a:ea typeface="Courier New"/>
                <a:cs typeface="Courier New"/>
                <a:sym typeface="Courier New"/>
              </a:rPr>
              <a:t> 1</a:t>
            </a:r>
          </a:p>
          <a:p>
            <a:pPr indent="0" lvl="0" marL="0" marR="0" rtl="0" algn="l">
              <a:lnSpc>
                <a:spcPct val="100000"/>
              </a:lnSpc>
              <a:spcBef>
                <a:spcPts val="0"/>
              </a:spcBef>
              <a:spcAft>
                <a:spcPts val="0"/>
              </a:spcAft>
              <a:buClr>
                <a:srgbClr val="FF0000"/>
              </a:buClr>
              <a:buSzPct val="25000"/>
              <a:buFont typeface="Cabin"/>
              <a:buNone/>
            </a:pPr>
            <a:r>
              <a:rPr b="0" baseline="0" i="0" lang="en-US" sz="2600" u="none" cap="none" strike="noStrike">
                <a:solidFill>
                  <a:srgbClr val="FF0000"/>
                </a:solidFill>
                <a:latin typeface="Courier New"/>
                <a:ea typeface="Courier New"/>
                <a:cs typeface="Courier New"/>
                <a:sym typeface="Courier New"/>
              </a:rPr>
              <a:t>Traceback (most recent call last):</a:t>
            </a:r>
          </a:p>
          <a:p>
            <a:pPr indent="0" lvl="0" marL="0" marR="0" rtl="0" algn="l">
              <a:lnSpc>
                <a:spcPct val="100000"/>
              </a:lnSpc>
              <a:spcBef>
                <a:spcPts val="0"/>
              </a:spcBef>
              <a:spcAft>
                <a:spcPts val="0"/>
              </a:spcAft>
              <a:buClr>
                <a:srgbClr val="FF0000"/>
              </a:buClr>
              <a:buSzPct val="25000"/>
              <a:buFont typeface="Cabin"/>
              <a:buNone/>
            </a:pPr>
            <a:r>
              <a:rPr b="0" baseline="0" i="0" lang="en-US" sz="2600" u="none" cap="none" strike="noStrike">
                <a:solidFill>
                  <a:srgbClr val="FF0000"/>
                </a:solidFill>
                <a:latin typeface="Courier New"/>
                <a:ea typeface="Courier New"/>
                <a:cs typeface="Courier New"/>
                <a:sym typeface="Courier New"/>
              </a:rPr>
              <a:t>  File "&lt;stdin&gt;", line 1, in &lt;module&gt;</a:t>
            </a:r>
          </a:p>
          <a:p>
            <a:pPr indent="0" lvl="0" marL="0" marR="0" rtl="0" algn="l">
              <a:lnSpc>
                <a:spcPct val="100000"/>
              </a:lnSpc>
              <a:spcBef>
                <a:spcPts val="0"/>
              </a:spcBef>
              <a:spcAft>
                <a:spcPts val="0"/>
              </a:spcAft>
              <a:buClr>
                <a:srgbClr val="FF0000"/>
              </a:buClr>
              <a:buSzPct val="25000"/>
              <a:buFont typeface="Cabin"/>
              <a:buNone/>
            </a:pPr>
            <a:r>
              <a:rPr b="0" baseline="0" i="0" lang="en-US" sz="2600" u="none" cap="none" strike="noStrike">
                <a:solidFill>
                  <a:srgbClr val="FF0000"/>
                </a:solidFill>
                <a:latin typeface="Courier New"/>
                <a:ea typeface="Courier New"/>
                <a:cs typeface="Courier New"/>
                <a:sym typeface="Courier New"/>
              </a:rPr>
              <a:t>TypeError: cannot concatenate 'str' and 'int'</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r>
              <a:rPr b="0" baseline="0" i="0" lang="en-US" sz="2600" u="none" cap="none" strike="noStrike">
                <a:solidFill>
                  <a:srgbClr val="00FF00"/>
                </a:solidFill>
                <a:latin typeface="Courier New"/>
                <a:ea typeface="Courier New"/>
                <a:cs typeface="Courier New"/>
                <a:sym typeface="Courier New"/>
              </a:rPr>
              <a:t>ival</a:t>
            </a:r>
            <a:r>
              <a:rPr b="0" baseline="0" i="0" lang="en-US" sz="2600" u="none" cap="none" strike="noStrike">
                <a:solidFill>
                  <a:schemeClr val="lt1"/>
                </a:solidFill>
                <a:latin typeface="Courier New"/>
                <a:ea typeface="Courier New"/>
                <a:cs typeface="Courier New"/>
                <a:sym typeface="Courier New"/>
              </a:rPr>
              <a:t> = </a:t>
            </a:r>
            <a:r>
              <a:rPr b="0" baseline="0" i="0" lang="en-US" sz="2600" u="none" cap="none" strike="noStrike">
                <a:solidFill>
                  <a:srgbClr val="FF00FF"/>
                </a:solidFill>
                <a:latin typeface="Courier New"/>
                <a:ea typeface="Courier New"/>
                <a:cs typeface="Courier New"/>
                <a:sym typeface="Courier New"/>
              </a:rPr>
              <a:t>int</a:t>
            </a:r>
            <a:r>
              <a:rPr b="0" baseline="0" i="0" lang="en-US" sz="2600" u="none" cap="none" strike="noStrike">
                <a:solidFill>
                  <a:schemeClr val="lt1"/>
                </a:solidFill>
                <a:latin typeface="Courier New"/>
                <a:ea typeface="Courier New"/>
                <a:cs typeface="Courier New"/>
                <a:sym typeface="Courier New"/>
              </a:rPr>
              <a:t>(</a:t>
            </a:r>
            <a:r>
              <a:rPr b="0" baseline="0" i="0" lang="en-US" sz="2600" u="none" cap="none" strike="noStrike">
                <a:solidFill>
                  <a:srgbClr val="00FF00"/>
                </a:solidFill>
                <a:latin typeface="Courier New"/>
                <a:ea typeface="Courier New"/>
                <a:cs typeface="Courier New"/>
                <a:sym typeface="Courier New"/>
              </a:rPr>
              <a:t>sval</a:t>
            </a:r>
            <a:r>
              <a:rPr b="0" baseline="0"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r>
              <a:rPr b="0" baseline="0" i="0" lang="en-US" sz="2600" u="none" cap="none" strike="noStrike">
                <a:solidFill>
                  <a:srgbClr val="FF00FF"/>
                </a:solidFill>
                <a:latin typeface="Courier New"/>
                <a:ea typeface="Courier New"/>
                <a:cs typeface="Courier New"/>
                <a:sym typeface="Courier New"/>
              </a:rPr>
              <a:t>type</a:t>
            </a:r>
            <a:r>
              <a:rPr b="0" baseline="0" i="0" lang="en-US" sz="2600" u="none" cap="none" strike="noStrike">
                <a:solidFill>
                  <a:schemeClr val="lt1"/>
                </a:solidFill>
                <a:latin typeface="Courier New"/>
                <a:ea typeface="Courier New"/>
                <a:cs typeface="Courier New"/>
                <a:sym typeface="Courier New"/>
              </a:rPr>
              <a:t>(</a:t>
            </a:r>
            <a:r>
              <a:rPr b="0" baseline="0" i="0" lang="en-US" sz="2600" u="none" cap="none" strike="noStrike">
                <a:solidFill>
                  <a:srgbClr val="00FF00"/>
                </a:solidFill>
                <a:latin typeface="Courier New"/>
                <a:ea typeface="Courier New"/>
                <a:cs typeface="Courier New"/>
                <a:sym typeface="Courier New"/>
              </a:rPr>
              <a:t>ival</a:t>
            </a:r>
            <a:r>
              <a:rPr b="0" baseline="0"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r>
              <a:rPr b="0" baseline="0" i="0" lang="en-US" sz="2600" u="none" cap="none" strike="noStrike">
                <a:solidFill>
                  <a:srgbClr val="FFFF00"/>
                </a:solidFill>
                <a:latin typeface="Courier New"/>
                <a:ea typeface="Courier New"/>
                <a:cs typeface="Courier New"/>
                <a:sym typeface="Courier New"/>
              </a:rPr>
              <a:t>print</a:t>
            </a:r>
            <a:r>
              <a:rPr b="0" baseline="0" i="0" lang="en-US" sz="2600" u="none" cap="none" strike="noStrike">
                <a:solidFill>
                  <a:schemeClr val="lt1"/>
                </a:solidFill>
                <a:latin typeface="Courier New"/>
                <a:ea typeface="Courier New"/>
                <a:cs typeface="Courier New"/>
                <a:sym typeface="Courier New"/>
              </a:rPr>
              <a:t> </a:t>
            </a:r>
            <a:r>
              <a:rPr b="0" baseline="0" i="0" lang="en-US" sz="2600" u="none" cap="none" strike="noStrike">
                <a:solidFill>
                  <a:srgbClr val="00FF00"/>
                </a:solidFill>
                <a:latin typeface="Courier New"/>
                <a:ea typeface="Courier New"/>
                <a:cs typeface="Courier New"/>
                <a:sym typeface="Courier New"/>
              </a:rPr>
              <a:t>ival</a:t>
            </a:r>
            <a:r>
              <a:rPr b="0" baseline="0" i="0" lang="en-US" sz="26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124</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r>
              <a:rPr b="0" baseline="0" i="0" lang="en-US" sz="2600" u="none" cap="none" strike="noStrike">
                <a:solidFill>
                  <a:srgbClr val="00FF00"/>
                </a:solidFill>
                <a:latin typeface="Courier New"/>
                <a:ea typeface="Courier New"/>
                <a:cs typeface="Courier New"/>
                <a:sym typeface="Courier New"/>
              </a:rPr>
              <a:t>nsv</a:t>
            </a:r>
            <a:r>
              <a:rPr b="0" baseline="0" i="0" lang="en-US" sz="2600" u="none" cap="none" strike="noStrike">
                <a:solidFill>
                  <a:schemeClr val="lt1"/>
                </a:solidFill>
                <a:latin typeface="Courier New"/>
                <a:ea typeface="Courier New"/>
                <a:cs typeface="Courier New"/>
                <a:sym typeface="Courier New"/>
              </a:rPr>
              <a:t> = 'hello bob'</a:t>
            </a:r>
          </a:p>
          <a:p>
            <a:pPr indent="0" lvl="0" marL="0" marR="0" rtl="0" algn="l">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ourier New"/>
                <a:ea typeface="Courier New"/>
                <a:cs typeface="Courier New"/>
                <a:sym typeface="Courier New"/>
              </a:rPr>
              <a:t>&gt;&gt;&gt; </a:t>
            </a:r>
            <a:r>
              <a:rPr b="0" baseline="0" i="0" lang="en-US" sz="2600" u="none" cap="none" strike="noStrike">
                <a:solidFill>
                  <a:srgbClr val="00FF00"/>
                </a:solidFill>
                <a:latin typeface="Courier New"/>
                <a:ea typeface="Courier New"/>
                <a:cs typeface="Courier New"/>
                <a:sym typeface="Courier New"/>
              </a:rPr>
              <a:t>niv</a:t>
            </a:r>
            <a:r>
              <a:rPr b="0" baseline="0" i="0" lang="en-US" sz="2600" u="none" cap="none" strike="noStrike">
                <a:solidFill>
                  <a:schemeClr val="lt1"/>
                </a:solidFill>
                <a:latin typeface="Courier New"/>
                <a:ea typeface="Courier New"/>
                <a:cs typeface="Courier New"/>
                <a:sym typeface="Courier New"/>
              </a:rPr>
              <a:t> = </a:t>
            </a:r>
            <a:r>
              <a:rPr b="0" baseline="0" i="0" lang="en-US" sz="2600" u="none" cap="none" strike="noStrike">
                <a:solidFill>
                  <a:srgbClr val="FF00FF"/>
                </a:solidFill>
                <a:latin typeface="Courier New"/>
                <a:ea typeface="Courier New"/>
                <a:cs typeface="Courier New"/>
                <a:sym typeface="Courier New"/>
              </a:rPr>
              <a:t>int</a:t>
            </a:r>
            <a:r>
              <a:rPr b="0" baseline="0" i="0" lang="en-US" sz="2600" u="none" cap="none" strike="noStrike">
                <a:solidFill>
                  <a:schemeClr val="lt1"/>
                </a:solidFill>
                <a:latin typeface="Courier New"/>
                <a:ea typeface="Courier New"/>
                <a:cs typeface="Courier New"/>
                <a:sym typeface="Courier New"/>
              </a:rPr>
              <a:t>(</a:t>
            </a:r>
            <a:r>
              <a:rPr b="0" baseline="0" i="0" lang="en-US" sz="2600" u="none" cap="none" strike="noStrike">
                <a:solidFill>
                  <a:srgbClr val="00FF00"/>
                </a:solidFill>
                <a:latin typeface="Courier New"/>
                <a:ea typeface="Courier New"/>
                <a:cs typeface="Courier New"/>
                <a:sym typeface="Courier New"/>
              </a:rPr>
              <a:t>nsv</a:t>
            </a:r>
            <a:r>
              <a:rPr b="0" baseline="0"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0000"/>
              </a:buClr>
              <a:buSzPct val="25000"/>
              <a:buFont typeface="Cabin"/>
              <a:buNone/>
            </a:pPr>
            <a:r>
              <a:rPr b="0" baseline="0" i="0" lang="en-US" sz="2600" u="none" cap="none" strike="noStrike">
                <a:solidFill>
                  <a:srgbClr val="FF0000"/>
                </a:solidFill>
                <a:latin typeface="Courier New"/>
                <a:ea typeface="Courier New"/>
                <a:cs typeface="Courier New"/>
                <a:sym typeface="Courier New"/>
              </a:rPr>
              <a:t>Traceback (most recent call last):</a:t>
            </a:r>
          </a:p>
          <a:p>
            <a:pPr indent="0" lvl="0" marL="0" marR="0" rtl="0" algn="l">
              <a:lnSpc>
                <a:spcPct val="100000"/>
              </a:lnSpc>
              <a:spcBef>
                <a:spcPts val="0"/>
              </a:spcBef>
              <a:spcAft>
                <a:spcPts val="0"/>
              </a:spcAft>
              <a:buClr>
                <a:srgbClr val="FF0000"/>
              </a:buClr>
              <a:buSzPct val="25000"/>
              <a:buFont typeface="Cabin"/>
              <a:buNone/>
            </a:pPr>
            <a:r>
              <a:rPr b="0" baseline="0" i="0" lang="en-US" sz="2600" u="none" cap="none" strike="noStrike">
                <a:solidFill>
                  <a:srgbClr val="FF0000"/>
                </a:solidFill>
                <a:latin typeface="Courier New"/>
                <a:ea typeface="Courier New"/>
                <a:cs typeface="Courier New"/>
                <a:sym typeface="Courier New"/>
              </a:rPr>
              <a:t>  File "&lt;stdin&gt;", line 1, in &lt;module&gt;</a:t>
            </a:r>
          </a:p>
          <a:p>
            <a:pPr indent="0" lvl="0" marL="0" marR="0" rtl="0" algn="l">
              <a:lnSpc>
                <a:spcPct val="100000"/>
              </a:lnSpc>
              <a:spcBef>
                <a:spcPts val="0"/>
              </a:spcBef>
              <a:spcAft>
                <a:spcPts val="0"/>
              </a:spcAft>
              <a:buClr>
                <a:srgbClr val="FF0000"/>
              </a:buClr>
              <a:buSzPct val="25000"/>
              <a:buFont typeface="Cabin"/>
              <a:buNone/>
            </a:pPr>
            <a:r>
              <a:rPr b="0" baseline="0" i="0" lang="en-US" sz="2600" u="none" cap="none" strike="noStrike">
                <a:solidFill>
                  <a:srgbClr val="FF0000"/>
                </a:solidFill>
                <a:latin typeface="Courier New"/>
                <a:ea typeface="Courier New"/>
                <a:cs typeface="Courier New"/>
                <a:sym typeface="Courier New"/>
              </a:rPr>
              <a:t>ValueError: invalid literal for int()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6" name="Shape 466"/>
        <p:cNvGrpSpPr/>
        <p:nvPr/>
      </p:nvGrpSpPr>
      <p:grpSpPr>
        <a:xfrm>
          <a:off x="0" y="0"/>
          <a:ext cx="0" cy="0"/>
          <a:chOff x="0" y="0"/>
          <a:chExt cx="0" cy="0"/>
        </a:xfrm>
      </p:grpSpPr>
      <p:sp>
        <p:nvSpPr>
          <p:cNvPr id="467" name="Shape 467"/>
          <p:cNvSpPr txBox="1"/>
          <p:nvPr>
            <p:ph type="title"/>
          </p:nvPr>
        </p:nvSpPr>
        <p:spPr>
          <a:xfrm>
            <a:off x="1511300" y="241300"/>
            <a:ext cx="132333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800" u="none" cap="none" strike="noStrike">
                <a:solidFill>
                  <a:srgbClr val="FF00FF"/>
                </a:solidFill>
                <a:latin typeface="Cabin"/>
                <a:ea typeface="Cabin"/>
                <a:cs typeface="Cabin"/>
                <a:sym typeface="Cabin"/>
              </a:rPr>
              <a:t>User Input</a:t>
            </a:r>
          </a:p>
        </p:txBody>
      </p:sp>
      <p:sp>
        <p:nvSpPr>
          <p:cNvPr id="468" name="Shape 468"/>
          <p:cNvSpPr txBox="1"/>
          <p:nvPr>
            <p:ph idx="1" type="body"/>
          </p:nvPr>
        </p:nvSpPr>
        <p:spPr>
          <a:xfrm>
            <a:off x="1130300" y="2590800"/>
            <a:ext cx="6400799" cy="5359499"/>
          </a:xfrm>
          <a:prstGeom prst="rect">
            <a:avLst/>
          </a:prstGeom>
          <a:noFill/>
          <a:ln>
            <a:noFill/>
          </a:ln>
        </p:spPr>
        <p:txBody>
          <a:bodyPr anchorCtr="0" anchor="ctr" bIns="50800" lIns="50800" rIns="50800" tIns="50800">
            <a:noAutofit/>
          </a:bodyPr>
          <a:lstStyle/>
          <a:p>
            <a:pPr indent="-787400" lvl="0" marL="1104900" marR="0" rtl="0" algn="l">
              <a:lnSpc>
                <a:spcPct val="100000"/>
              </a:lnSpc>
              <a:spcBef>
                <a:spcPts val="0"/>
              </a:spcBef>
              <a:spcAft>
                <a:spcPts val="0"/>
              </a:spcAft>
              <a:buClr>
                <a:schemeClr val="lt1"/>
              </a:buClr>
              <a:buSzPct val="171000"/>
              <a:buFont typeface="Cabin"/>
              <a:buChar char="•"/>
            </a:pPr>
            <a:r>
              <a:rPr b="0" baseline="0" i="0" lang="en-US" sz="3800" u="none" cap="none" strike="noStrike">
                <a:solidFill>
                  <a:schemeClr val="lt1"/>
                </a:solidFill>
                <a:latin typeface="Cabin"/>
                <a:ea typeface="Cabin"/>
                <a:cs typeface="Cabin"/>
                <a:sym typeface="Cabin"/>
              </a:rPr>
              <a:t>We can instruct Python to pause and read data from the user using the </a:t>
            </a:r>
            <a:r>
              <a:rPr b="0" baseline="0" i="0" lang="en-US" sz="3800" u="none" cap="none" strike="noStrike">
                <a:solidFill>
                  <a:srgbClr val="FF00FF"/>
                </a:solidFill>
                <a:latin typeface="Cabin"/>
                <a:ea typeface="Cabin"/>
                <a:cs typeface="Cabin"/>
                <a:sym typeface="Cabin"/>
              </a:rPr>
              <a:t>raw_input() </a:t>
            </a:r>
            <a:r>
              <a:rPr b="0" baseline="0" i="0" lang="en-US" sz="3800" u="none" cap="none" strike="noStrike">
                <a:solidFill>
                  <a:schemeClr val="lt1"/>
                </a:solidFill>
                <a:latin typeface="Cabin"/>
                <a:ea typeface="Cabin"/>
                <a:cs typeface="Cabin"/>
                <a:sym typeface="Cabin"/>
              </a:rPr>
              <a:t> function</a:t>
            </a:r>
          </a:p>
          <a:p>
            <a:pPr indent="-787400" lvl="0" marL="1104900" marR="0" rtl="0" algn="l">
              <a:lnSpc>
                <a:spcPct val="100000"/>
              </a:lnSpc>
              <a:spcBef>
                <a:spcPts val="2300"/>
              </a:spcBef>
              <a:spcAft>
                <a:spcPts val="0"/>
              </a:spcAft>
              <a:buClr>
                <a:schemeClr val="lt1"/>
              </a:buClr>
              <a:buSzPct val="171000"/>
              <a:buFont typeface="Cabin"/>
              <a:buChar char="•"/>
            </a:pPr>
            <a:r>
              <a:rPr b="0" baseline="0" i="0" lang="en-US" sz="3800" u="none" cap="none" strike="noStrike">
                <a:solidFill>
                  <a:schemeClr val="lt1"/>
                </a:solidFill>
                <a:latin typeface="Cabin"/>
                <a:ea typeface="Cabin"/>
                <a:cs typeface="Cabin"/>
                <a:sym typeface="Cabin"/>
              </a:rPr>
              <a:t>The </a:t>
            </a:r>
            <a:r>
              <a:rPr b="0" baseline="0" i="0" lang="en-US" sz="3800" u="none" cap="none" strike="noStrike">
                <a:solidFill>
                  <a:srgbClr val="FF00FF"/>
                </a:solidFill>
                <a:latin typeface="Cabin"/>
                <a:ea typeface="Cabin"/>
                <a:cs typeface="Cabin"/>
                <a:sym typeface="Cabin"/>
              </a:rPr>
              <a:t>raw_input() </a:t>
            </a:r>
            <a:r>
              <a:rPr b="0" baseline="0" i="0" lang="en-US" sz="3800" u="none" cap="none" strike="noStrike">
                <a:solidFill>
                  <a:schemeClr val="lt1"/>
                </a:solidFill>
                <a:latin typeface="Cabin"/>
                <a:ea typeface="Cabin"/>
                <a:cs typeface="Cabin"/>
                <a:sym typeface="Cabin"/>
              </a:rPr>
              <a:t> function returns a string</a:t>
            </a:r>
          </a:p>
        </p:txBody>
      </p:sp>
      <p:sp>
        <p:nvSpPr>
          <p:cNvPr id="469" name="Shape 469"/>
          <p:cNvSpPr txBox="1"/>
          <p:nvPr/>
        </p:nvSpPr>
        <p:spPr>
          <a:xfrm>
            <a:off x="8365473" y="4330700"/>
            <a:ext cx="7460399" cy="1219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nam</a:t>
            </a:r>
            <a:r>
              <a:rPr b="0" baseline="0" i="0" lang="en-US" sz="3000" u="none" cap="none" strike="noStrike">
                <a:solidFill>
                  <a:schemeClr val="lt1"/>
                </a:solidFill>
                <a:latin typeface="Courier New"/>
                <a:ea typeface="Courier New"/>
                <a:cs typeface="Courier New"/>
                <a:sym typeface="Courier New"/>
              </a:rPr>
              <a:t> = </a:t>
            </a:r>
            <a:r>
              <a:rPr b="0" baseline="0" i="0" lang="en-US" sz="3000" u="none" cap="none" strike="noStrike">
                <a:solidFill>
                  <a:srgbClr val="FF00FF"/>
                </a:solidFill>
                <a:latin typeface="Courier New"/>
                <a:ea typeface="Courier New"/>
                <a:cs typeface="Courier New"/>
                <a:sym typeface="Courier New"/>
              </a:rPr>
              <a:t>raw_input</a:t>
            </a:r>
            <a:r>
              <a:rPr b="0" baseline="0" i="0" lang="en-US" sz="3000" u="none" cap="none" strike="noStrike">
                <a:solidFill>
                  <a:schemeClr val="lt1"/>
                </a:solidFill>
                <a:latin typeface="Courier New"/>
                <a:ea typeface="Courier New"/>
                <a:cs typeface="Courier New"/>
                <a:sym typeface="Courier New"/>
              </a:rPr>
              <a:t>(</a:t>
            </a:r>
            <a:r>
              <a:rPr lang="en-US" sz="3000">
                <a:solidFill>
                  <a:schemeClr val="lt1"/>
                </a:solidFill>
                <a:latin typeface="Courier New"/>
                <a:ea typeface="Courier New"/>
                <a:cs typeface="Courier New"/>
                <a:sym typeface="Courier New"/>
              </a:rPr>
              <a:t>'</a:t>
            </a:r>
            <a:r>
              <a:rPr b="0" baseline="0" i="0" lang="en-US" sz="3000" u="none" cap="none" strike="noStrike">
                <a:solidFill>
                  <a:schemeClr val="lt1"/>
                </a:solidFill>
                <a:latin typeface="Courier New"/>
                <a:ea typeface="Courier New"/>
                <a:cs typeface="Courier New"/>
                <a:sym typeface="Courier New"/>
              </a:rPr>
              <a:t>Who are you?</a:t>
            </a:r>
            <a:r>
              <a:rPr lang="en-US" sz="3000">
                <a:solidFill>
                  <a:schemeClr val="lt1"/>
                </a:solidFill>
                <a:latin typeface="Courier New"/>
                <a:ea typeface="Courier New"/>
                <a:cs typeface="Courier New"/>
                <a:sym typeface="Courier New"/>
              </a:rPr>
              <a:t>'</a:t>
            </a:r>
            <a:r>
              <a:rPr b="0" baseline="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print</a:t>
            </a:r>
            <a:r>
              <a:rPr b="0" baseline="0" i="0" lang="en-US" sz="3000" u="none" cap="none" strike="noStrike">
                <a:solidFill>
                  <a:schemeClr val="lt1"/>
                </a:solidFill>
                <a:latin typeface="Courier New"/>
                <a:ea typeface="Courier New"/>
                <a:cs typeface="Courier New"/>
                <a:sym typeface="Courier New"/>
              </a:rPr>
              <a:t> 'Welcome', </a:t>
            </a:r>
            <a:r>
              <a:rPr b="0" baseline="0" i="0" lang="en-US" sz="3000" u="none" cap="none" strike="noStrike">
                <a:solidFill>
                  <a:srgbClr val="00FF00"/>
                </a:solidFill>
                <a:latin typeface="Courier New"/>
                <a:ea typeface="Courier New"/>
                <a:cs typeface="Courier New"/>
                <a:sym typeface="Courier New"/>
              </a:rPr>
              <a:t>nam</a:t>
            </a:r>
          </a:p>
        </p:txBody>
      </p:sp>
      <p:sp>
        <p:nvSpPr>
          <p:cNvPr id="470" name="Shape 470"/>
          <p:cNvSpPr txBox="1"/>
          <p:nvPr/>
        </p:nvSpPr>
        <p:spPr>
          <a:xfrm>
            <a:off x="9726900" y="6474225"/>
            <a:ext cx="4281599" cy="1219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Who are you? </a:t>
            </a:r>
            <a:r>
              <a:rPr b="0" baseline="0" i="0" lang="en-US" sz="3800" u="none" cap="none" strike="noStrike">
                <a:solidFill>
                  <a:srgbClr val="FFFF00"/>
                </a:solidFill>
                <a:latin typeface="Cabin"/>
                <a:ea typeface="Cabin"/>
                <a:cs typeface="Cabin"/>
                <a:sym typeface="Cabin"/>
              </a:rPr>
              <a:t>Chuck</a:t>
            </a:r>
          </a:p>
          <a:p>
            <a:pPr indent="0" lvl="0" marL="0" marR="0" rtl="0" algn="l">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Welcome Chuck</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x="0" y="0"/>
          <a:ext cx="0" cy="0"/>
          <a:chOff x="0" y="0"/>
          <a:chExt cx="0" cy="0"/>
        </a:xfrm>
      </p:grpSpPr>
      <p:sp>
        <p:nvSpPr>
          <p:cNvPr id="475" name="Shape 475"/>
          <p:cNvSpPr txBox="1"/>
          <p:nvPr>
            <p:ph type="title"/>
          </p:nvPr>
        </p:nvSpPr>
        <p:spPr>
          <a:xfrm>
            <a:off x="1511300" y="241300"/>
            <a:ext cx="9791700"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800" u="none" cap="none" strike="noStrike">
                <a:solidFill>
                  <a:srgbClr val="FF00FF"/>
                </a:solidFill>
                <a:latin typeface="Cabin"/>
                <a:ea typeface="Cabin"/>
                <a:cs typeface="Cabin"/>
                <a:sym typeface="Cabin"/>
              </a:rPr>
              <a:t>Converting User Input</a:t>
            </a:r>
          </a:p>
        </p:txBody>
      </p:sp>
      <p:sp>
        <p:nvSpPr>
          <p:cNvPr id="476" name="Shape 476"/>
          <p:cNvSpPr txBox="1"/>
          <p:nvPr>
            <p:ph idx="1" type="body"/>
          </p:nvPr>
        </p:nvSpPr>
        <p:spPr>
          <a:xfrm>
            <a:off x="1257300" y="2489200"/>
            <a:ext cx="6400799" cy="5359499"/>
          </a:xfrm>
          <a:prstGeom prst="rect">
            <a:avLst/>
          </a:prstGeom>
          <a:noFill/>
          <a:ln>
            <a:noFill/>
          </a:ln>
        </p:spPr>
        <p:txBody>
          <a:bodyPr anchorCtr="0" anchor="ctr" bIns="50800" lIns="50800" rIns="50800" tIns="50800">
            <a:noAutofit/>
          </a:bodyPr>
          <a:lstStyle/>
          <a:p>
            <a:pPr indent="-787400" lvl="0" marL="1104900" marR="0" rtl="0" algn="l">
              <a:lnSpc>
                <a:spcPct val="100000"/>
              </a:lnSpc>
              <a:spcBef>
                <a:spcPts val="0"/>
              </a:spcBef>
              <a:spcAft>
                <a:spcPts val="0"/>
              </a:spcAft>
              <a:buClr>
                <a:schemeClr val="lt1"/>
              </a:buClr>
              <a:buSzPct val="171000"/>
              <a:buFont typeface="Cabin"/>
              <a:buChar char="•"/>
            </a:pPr>
            <a:r>
              <a:rPr b="0" baseline="0" i="0" lang="en-US" sz="3800" u="none" cap="none" strike="noStrike">
                <a:solidFill>
                  <a:schemeClr val="lt1"/>
                </a:solidFill>
                <a:latin typeface="Cabin"/>
                <a:ea typeface="Cabin"/>
                <a:cs typeface="Cabin"/>
                <a:sym typeface="Cabin"/>
              </a:rPr>
              <a:t>If we want to read a number from the user, we must convert it from a string to a number using a type conversion function</a:t>
            </a:r>
          </a:p>
          <a:p>
            <a:pPr indent="-787400" lvl="0" marL="1104900" marR="0" rtl="0" algn="l">
              <a:lnSpc>
                <a:spcPct val="100000"/>
              </a:lnSpc>
              <a:spcBef>
                <a:spcPts val="2300"/>
              </a:spcBef>
              <a:spcAft>
                <a:spcPts val="0"/>
              </a:spcAft>
              <a:buClr>
                <a:schemeClr val="lt1"/>
              </a:buClr>
              <a:buSzPct val="171000"/>
              <a:buFont typeface="Cabin"/>
              <a:buChar char="•"/>
            </a:pPr>
            <a:r>
              <a:rPr b="0" baseline="0" i="0" lang="en-US" sz="3800" u="none" cap="none" strike="noStrike">
                <a:solidFill>
                  <a:schemeClr val="lt1"/>
                </a:solidFill>
                <a:latin typeface="Cabin"/>
                <a:ea typeface="Cabin"/>
                <a:cs typeface="Cabin"/>
                <a:sym typeface="Cabin"/>
              </a:rPr>
              <a:t>Later we will deal with bad input data</a:t>
            </a:r>
          </a:p>
        </p:txBody>
      </p:sp>
      <p:sp>
        <p:nvSpPr>
          <p:cNvPr id="477" name="Shape 477"/>
          <p:cNvSpPr txBox="1"/>
          <p:nvPr/>
        </p:nvSpPr>
        <p:spPr>
          <a:xfrm>
            <a:off x="8862999" y="3683000"/>
            <a:ext cx="6831899" cy="1778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00FF00"/>
                </a:solidFill>
                <a:latin typeface="Courier New"/>
                <a:ea typeface="Courier New"/>
                <a:cs typeface="Courier New"/>
                <a:sym typeface="Courier New"/>
              </a:rPr>
              <a:t>inp</a:t>
            </a:r>
            <a:r>
              <a:rPr b="0" baseline="0" i="0" lang="en-US" sz="2800" u="none" cap="none" strike="noStrike">
                <a:solidFill>
                  <a:schemeClr val="lt1"/>
                </a:solidFill>
                <a:latin typeface="Courier New"/>
                <a:ea typeface="Courier New"/>
                <a:cs typeface="Courier New"/>
                <a:sym typeface="Courier New"/>
              </a:rPr>
              <a:t> = </a:t>
            </a:r>
            <a:r>
              <a:rPr b="0" baseline="0" i="0" lang="en-US" sz="2800" u="none" cap="none" strike="noStrike">
                <a:solidFill>
                  <a:srgbClr val="FF00FF"/>
                </a:solidFill>
                <a:latin typeface="Courier New"/>
                <a:ea typeface="Courier New"/>
                <a:cs typeface="Courier New"/>
                <a:sym typeface="Courier New"/>
              </a:rPr>
              <a:t>raw_input</a:t>
            </a:r>
            <a:r>
              <a:rPr b="0" baseline="0" i="0" lang="en-US" sz="2800" u="none" cap="none" strike="noStrike">
                <a:solidFill>
                  <a:schemeClr val="lt1"/>
                </a:solidFill>
                <a:latin typeface="Courier New"/>
                <a:ea typeface="Courier New"/>
                <a:cs typeface="Courier New"/>
                <a:sym typeface="Courier New"/>
              </a:rPr>
              <a:t>(</a:t>
            </a:r>
            <a:r>
              <a:rPr lang="en-US" sz="2800">
                <a:solidFill>
                  <a:schemeClr val="lt1"/>
                </a:solidFill>
                <a:latin typeface="Courier New"/>
                <a:ea typeface="Courier New"/>
                <a:cs typeface="Courier New"/>
                <a:sym typeface="Courier New"/>
              </a:rPr>
              <a:t>'</a:t>
            </a:r>
            <a:r>
              <a:rPr b="0" baseline="0" i="0" lang="en-US" sz="2800" u="none" cap="none" strike="noStrike">
                <a:solidFill>
                  <a:schemeClr val="lt1"/>
                </a:solidFill>
                <a:latin typeface="Courier New"/>
                <a:ea typeface="Courier New"/>
                <a:cs typeface="Courier New"/>
                <a:sym typeface="Courier New"/>
              </a:rPr>
              <a:t>Europe floor?</a:t>
            </a:r>
            <a:r>
              <a:rPr lang="en-US" sz="2800">
                <a:solidFill>
                  <a:schemeClr val="lt1"/>
                </a:solidFill>
                <a:latin typeface="Courier New"/>
                <a:ea typeface="Courier New"/>
                <a:cs typeface="Courier New"/>
                <a:sym typeface="Courier New"/>
              </a:rPr>
              <a:t>'</a:t>
            </a:r>
            <a:r>
              <a:rPr b="0" baseline="0" i="0" lang="en-US" sz="2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00FF00"/>
                </a:solidFill>
                <a:latin typeface="Courier New"/>
                <a:ea typeface="Courier New"/>
                <a:cs typeface="Courier New"/>
                <a:sym typeface="Courier New"/>
              </a:rPr>
              <a:t>usf</a:t>
            </a:r>
            <a:r>
              <a:rPr b="0" baseline="0" i="0" lang="en-US" sz="2800" u="none" cap="none" strike="noStrike">
                <a:solidFill>
                  <a:schemeClr val="lt1"/>
                </a:solidFill>
                <a:latin typeface="Courier New"/>
                <a:ea typeface="Courier New"/>
                <a:cs typeface="Courier New"/>
                <a:sym typeface="Courier New"/>
              </a:rPr>
              <a:t> = </a:t>
            </a:r>
            <a:r>
              <a:rPr b="0" baseline="0" i="0" lang="en-US" sz="2800" u="none" cap="none" strike="noStrike">
                <a:solidFill>
                  <a:srgbClr val="FF00FF"/>
                </a:solidFill>
                <a:latin typeface="Courier New"/>
                <a:ea typeface="Courier New"/>
                <a:cs typeface="Courier New"/>
                <a:sym typeface="Courier New"/>
              </a:rPr>
              <a:t>int</a:t>
            </a:r>
            <a:r>
              <a:rPr b="0" baseline="0" i="0" lang="en-US" sz="2800" u="none" cap="none" strike="noStrike">
                <a:solidFill>
                  <a:schemeClr val="lt1"/>
                </a:solidFill>
                <a:latin typeface="Courier New"/>
                <a:ea typeface="Courier New"/>
                <a:cs typeface="Courier New"/>
                <a:sym typeface="Courier New"/>
              </a:rPr>
              <a:t>(</a:t>
            </a:r>
            <a:r>
              <a:rPr b="0" baseline="0" i="0" lang="en-US" sz="2800" u="none" cap="none" strike="noStrike">
                <a:solidFill>
                  <a:srgbClr val="00FF00"/>
                </a:solidFill>
                <a:latin typeface="Courier New"/>
                <a:ea typeface="Courier New"/>
                <a:cs typeface="Courier New"/>
                <a:sym typeface="Courier New"/>
              </a:rPr>
              <a:t>inp</a:t>
            </a:r>
            <a:r>
              <a:rPr b="0" baseline="0" i="0" lang="en-US" sz="2800" u="none" cap="none" strike="noStrike">
                <a:solidFill>
                  <a:schemeClr val="lt1"/>
                </a:solidFill>
                <a:latin typeface="Courier New"/>
                <a:ea typeface="Courier New"/>
                <a:cs typeface="Courier New"/>
                <a:sym typeface="Courier New"/>
              </a:rPr>
              <a:t>) </a:t>
            </a:r>
            <a:r>
              <a:rPr b="0" baseline="0" i="0" lang="en-US" sz="2800" u="none" cap="none" strike="noStrike">
                <a:solidFill>
                  <a:srgbClr val="00FFFF"/>
                </a:solidFill>
                <a:latin typeface="Courier New"/>
                <a:ea typeface="Courier New"/>
                <a:cs typeface="Courier New"/>
                <a:sym typeface="Courier New"/>
              </a:rPr>
              <a:t>+</a:t>
            </a:r>
            <a:r>
              <a:rPr b="0" baseline="0" i="0" lang="en-US" sz="2800" u="none" cap="none" strike="noStrike">
                <a:solidFill>
                  <a:schemeClr val="lt1"/>
                </a:solidFill>
                <a:latin typeface="Courier New"/>
                <a:ea typeface="Courier New"/>
                <a:cs typeface="Courier New"/>
                <a:sym typeface="Courier New"/>
              </a:rPr>
              <a:t> 1</a:t>
            </a:r>
          </a:p>
          <a:p>
            <a:pPr indent="0" lvl="0" marL="0" marR="0" rtl="0" algn="l">
              <a:lnSpc>
                <a:spcPct val="100000"/>
              </a:lnSpc>
              <a:spcBef>
                <a:spcPts val="0"/>
              </a:spcBef>
              <a:spcAft>
                <a:spcPts val="0"/>
              </a:spcAft>
              <a:buClr>
                <a:srgbClr val="FF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print</a:t>
            </a:r>
            <a:r>
              <a:rPr b="0" baseline="0" i="0" lang="en-US" sz="2800" u="none" cap="none" strike="noStrike">
                <a:solidFill>
                  <a:schemeClr val="lt1"/>
                </a:solidFill>
                <a:latin typeface="Courier New"/>
                <a:ea typeface="Courier New"/>
                <a:cs typeface="Courier New"/>
                <a:sym typeface="Courier New"/>
              </a:rPr>
              <a:t> 'US floor', </a:t>
            </a:r>
            <a:r>
              <a:rPr b="0" baseline="0" i="0" lang="en-US" sz="2800" u="none" cap="none" strike="noStrike">
                <a:solidFill>
                  <a:srgbClr val="00FF00"/>
                </a:solidFill>
                <a:latin typeface="Courier New"/>
                <a:ea typeface="Courier New"/>
                <a:cs typeface="Courier New"/>
                <a:sym typeface="Courier New"/>
              </a:rPr>
              <a:t>usf</a:t>
            </a:r>
          </a:p>
        </p:txBody>
      </p:sp>
      <p:sp>
        <p:nvSpPr>
          <p:cNvPr id="478" name="Shape 478"/>
          <p:cNvSpPr txBox="1"/>
          <p:nvPr/>
        </p:nvSpPr>
        <p:spPr>
          <a:xfrm>
            <a:off x="10198100" y="6515100"/>
            <a:ext cx="4569900" cy="1219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Europe floor? </a:t>
            </a:r>
            <a:r>
              <a:rPr b="0" baseline="0" i="0" lang="en-US" sz="3800" u="none" cap="none" strike="noStrike">
                <a:solidFill>
                  <a:srgbClr val="FFFF00"/>
                </a:solidFill>
                <a:latin typeface="Cabin"/>
                <a:ea typeface="Cabin"/>
                <a:cs typeface="Cabin"/>
                <a:sym typeface="Cabin"/>
              </a:rPr>
              <a:t>0</a:t>
            </a:r>
          </a:p>
          <a:p>
            <a:pPr indent="0" lvl="0" marL="0" marR="0" rtl="0" algn="l">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US floor 1</a:t>
            </a:r>
          </a:p>
        </p:txBody>
      </p:sp>
      <p:pic>
        <p:nvPicPr>
          <p:cNvPr id="479" name="Shape 479"/>
          <p:cNvPicPr preferRelativeResize="0"/>
          <p:nvPr/>
        </p:nvPicPr>
        <p:blipFill rotWithShape="1">
          <a:blip r:embed="rId3">
            <a:alphaModFix/>
          </a:blip>
          <a:srcRect b="0" l="0" r="0" t="0"/>
          <a:stretch/>
        </p:blipFill>
        <p:spPr>
          <a:xfrm>
            <a:off x="12153875" y="660400"/>
            <a:ext cx="3174900" cy="2121000"/>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3" name="Shape 483"/>
        <p:cNvGrpSpPr/>
        <p:nvPr/>
      </p:nvGrpSpPr>
      <p:grpSpPr>
        <a:xfrm>
          <a:off x="0" y="0"/>
          <a:ext cx="0" cy="0"/>
          <a:chOff x="0" y="0"/>
          <a:chExt cx="0" cy="0"/>
        </a:xfrm>
      </p:grpSpPr>
      <p:sp>
        <p:nvSpPr>
          <p:cNvPr id="484" name="Shape 484"/>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Comments in Python</a:t>
            </a:r>
          </a:p>
        </p:txBody>
      </p:sp>
      <p:sp>
        <p:nvSpPr>
          <p:cNvPr id="485" name="Shape 485"/>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Anything after a </a:t>
            </a:r>
            <a:r>
              <a:rPr b="0" baseline="0" i="0" lang="en-US" sz="3600" u="none" cap="none" strike="noStrike">
                <a:solidFill>
                  <a:srgbClr val="FFFF00"/>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is ignored by Python</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Why comment?</a:t>
            </a:r>
          </a:p>
          <a:p>
            <a:pPr indent="-371094" lvl="1" marL="1041400" marR="0" rtl="0" algn="l">
              <a:lnSpc>
                <a:spcPct val="100000"/>
              </a:lnSpc>
              <a:spcBef>
                <a:spcPts val="3500"/>
              </a:spcBef>
              <a:spcAft>
                <a:spcPts val="0"/>
              </a:spcAft>
              <a:buClr>
                <a:schemeClr val="lt1"/>
              </a:buClr>
              <a:buSzPct val="100000"/>
              <a:buFont typeface="Cabin"/>
              <a:buChar char="&gt;"/>
            </a:pPr>
            <a:r>
              <a:rPr b="0" baseline="0" i="0" lang="en-US" sz="3600" u="none" cap="none" strike="noStrike">
                <a:solidFill>
                  <a:schemeClr val="lt1"/>
                </a:solidFill>
                <a:latin typeface="Cabin"/>
                <a:ea typeface="Cabin"/>
                <a:cs typeface="Cabin"/>
                <a:sym typeface="Cabin"/>
              </a:rPr>
              <a:t>Describe what is going to happen in a sequence of code</a:t>
            </a:r>
          </a:p>
          <a:p>
            <a:pPr indent="-371094" lvl="1" marL="1041400" marR="0" rtl="0" algn="l">
              <a:lnSpc>
                <a:spcPct val="100000"/>
              </a:lnSpc>
              <a:spcBef>
                <a:spcPts val="3500"/>
              </a:spcBef>
              <a:spcAft>
                <a:spcPts val="0"/>
              </a:spcAft>
              <a:buClr>
                <a:schemeClr val="lt1"/>
              </a:buClr>
              <a:buSzPct val="100000"/>
              <a:buFont typeface="Cabin"/>
              <a:buChar char="&gt;"/>
            </a:pPr>
            <a:r>
              <a:rPr b="0" baseline="0" i="0" lang="en-US" sz="3600" u="none" cap="none" strike="noStrike">
                <a:solidFill>
                  <a:schemeClr val="lt1"/>
                </a:solidFill>
                <a:latin typeface="Cabin"/>
                <a:ea typeface="Cabin"/>
                <a:cs typeface="Cabin"/>
                <a:sym typeface="Cabin"/>
              </a:rPr>
              <a:t>Document who wrote the code or other ancillary information</a:t>
            </a:r>
          </a:p>
          <a:p>
            <a:pPr indent="-371094" lvl="1" marL="1041400" marR="0" rtl="0" algn="l">
              <a:lnSpc>
                <a:spcPct val="100000"/>
              </a:lnSpc>
              <a:spcBef>
                <a:spcPts val="3500"/>
              </a:spcBef>
              <a:spcAft>
                <a:spcPts val="0"/>
              </a:spcAft>
              <a:buClr>
                <a:schemeClr val="lt1"/>
              </a:buClr>
              <a:buSzPct val="100000"/>
              <a:buFont typeface="Cabin"/>
              <a:buChar char="&gt;"/>
            </a:pPr>
            <a:r>
              <a:rPr b="0" baseline="0" i="0" lang="en-US" sz="3600" u="none" cap="none" strike="noStrike">
                <a:solidFill>
                  <a:schemeClr val="lt1"/>
                </a:solidFill>
                <a:latin typeface="Cabin"/>
                <a:ea typeface="Cabin"/>
                <a:cs typeface="Cabin"/>
                <a:sym typeface="Cabin"/>
              </a:rPr>
              <a:t>Turn off a line of code - perhaps temporarily</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txBox="1"/>
          <p:nvPr/>
        </p:nvSpPr>
        <p:spPr>
          <a:xfrm>
            <a:off x="4241800" y="203200"/>
            <a:ext cx="8234400" cy="87248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baseline="0" i="0" lang="en-US" sz="2400" u="none" cap="none" strike="noStrike">
                <a:solidFill>
                  <a:srgbClr val="FFFF00"/>
                </a:solidFill>
                <a:latin typeface="Courier New"/>
                <a:ea typeface="Courier New"/>
                <a:cs typeface="Courier New"/>
                <a:sym typeface="Courier New"/>
              </a:rPr>
              <a:t># Get the name of the file and open it</a:t>
            </a:r>
          </a:p>
          <a:p>
            <a:pPr indent="0" lvl="0" marL="0" marR="0" rtl="0" algn="l">
              <a:lnSpc>
                <a:spcPct val="100000"/>
              </a:lnSpc>
              <a:spcBef>
                <a:spcPts val="0"/>
              </a:spcBef>
              <a:spcAft>
                <a:spcPts val="0"/>
              </a:spcAft>
              <a:buClr>
                <a:schemeClr val="lt1"/>
              </a:buClr>
              <a:buSzPct val="25000"/>
              <a:buFont typeface="Cabin"/>
              <a:buNone/>
            </a:pPr>
            <a:r>
              <a:rPr b="0" baseline="0" i="0" lang="en-US" sz="2400" u="none" cap="none" strike="noStrike">
                <a:solidFill>
                  <a:schemeClr val="lt1"/>
                </a:solidFill>
                <a:latin typeface="Courier New"/>
                <a:ea typeface="Courier New"/>
                <a:cs typeface="Courier New"/>
                <a:sym typeface="Courier New"/>
              </a:rPr>
              <a:t>name = raw_input('Enter file:')</a:t>
            </a:r>
          </a:p>
          <a:p>
            <a:pPr indent="0" lvl="0" marL="0" marR="0" rtl="0" algn="l">
              <a:lnSpc>
                <a:spcPct val="100000"/>
              </a:lnSpc>
              <a:spcBef>
                <a:spcPts val="0"/>
              </a:spcBef>
              <a:spcAft>
                <a:spcPts val="0"/>
              </a:spcAft>
              <a:buClr>
                <a:schemeClr val="lt1"/>
              </a:buClr>
              <a:buSzPct val="25000"/>
              <a:buFont typeface="Cabin"/>
              <a:buNone/>
            </a:pPr>
            <a:r>
              <a:rPr b="0" baseline="0" i="0" lang="en-US" sz="2400" u="none" cap="none" strike="noStrike">
                <a:solidFill>
                  <a:schemeClr val="lt1"/>
                </a:solidFill>
                <a:latin typeface="Courier New"/>
                <a:ea typeface="Courier New"/>
                <a:cs typeface="Courier New"/>
                <a:sym typeface="Courier New"/>
              </a:rPr>
              <a:t>handle = open(name, 'r')</a:t>
            </a:r>
          </a:p>
          <a:p>
            <a:pPr indent="0" lvl="0" marL="0" marR="0" rtl="0" algn="l">
              <a:lnSpc>
                <a:spcPct val="100000"/>
              </a:lnSpc>
              <a:spcBef>
                <a:spcPts val="0"/>
              </a:spcBef>
              <a:spcAft>
                <a:spcPts val="0"/>
              </a:spcAft>
              <a:buClr>
                <a:schemeClr val="lt1"/>
              </a:buClr>
              <a:buSzPct val="25000"/>
              <a:buFont typeface="Cabin"/>
              <a:buNone/>
            </a:pPr>
            <a:r>
              <a:rPr b="0" baseline="0" i="0" lang="en-US" sz="2400" u="none" cap="none" strike="noStrike">
                <a:solidFill>
                  <a:schemeClr val="lt1"/>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chemeClr val="lt1"/>
              </a:buClr>
              <a:buSzPct val="25000"/>
              <a:buFont typeface="Cabin"/>
              <a:buNone/>
            </a:pPr>
            <a:r>
              <a:rPr b="0" baseline="0" i="0" lang="en-US" sz="2400" u="none" cap="none" strike="noStrike">
                <a:solidFill>
                  <a:schemeClr val="lt1"/>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0" baseline="0" i="0" sz="24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0" baseline="0" i="0" lang="en-US" sz="2400" u="none" cap="none" strike="noStrike">
                <a:solidFill>
                  <a:srgbClr val="FFFF00"/>
                </a:solidFill>
                <a:latin typeface="Courier New"/>
                <a:ea typeface="Courier New"/>
                <a:cs typeface="Courier New"/>
                <a:sym typeface="Courier New"/>
              </a:rPr>
              <a:t># Count word frequency</a:t>
            </a:r>
          </a:p>
          <a:p>
            <a:pPr indent="0" lvl="0" marL="0" marR="0" rtl="0" algn="l">
              <a:lnSpc>
                <a:spcPct val="100000"/>
              </a:lnSpc>
              <a:spcBef>
                <a:spcPts val="0"/>
              </a:spcBef>
              <a:spcAft>
                <a:spcPts val="0"/>
              </a:spcAft>
              <a:buClr>
                <a:srgbClr val="FFFFFF"/>
              </a:buClr>
              <a:buSzPct val="25000"/>
              <a:buFont typeface="Cabin"/>
              <a:buNone/>
            </a:pPr>
            <a:r>
              <a:rPr b="0" baseline="0" i="0" lang="en-US" sz="2400" u="none" cap="none" strike="noStrike">
                <a:solidFill>
                  <a:srgbClr val="FFFFFF"/>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FFFFFF"/>
              </a:buClr>
              <a:buSzPct val="25000"/>
              <a:buFont typeface="Cabin"/>
              <a:buNone/>
            </a:pPr>
            <a:r>
              <a:rPr b="0" baseline="0" i="0" lang="en-US" sz="2400" u="none" cap="none" strike="noStrike">
                <a:solidFill>
                  <a:srgbClr val="FFFFFF"/>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FFFFFF"/>
              </a:buClr>
              <a:buSzPct val="25000"/>
              <a:buFont typeface="Cabin"/>
              <a:buNone/>
            </a:pPr>
            <a:r>
              <a:rPr b="0" baseline="0" i="0" lang="en-US" sz="2400" u="none" cap="none" strike="noStrike">
                <a:solidFill>
                  <a:srgbClr val="FFFFFF"/>
                </a:solidFill>
                <a:latin typeface="Courier New"/>
                <a:ea typeface="Courier New"/>
                <a:cs typeface="Courier New"/>
                <a:sym typeface="Courier New"/>
              </a:rPr>
              <a:t>   counts[word] = counts.get(word,0) + 1</a:t>
            </a:r>
          </a:p>
          <a:p>
            <a:pPr indent="0" lvl="0" marL="0" marR="0" rtl="0" algn="ctr">
              <a:lnSpc>
                <a:spcPct val="100000"/>
              </a:lnSpc>
              <a:spcBef>
                <a:spcPts val="0"/>
              </a:spcBef>
              <a:spcAft>
                <a:spcPts val="0"/>
              </a:spcAft>
              <a:buNone/>
            </a:pPr>
            <a:r>
              <a:t/>
            </a:r>
            <a:endParaRPr b="0" baseline="0" i="0" sz="24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0" baseline="0" i="0" lang="en-US" sz="2400" u="none" cap="none" strike="noStrike">
                <a:solidFill>
                  <a:srgbClr val="FFFF00"/>
                </a:solidFill>
                <a:latin typeface="Courier New"/>
                <a:ea typeface="Courier New"/>
                <a:cs typeface="Courier New"/>
                <a:sym typeface="Courier New"/>
              </a:rPr>
              <a:t># Find the most common word</a:t>
            </a:r>
          </a:p>
          <a:p>
            <a:pPr indent="0" lvl="0" marL="0" marR="0" rtl="0" algn="l">
              <a:lnSpc>
                <a:spcPct val="100000"/>
              </a:lnSpc>
              <a:spcBef>
                <a:spcPts val="0"/>
              </a:spcBef>
              <a:spcAft>
                <a:spcPts val="0"/>
              </a:spcAft>
              <a:buClr>
                <a:srgbClr val="FFFFFF"/>
              </a:buClr>
              <a:buSzPct val="25000"/>
              <a:buFont typeface="Cabin"/>
              <a:buNone/>
            </a:pPr>
            <a:r>
              <a:rPr b="0" baseline="0" i="0" lang="en-US" sz="2400" u="none" cap="none" strike="noStrike">
                <a:solidFill>
                  <a:srgbClr val="FFFFFF"/>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FFFFFF"/>
              </a:buClr>
              <a:buSzPct val="25000"/>
              <a:buFont typeface="Cabin"/>
              <a:buNone/>
            </a:pPr>
            <a:r>
              <a:rPr b="0" baseline="0" i="0" lang="en-US" sz="2400" u="none" cap="none" strike="noStrike">
                <a:solidFill>
                  <a:srgbClr val="FFFFFF"/>
                </a:solidFill>
                <a:latin typeface="Courier New"/>
                <a:ea typeface="Courier New"/>
                <a:cs typeface="Courier New"/>
                <a:sym typeface="Courier New"/>
              </a:rPr>
              <a:t>bigword = None</a:t>
            </a:r>
          </a:p>
          <a:p>
            <a:pPr indent="0" lvl="0" marL="0" marR="0" rtl="0" algn="l">
              <a:lnSpc>
                <a:spcPct val="100000"/>
              </a:lnSpc>
              <a:spcBef>
                <a:spcPts val="0"/>
              </a:spcBef>
              <a:spcAft>
                <a:spcPts val="0"/>
              </a:spcAft>
              <a:buClr>
                <a:srgbClr val="FFFFFF"/>
              </a:buClr>
              <a:buSzPct val="25000"/>
              <a:buFont typeface="Cabin"/>
              <a:buNone/>
            </a:pPr>
            <a:r>
              <a:rPr b="0" baseline="0" i="0" lang="en-US" sz="2400" u="none" cap="none" strike="noStrike">
                <a:solidFill>
                  <a:srgbClr val="FFFFFF"/>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FFFFFF"/>
              </a:buClr>
              <a:buSzPct val="25000"/>
              <a:buFont typeface="Cabin"/>
              <a:buNone/>
            </a:pPr>
            <a:r>
              <a:rPr b="0" baseline="0" i="0" lang="en-US" sz="2400" u="none" cap="none" strike="noStrike">
                <a:solidFill>
                  <a:srgbClr val="FFFFFF"/>
                </a:solidFill>
                <a:latin typeface="Courier New"/>
                <a:ea typeface="Courier New"/>
                <a:cs typeface="Courier New"/>
                <a:sym typeface="Courier New"/>
              </a:rPr>
              <a:t>    if bigcount is None or count &gt; bigcount:</a:t>
            </a:r>
          </a:p>
          <a:p>
            <a:pPr indent="0" lvl="0" marL="0" marR="0" rtl="0" algn="l">
              <a:lnSpc>
                <a:spcPct val="100000"/>
              </a:lnSpc>
              <a:spcBef>
                <a:spcPts val="0"/>
              </a:spcBef>
              <a:spcAft>
                <a:spcPts val="0"/>
              </a:spcAft>
              <a:buClr>
                <a:srgbClr val="FFFFFF"/>
              </a:buClr>
              <a:buSzPct val="25000"/>
              <a:buFont typeface="Cabin"/>
              <a:buNone/>
            </a:pPr>
            <a:r>
              <a:rPr b="0" baseline="0" i="0" lang="en-US" sz="2400" u="none" cap="none" strike="noStrike">
                <a:solidFill>
                  <a:srgbClr val="FFFFFF"/>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FFFFFF"/>
              </a:buClr>
              <a:buSzPct val="25000"/>
              <a:buFont typeface="Cabin"/>
              <a:buNone/>
            </a:pPr>
            <a:r>
              <a:rPr b="0" baseline="0" i="0" lang="en-US" sz="2400" u="none" cap="none" strike="noStrike">
                <a:solidFill>
                  <a:srgbClr val="FFFFFF"/>
                </a:solidFill>
                <a:latin typeface="Courier New"/>
                <a:ea typeface="Courier New"/>
                <a:cs typeface="Courier New"/>
                <a:sym typeface="Courier New"/>
              </a:rPr>
              <a:t>        bigcount = count</a:t>
            </a:r>
          </a:p>
          <a:p>
            <a:pPr indent="0" lvl="0" marL="0" marR="0" rtl="0" algn="ctr">
              <a:lnSpc>
                <a:spcPct val="100000"/>
              </a:lnSpc>
              <a:spcBef>
                <a:spcPts val="0"/>
              </a:spcBef>
              <a:spcAft>
                <a:spcPts val="0"/>
              </a:spcAft>
              <a:buNone/>
            </a:pPr>
            <a:r>
              <a:t/>
            </a:r>
            <a:endParaRPr b="0" baseline="0" i="0" sz="24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0" baseline="0" i="0" lang="en-US" sz="2400" u="none" cap="none" strike="noStrike">
                <a:solidFill>
                  <a:srgbClr val="FFFF00"/>
                </a:solidFill>
                <a:latin typeface="Courier New"/>
                <a:ea typeface="Courier New"/>
                <a:cs typeface="Courier New"/>
                <a:sym typeface="Courier New"/>
              </a:rPr>
              <a:t># All done</a:t>
            </a:r>
          </a:p>
          <a:p>
            <a:pPr indent="0" lvl="0" marL="0" marR="0" rtl="0" algn="l">
              <a:lnSpc>
                <a:spcPct val="100000"/>
              </a:lnSpc>
              <a:spcBef>
                <a:spcPts val="0"/>
              </a:spcBef>
              <a:spcAft>
                <a:spcPts val="0"/>
              </a:spcAft>
              <a:buClr>
                <a:srgbClr val="FFFFFF"/>
              </a:buClr>
              <a:buSzPct val="25000"/>
              <a:buFont typeface="Cabin"/>
              <a:buNone/>
            </a:pPr>
            <a:r>
              <a:rPr b="0" baseline="0" i="0" lang="en-US" sz="2400" u="none" cap="none" strike="noStrike">
                <a:solidFill>
                  <a:srgbClr val="FFFFFF"/>
                </a:solidFill>
                <a:latin typeface="Courier New"/>
                <a:ea typeface="Courier New"/>
                <a:cs typeface="Courier New"/>
                <a:sym typeface="Courier New"/>
              </a:rPr>
              <a:t>print bigword, bigcount</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x="0" y="0"/>
          <a:ext cx="0" cy="0"/>
          <a:chOff x="0" y="0"/>
          <a:chExt cx="0" cy="0"/>
        </a:xfrm>
      </p:grpSpPr>
      <p:sp>
        <p:nvSpPr>
          <p:cNvPr id="495" name="Shape 495"/>
          <p:cNvSpPr txBox="1"/>
          <p:nvPr>
            <p:ph type="title"/>
          </p:nvPr>
        </p:nvSpPr>
        <p:spPr>
          <a:xfrm>
            <a:off x="1511300" y="241300"/>
            <a:ext cx="132333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800" u="none" cap="none" strike="noStrike">
                <a:solidFill>
                  <a:srgbClr val="FFFF00"/>
                </a:solidFill>
                <a:latin typeface="Cabin"/>
                <a:ea typeface="Cabin"/>
                <a:cs typeface="Cabin"/>
                <a:sym typeface="Cabin"/>
              </a:rPr>
              <a:t>String </a:t>
            </a:r>
            <a:r>
              <a:rPr b="0" baseline="0" i="0" lang="en-US" sz="7800" u="none" cap="none" strike="noStrike">
                <a:solidFill>
                  <a:srgbClr val="00FFFF"/>
                </a:solidFill>
                <a:latin typeface="Cabin"/>
                <a:ea typeface="Cabin"/>
                <a:cs typeface="Cabin"/>
                <a:sym typeface="Cabin"/>
              </a:rPr>
              <a:t>Operations</a:t>
            </a:r>
          </a:p>
        </p:txBody>
      </p:sp>
      <p:sp>
        <p:nvSpPr>
          <p:cNvPr id="496" name="Shape 496"/>
          <p:cNvSpPr txBox="1"/>
          <p:nvPr>
            <p:ph idx="1" type="body"/>
          </p:nvPr>
        </p:nvSpPr>
        <p:spPr>
          <a:xfrm>
            <a:off x="1511300" y="2590800"/>
            <a:ext cx="8369299" cy="5041899"/>
          </a:xfrm>
          <a:prstGeom prst="rect">
            <a:avLst/>
          </a:prstGeom>
          <a:noFill/>
          <a:ln>
            <a:noFill/>
          </a:ln>
        </p:spPr>
        <p:txBody>
          <a:bodyPr anchorCtr="0" anchor="ctr" bIns="50800" lIns="50800" rIns="50800" tIns="50800">
            <a:noAutofit/>
          </a:bodyPr>
          <a:lstStyle/>
          <a:p>
            <a:pPr indent="-603377" lvl="0" marL="11049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Some </a:t>
            </a:r>
            <a:r>
              <a:rPr b="0" baseline="0" i="0" lang="en-US" sz="3600" u="none" cap="none" strike="noStrike">
                <a:solidFill>
                  <a:srgbClr val="00FFFF"/>
                </a:solidFill>
                <a:latin typeface="Cabin"/>
                <a:ea typeface="Cabin"/>
                <a:cs typeface="Cabin"/>
                <a:sym typeface="Cabin"/>
              </a:rPr>
              <a:t>operators</a:t>
            </a:r>
            <a:r>
              <a:rPr b="0" baseline="0" i="0" lang="en-US" sz="3600" u="none" cap="none" strike="noStrike">
                <a:solidFill>
                  <a:schemeClr val="lt1"/>
                </a:solidFill>
                <a:latin typeface="Cabin"/>
                <a:ea typeface="Cabin"/>
                <a:cs typeface="Cabin"/>
                <a:sym typeface="Cabin"/>
              </a:rPr>
              <a:t> apply to strings</a:t>
            </a:r>
          </a:p>
          <a:p>
            <a:pPr indent="-603376" lvl="1" marL="1549400" marR="0" rtl="0" algn="l">
              <a:lnSpc>
                <a:spcPct val="100000"/>
              </a:lnSpc>
              <a:spcBef>
                <a:spcPts val="2300"/>
              </a:spcBef>
              <a:spcAft>
                <a:spcPts val="0"/>
              </a:spcAft>
              <a:buClr>
                <a:schemeClr val="accent5"/>
              </a:buClr>
              <a:buSzPct val="100000"/>
              <a:buFont typeface="Cabin"/>
              <a:buChar char="&gt;"/>
            </a:pPr>
            <a:r>
              <a:rPr b="0" baseline="0" i="0" lang="en-US" sz="3600" u="none" cap="none" strike="noStrike">
                <a:solidFill>
                  <a:srgbClr val="00FFFF"/>
                </a:solidFill>
                <a:latin typeface="Cabin"/>
                <a:ea typeface="Cabin"/>
                <a:cs typeface="Cabin"/>
                <a:sym typeface="Cabin"/>
              </a:rPr>
              <a:t>+</a:t>
            </a:r>
            <a:r>
              <a:rPr b="0" baseline="0" i="0" lang="en-US" sz="3600" u="none" cap="none" strike="noStrike">
                <a:solidFill>
                  <a:schemeClr val="accent5"/>
                </a:solidFill>
                <a:latin typeface="Cabin"/>
                <a:ea typeface="Cabin"/>
                <a:cs typeface="Cabin"/>
                <a:sym typeface="Cabin"/>
              </a:rPr>
              <a:t> implies </a:t>
            </a:r>
            <a:r>
              <a:rPr b="0" baseline="0" i="0" lang="en-US" sz="3600" u="none" cap="none" strike="noStrike">
                <a:solidFill>
                  <a:schemeClr val="accent5"/>
                </a:solidFill>
                <a:latin typeface="Arial"/>
                <a:ea typeface="Arial"/>
                <a:cs typeface="Arial"/>
                <a:sym typeface="Arial"/>
              </a:rPr>
              <a:t>“</a:t>
            </a:r>
            <a:r>
              <a:rPr b="0" baseline="0" i="0" lang="en-US" sz="3600" u="none" cap="none" strike="noStrike">
                <a:solidFill>
                  <a:schemeClr val="accent5"/>
                </a:solidFill>
                <a:latin typeface="Cabin"/>
                <a:ea typeface="Cabin"/>
                <a:cs typeface="Cabin"/>
                <a:sym typeface="Cabin"/>
              </a:rPr>
              <a:t>concatenation</a:t>
            </a:r>
            <a:r>
              <a:rPr b="0" baseline="0" i="0" lang="en-US" sz="3600" u="none" cap="none" strike="noStrike">
                <a:solidFill>
                  <a:schemeClr val="accent5"/>
                </a:solidFill>
                <a:latin typeface="Arial"/>
                <a:ea typeface="Arial"/>
                <a:cs typeface="Arial"/>
                <a:sym typeface="Arial"/>
              </a:rPr>
              <a:t>”</a:t>
            </a:r>
          </a:p>
          <a:p>
            <a:pPr indent="-603376" lvl="1" marL="1549400" marR="0" rtl="0" algn="l">
              <a:lnSpc>
                <a:spcPct val="100000"/>
              </a:lnSpc>
              <a:spcBef>
                <a:spcPts val="2300"/>
              </a:spcBef>
              <a:spcAft>
                <a:spcPts val="0"/>
              </a:spcAft>
              <a:buClr>
                <a:schemeClr val="accent5"/>
              </a:buClr>
              <a:buSzPct val="100000"/>
              <a:buFont typeface="Cabin"/>
              <a:buChar char="&gt;"/>
            </a:pPr>
            <a:r>
              <a:rPr b="0" baseline="0" i="0" lang="en-US" sz="3600" u="none" cap="none" strike="noStrike">
                <a:solidFill>
                  <a:srgbClr val="00FFFF"/>
                </a:solidFill>
                <a:latin typeface="Cabin"/>
                <a:ea typeface="Cabin"/>
                <a:cs typeface="Cabin"/>
                <a:sym typeface="Cabin"/>
              </a:rPr>
              <a:t>*</a:t>
            </a:r>
            <a:r>
              <a:rPr b="0" baseline="0" i="0" lang="en-US" sz="3600" u="none" cap="none" strike="noStrike">
                <a:solidFill>
                  <a:schemeClr val="accent5"/>
                </a:solidFill>
                <a:latin typeface="Cabin"/>
                <a:ea typeface="Cabin"/>
                <a:cs typeface="Cabin"/>
                <a:sym typeface="Cabin"/>
              </a:rPr>
              <a:t> implies </a:t>
            </a:r>
            <a:r>
              <a:rPr b="0" baseline="0" i="0" lang="en-US" sz="3600" u="none" cap="none" strike="noStrike">
                <a:solidFill>
                  <a:schemeClr val="accent5"/>
                </a:solidFill>
                <a:latin typeface="Arial"/>
                <a:ea typeface="Arial"/>
                <a:cs typeface="Arial"/>
                <a:sym typeface="Arial"/>
              </a:rPr>
              <a:t>“</a:t>
            </a:r>
            <a:r>
              <a:rPr b="0" baseline="0" i="0" lang="en-US" sz="3600" u="none" cap="none" strike="noStrike">
                <a:solidFill>
                  <a:schemeClr val="accent5"/>
                </a:solidFill>
                <a:latin typeface="Cabin"/>
                <a:ea typeface="Cabin"/>
                <a:cs typeface="Cabin"/>
                <a:sym typeface="Cabin"/>
              </a:rPr>
              <a:t>multiple concatenation</a:t>
            </a:r>
            <a:r>
              <a:rPr b="0" baseline="0" i="0" lang="en-US" sz="3600" u="none" cap="none" strike="noStrike">
                <a:solidFill>
                  <a:schemeClr val="accent5"/>
                </a:solidFill>
                <a:latin typeface="Arial"/>
                <a:ea typeface="Arial"/>
                <a:cs typeface="Arial"/>
                <a:sym typeface="Arial"/>
              </a:rPr>
              <a:t>”</a:t>
            </a:r>
          </a:p>
          <a:p>
            <a:pPr indent="-603377" lvl="0" marL="1104900" marR="0" rtl="0" algn="l">
              <a:lnSpc>
                <a:spcPct val="100000"/>
              </a:lnSpc>
              <a:spcBef>
                <a:spcPts val="23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Python knows when it is dealing with a string or a number and behaves appropriately</a:t>
            </a:r>
          </a:p>
        </p:txBody>
      </p:sp>
      <p:sp>
        <p:nvSpPr>
          <p:cNvPr id="497" name="Shape 497"/>
          <p:cNvSpPr txBox="1"/>
          <p:nvPr/>
        </p:nvSpPr>
        <p:spPr>
          <a:xfrm>
            <a:off x="11077575" y="3503612"/>
            <a:ext cx="4406900" cy="2924175"/>
          </a:xfrm>
          <a:prstGeom prst="rect">
            <a:avLst/>
          </a:prstGeom>
          <a:noFill/>
          <a:ln cap="rnd"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b="0" baseline="0" i="0" lang="en-US" sz="3800" u="none" cap="none" strike="noStrike">
                <a:solidFill>
                  <a:schemeClr val="lt1"/>
                </a:solidFill>
                <a:latin typeface="Cabin"/>
                <a:ea typeface="Cabin"/>
                <a:cs typeface="Cabin"/>
                <a:sym typeface="Cabin"/>
              </a:rPr>
              <a:t>&gt;&gt;&gt; </a:t>
            </a:r>
            <a:r>
              <a:rPr b="0" baseline="0" i="0" lang="en-US" sz="3800" u="none" cap="none" strike="noStrike">
                <a:solidFill>
                  <a:srgbClr val="FFFF00"/>
                </a:solidFill>
                <a:latin typeface="Cabin"/>
                <a:ea typeface="Cabin"/>
                <a:cs typeface="Cabin"/>
                <a:sym typeface="Cabin"/>
              </a:rPr>
              <a:t>print</a:t>
            </a:r>
            <a:r>
              <a:rPr b="0" baseline="0" i="0" lang="en-US" sz="3800" u="none" cap="none" strike="noStrike">
                <a:solidFill>
                  <a:schemeClr val="lt1"/>
                </a:solidFill>
                <a:latin typeface="Cabin"/>
                <a:ea typeface="Cabin"/>
                <a:cs typeface="Cabin"/>
                <a:sym typeface="Cabin"/>
              </a:rPr>
              <a:t> 'abc' </a:t>
            </a:r>
            <a:r>
              <a:rPr b="0" baseline="0" i="0" lang="en-US" sz="3800" u="none" cap="none" strike="noStrike">
                <a:solidFill>
                  <a:srgbClr val="00FFFF"/>
                </a:solidFill>
                <a:latin typeface="Cabin"/>
                <a:ea typeface="Cabin"/>
                <a:cs typeface="Cabin"/>
                <a:sym typeface="Cabin"/>
              </a:rPr>
              <a:t>+</a:t>
            </a:r>
            <a:r>
              <a:rPr b="0" baseline="0" i="0" lang="en-US" sz="3800" u="none" cap="none" strike="noStrike">
                <a:solidFill>
                  <a:schemeClr val="lt1"/>
                </a:solidFill>
                <a:latin typeface="Cabin"/>
                <a:ea typeface="Cabin"/>
                <a:cs typeface="Cabin"/>
                <a:sym typeface="Cabin"/>
              </a:rPr>
              <a:t> '123’</a:t>
            </a:r>
          </a:p>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a:t>
            </a:r>
            <a:r>
              <a:rPr b="0" baseline="0" i="0" lang="en-US" sz="3800" u="none" cap="none" strike="noStrike">
                <a:solidFill>
                  <a:schemeClr val="lt1"/>
                </a:solidFill>
                <a:latin typeface="Cabin"/>
                <a:ea typeface="Cabin"/>
                <a:cs typeface="Cabin"/>
                <a:sym typeface="Cabin"/>
              </a:rPr>
              <a:t>bc123 </a:t>
            </a:r>
          </a:p>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&gt;</a:t>
            </a:r>
            <a:r>
              <a:rPr b="0" baseline="0" i="0" lang="en-US" sz="3800" u="none" cap="none" strike="noStrike">
                <a:solidFill>
                  <a:schemeClr val="lt1"/>
                </a:solidFill>
                <a:latin typeface="Cabin"/>
                <a:ea typeface="Cabin"/>
                <a:cs typeface="Cabin"/>
                <a:sym typeface="Cabin"/>
              </a:rPr>
              <a:t>&gt;&gt; </a:t>
            </a:r>
            <a:r>
              <a:rPr b="0" baseline="0" i="0" lang="en-US" sz="3800" u="none" cap="none" strike="noStrike">
                <a:solidFill>
                  <a:srgbClr val="FFFF00"/>
                </a:solidFill>
                <a:latin typeface="Cabin"/>
                <a:ea typeface="Cabin"/>
                <a:cs typeface="Cabin"/>
                <a:sym typeface="Cabin"/>
              </a:rPr>
              <a:t>print</a:t>
            </a:r>
            <a:r>
              <a:rPr b="0" baseline="0" i="0" lang="en-US" sz="3800" u="none" cap="none" strike="noStrike">
                <a:solidFill>
                  <a:schemeClr val="lt1"/>
                </a:solidFill>
                <a:latin typeface="Cabin"/>
                <a:ea typeface="Cabin"/>
                <a:cs typeface="Cabin"/>
                <a:sym typeface="Cabin"/>
              </a:rPr>
              <a:t> 'Hi' </a:t>
            </a:r>
            <a:r>
              <a:rPr b="0" baseline="0" i="0" lang="en-US" sz="3800" u="none" cap="none" strike="noStrike">
                <a:solidFill>
                  <a:srgbClr val="00FFFF"/>
                </a:solidFill>
                <a:latin typeface="Cabin"/>
                <a:ea typeface="Cabin"/>
                <a:cs typeface="Cabin"/>
                <a:sym typeface="Cabin"/>
              </a:rPr>
              <a:t>*</a:t>
            </a:r>
            <a:r>
              <a:rPr b="0" baseline="0" i="0" lang="en-US" sz="3800" u="none" cap="none" strike="noStrike">
                <a:solidFill>
                  <a:schemeClr val="lt1"/>
                </a:solidFill>
                <a:latin typeface="Cabin"/>
                <a:ea typeface="Cabin"/>
                <a:cs typeface="Cabin"/>
                <a:sym typeface="Cabin"/>
              </a:rPr>
              <a:t> 5</a:t>
            </a:r>
          </a:p>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b="0" baseline="0" i="0" lang="en-US" sz="3800" u="none" cap="none" strike="noStrike">
                <a:solidFill>
                  <a:schemeClr val="lt1"/>
                </a:solidFill>
                <a:latin typeface="Cabin"/>
                <a:ea typeface="Cabin"/>
                <a:cs typeface="Cabin"/>
                <a:sym typeface="Cabin"/>
              </a:rPr>
              <a:t>HiHiHiHiHi</a:t>
            </a:r>
          </a:p>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b="0" baseline="0" i="0" lang="en-US" sz="3800" u="none" cap="none" strike="noStrike">
                <a:solidFill>
                  <a:schemeClr val="lt1"/>
                </a:solidFill>
                <a:latin typeface="Cabin"/>
                <a:ea typeface="Cabin"/>
                <a:cs typeface="Cabin"/>
                <a:sym typeface="Cabin"/>
              </a:rPr>
              <a:t>&gt;&gt;&gt; </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sp>
        <p:nvSpPr>
          <p:cNvPr id="502" name="Shape 502"/>
          <p:cNvSpPr txBox="1"/>
          <p:nvPr>
            <p:ph type="title"/>
          </p:nvPr>
        </p:nvSpPr>
        <p:spPr>
          <a:xfrm>
            <a:off x="1511300" y="241300"/>
            <a:ext cx="132333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800" u="none" cap="none" strike="noStrike">
                <a:solidFill>
                  <a:srgbClr val="00FF00"/>
                </a:solidFill>
                <a:latin typeface="Cabin"/>
                <a:ea typeface="Cabin"/>
                <a:cs typeface="Cabin"/>
                <a:sym typeface="Cabin"/>
              </a:rPr>
              <a:t>Mnemonic Variable Names</a:t>
            </a:r>
          </a:p>
        </p:txBody>
      </p:sp>
      <p:sp>
        <p:nvSpPr>
          <p:cNvPr id="503" name="Shape 503"/>
          <p:cNvSpPr txBox="1"/>
          <p:nvPr>
            <p:ph idx="1" type="body"/>
          </p:nvPr>
        </p:nvSpPr>
        <p:spPr>
          <a:xfrm>
            <a:off x="1204875" y="2514600"/>
            <a:ext cx="13539899" cy="5359499"/>
          </a:xfrm>
          <a:prstGeom prst="rect">
            <a:avLst/>
          </a:prstGeom>
          <a:noFill/>
          <a:ln>
            <a:noFill/>
          </a:ln>
        </p:spPr>
        <p:txBody>
          <a:bodyPr anchorCtr="0" anchor="ctr" bIns="50800" lIns="50800" rIns="50800" tIns="50800">
            <a:noAutofit/>
          </a:bodyPr>
          <a:lstStyle/>
          <a:p>
            <a:pPr indent="-603377" lvl="0" marL="11049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Since we programmers are given a choice in how we choose our variable names, there is a bit of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best practice</a:t>
            </a:r>
            <a:r>
              <a:rPr b="0" baseline="0" i="0" lang="en-US" sz="3600" u="none" cap="none" strike="noStrike">
                <a:solidFill>
                  <a:schemeClr val="lt1"/>
                </a:solidFill>
                <a:latin typeface="Arial"/>
                <a:ea typeface="Arial"/>
                <a:cs typeface="Arial"/>
                <a:sym typeface="Arial"/>
              </a:rPr>
              <a:t>”</a:t>
            </a:r>
          </a:p>
          <a:p>
            <a:pPr indent="-603377" lvl="0" marL="1104900" marR="0" rtl="0" algn="l">
              <a:lnSpc>
                <a:spcPct val="100000"/>
              </a:lnSpc>
              <a:spcBef>
                <a:spcPts val="23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We name variables to help us remember what we intend to store in them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rgbClr val="00FF00"/>
                </a:solidFill>
                <a:latin typeface="Cabin"/>
                <a:ea typeface="Cabin"/>
                <a:cs typeface="Cabin"/>
                <a:sym typeface="Cabin"/>
              </a:rPr>
              <a:t>mnemonic</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memory aid</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a:t>
            </a:r>
          </a:p>
          <a:p>
            <a:pPr indent="-603377" lvl="0" marL="1104900" marR="0" rtl="0" algn="l">
              <a:lnSpc>
                <a:spcPct val="100000"/>
              </a:lnSpc>
              <a:spcBef>
                <a:spcPts val="23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This can confuse beginning students because well</a:t>
            </a:r>
            <a:r>
              <a:rPr lang="en-US" sz="3600">
                <a:solidFill>
                  <a:schemeClr val="lt1"/>
                </a:solidFill>
                <a:latin typeface="Cabin"/>
                <a:ea typeface="Cabin"/>
                <a:cs typeface="Cabin"/>
                <a:sym typeface="Cabin"/>
              </a:rPr>
              <a:t>-</a:t>
            </a:r>
            <a:r>
              <a:rPr b="0" baseline="0" i="0" lang="en-US" sz="3600" u="none" cap="none" strike="noStrike">
                <a:solidFill>
                  <a:schemeClr val="lt1"/>
                </a:solidFill>
                <a:latin typeface="Cabin"/>
                <a:ea typeface="Cabin"/>
                <a:cs typeface="Cabin"/>
                <a:sym typeface="Cabin"/>
              </a:rPr>
              <a:t>named variables often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sound</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so good that they must be keywords</a:t>
            </a:r>
          </a:p>
        </p:txBody>
      </p:sp>
      <p:sp>
        <p:nvSpPr>
          <p:cNvPr id="504" name="Shape 504"/>
          <p:cNvSpPr txBox="1"/>
          <p:nvPr/>
        </p:nvSpPr>
        <p:spPr>
          <a:xfrm>
            <a:off x="3980350" y="8178800"/>
            <a:ext cx="8295300" cy="660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800" u="sng" cap="none" strike="noStrike">
                <a:solidFill>
                  <a:srgbClr val="FFFF00"/>
                </a:solidFill>
                <a:latin typeface="Cabin"/>
                <a:ea typeface="Cabin"/>
                <a:cs typeface="Cabin"/>
                <a:sym typeface="Cabin"/>
                <a:hlinkClick r:id="rId3"/>
              </a:rPr>
              <a:t>http://en.wikipedia.org/wiki/Mnemonic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Variables</a:t>
            </a:r>
          </a:p>
        </p:txBody>
      </p:sp>
      <p:sp>
        <p:nvSpPr>
          <p:cNvPr id="254" name="Shape 254"/>
          <p:cNvSpPr txBox="1"/>
          <p:nvPr>
            <p:ph idx="1" type="body"/>
          </p:nvPr>
        </p:nvSpPr>
        <p:spPr>
          <a:xfrm>
            <a:off x="1155700" y="2425700"/>
            <a:ext cx="13932000" cy="33401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A </a:t>
            </a:r>
            <a:r>
              <a:rPr b="0" baseline="0" i="0" lang="en-US" sz="3600" u="none" cap="none" strike="noStrike">
                <a:solidFill>
                  <a:srgbClr val="00FF00"/>
                </a:solidFill>
                <a:latin typeface="Cabin"/>
                <a:ea typeface="Cabin"/>
                <a:cs typeface="Cabin"/>
                <a:sym typeface="Cabin"/>
              </a:rPr>
              <a:t>variable</a:t>
            </a:r>
            <a:r>
              <a:rPr b="0" baseline="0" i="0" lang="en-US" sz="3600" u="none" cap="none" strike="noStrike">
                <a:solidFill>
                  <a:schemeClr val="lt1"/>
                </a:solidFill>
                <a:latin typeface="Cabin"/>
                <a:ea typeface="Cabin"/>
                <a:cs typeface="Cabin"/>
                <a:sym typeface="Cabin"/>
              </a:rPr>
              <a:t> is a named place in the memory where a programmer can store data and later retrieve the data using the </a:t>
            </a:r>
            <a:r>
              <a:rPr b="0" baseline="0" i="0" lang="en-US" sz="3600" u="none" cap="none" strike="noStrike">
                <a:solidFill>
                  <a:srgbClr val="00FF00"/>
                </a:solidFill>
                <a:latin typeface="Cabin"/>
                <a:ea typeface="Cabin"/>
                <a:cs typeface="Cabin"/>
                <a:sym typeface="Cabin"/>
              </a:rPr>
              <a:t>variable</a:t>
            </a:r>
            <a:r>
              <a:rPr b="0" baseline="0" i="0" lang="en-US" sz="3600" u="none" cap="none" strike="noStrike">
                <a:solidFill>
                  <a:schemeClr val="lt1"/>
                </a:solidFill>
                <a:latin typeface="Cabin"/>
                <a:ea typeface="Cabin"/>
                <a:cs typeface="Cabin"/>
                <a:sym typeface="Cabin"/>
              </a:rPr>
              <a:t>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name</a:t>
            </a:r>
            <a:r>
              <a:rPr b="0" baseline="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Programmers get to choose the names of the </a:t>
            </a:r>
            <a:r>
              <a:rPr b="0" baseline="0" i="0" lang="en-US" sz="3600" u="none" cap="none" strike="noStrike">
                <a:solidFill>
                  <a:srgbClr val="00FF00"/>
                </a:solidFill>
                <a:latin typeface="Cabin"/>
                <a:ea typeface="Cabin"/>
                <a:cs typeface="Cabin"/>
                <a:sym typeface="Cabin"/>
              </a:rPr>
              <a:t>variables</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You can change the contents of a </a:t>
            </a:r>
            <a:r>
              <a:rPr b="0" baseline="0" i="0" lang="en-US" sz="3600" u="none" cap="none" strike="noStrike">
                <a:solidFill>
                  <a:srgbClr val="00FF00"/>
                </a:solidFill>
                <a:latin typeface="Cabin"/>
                <a:ea typeface="Cabin"/>
                <a:cs typeface="Cabin"/>
                <a:sym typeface="Cabin"/>
              </a:rPr>
              <a:t>variable </a:t>
            </a:r>
            <a:r>
              <a:rPr b="0" baseline="0" i="0" lang="en-US" sz="3600" u="none" cap="none" strike="noStrike">
                <a:solidFill>
                  <a:schemeClr val="lt1"/>
                </a:solidFill>
                <a:latin typeface="Cabin"/>
                <a:ea typeface="Cabin"/>
                <a:cs typeface="Cabin"/>
                <a:sym typeface="Cabin"/>
              </a:rPr>
              <a:t>in a later statement</a:t>
            </a:r>
          </a:p>
        </p:txBody>
      </p:sp>
      <p:sp>
        <p:nvSpPr>
          <p:cNvPr id="255" name="Shape 255"/>
          <p:cNvSpPr txBox="1"/>
          <p:nvPr/>
        </p:nvSpPr>
        <p:spPr>
          <a:xfrm>
            <a:off x="10388600" y="6083300"/>
            <a:ext cx="5016500" cy="1270000"/>
          </a:xfrm>
          <a:prstGeom prst="rect">
            <a:avLst/>
          </a:prstGeom>
          <a:solidFill>
            <a:srgbClr val="0000FF"/>
          </a:solid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b="1" baseline="0" i="0" lang="en-US" sz="4900" u="none" cap="none" strike="noStrike">
                <a:solidFill>
                  <a:schemeClr val="lt1"/>
                </a:solidFill>
                <a:latin typeface="Cabin"/>
                <a:ea typeface="Cabin"/>
                <a:cs typeface="Cabin"/>
                <a:sym typeface="Cabin"/>
              </a:rPr>
              <a:t>12.2</a:t>
            </a:r>
          </a:p>
        </p:txBody>
      </p:sp>
      <p:sp>
        <p:nvSpPr>
          <p:cNvPr id="256" name="Shape 256"/>
          <p:cNvSpPr txBox="1"/>
          <p:nvPr/>
        </p:nvSpPr>
        <p:spPr>
          <a:xfrm>
            <a:off x="9534525" y="6280150"/>
            <a:ext cx="444500" cy="863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5200" u="none" cap="none" strike="noStrike">
                <a:solidFill>
                  <a:srgbClr val="00FF00"/>
                </a:solidFill>
                <a:latin typeface="Cabin"/>
                <a:ea typeface="Cabin"/>
                <a:cs typeface="Cabin"/>
                <a:sym typeface="Cabin"/>
              </a:rPr>
              <a:t>x</a:t>
            </a:r>
          </a:p>
        </p:txBody>
      </p:sp>
      <p:sp>
        <p:nvSpPr>
          <p:cNvPr id="257" name="Shape 257"/>
          <p:cNvSpPr txBox="1"/>
          <p:nvPr/>
        </p:nvSpPr>
        <p:spPr>
          <a:xfrm>
            <a:off x="10350500" y="7721600"/>
            <a:ext cx="5016500" cy="1270000"/>
          </a:xfrm>
          <a:prstGeom prst="rect">
            <a:avLst/>
          </a:prstGeom>
          <a:solidFill>
            <a:srgbClr val="0000FF"/>
          </a:solid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b="1" baseline="0" i="0" lang="en-US" sz="4900" u="none" cap="none" strike="noStrike">
                <a:solidFill>
                  <a:schemeClr val="lt1"/>
                </a:solidFill>
                <a:latin typeface="Cabin"/>
                <a:ea typeface="Cabin"/>
                <a:cs typeface="Cabin"/>
                <a:sym typeface="Cabin"/>
              </a:rPr>
              <a:t>14</a:t>
            </a:r>
            <a:r>
              <a:rPr b="0" baseline="0" i="0" lang="en-US" sz="4900" u="none" cap="none" strike="noStrike">
                <a:solidFill>
                  <a:schemeClr val="lt1"/>
                </a:solidFill>
                <a:latin typeface="Cabin"/>
                <a:ea typeface="Cabin"/>
                <a:cs typeface="Cabin"/>
                <a:sym typeface="Cabin"/>
              </a:rPr>
              <a:t>               </a:t>
            </a:r>
          </a:p>
        </p:txBody>
      </p:sp>
      <p:sp>
        <p:nvSpPr>
          <p:cNvPr id="258" name="Shape 258"/>
          <p:cNvSpPr txBox="1"/>
          <p:nvPr/>
        </p:nvSpPr>
        <p:spPr>
          <a:xfrm>
            <a:off x="9518650" y="7924800"/>
            <a:ext cx="404811" cy="863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5200" u="none" cap="none" strike="noStrike">
                <a:solidFill>
                  <a:srgbClr val="00FF00"/>
                </a:solidFill>
                <a:latin typeface="Cabin"/>
                <a:ea typeface="Cabin"/>
                <a:cs typeface="Cabin"/>
                <a:sym typeface="Cabin"/>
              </a:rPr>
              <a:t>y</a:t>
            </a:r>
          </a:p>
        </p:txBody>
      </p:sp>
      <p:sp>
        <p:nvSpPr>
          <p:cNvPr id="259" name="Shape 259"/>
          <p:cNvSpPr txBox="1"/>
          <p:nvPr/>
        </p:nvSpPr>
        <p:spPr>
          <a:xfrm>
            <a:off x="2624145" y="6235700"/>
            <a:ext cx="4038900" cy="2387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4800" u="none" cap="none" strike="noStrike">
                <a:solidFill>
                  <a:srgbClr val="00FF00"/>
                </a:solidFill>
                <a:latin typeface="Courier New"/>
                <a:ea typeface="Courier New"/>
                <a:cs typeface="Courier New"/>
                <a:sym typeface="Courier New"/>
              </a:rPr>
              <a:t>x </a:t>
            </a:r>
            <a:r>
              <a:rPr b="0" baseline="0" i="0" lang="en-US" sz="4800" u="none" cap="none" strike="noStrike">
                <a:solidFill>
                  <a:srgbClr val="FFFF00"/>
                </a:solidFill>
                <a:latin typeface="Courier New"/>
                <a:ea typeface="Courier New"/>
                <a:cs typeface="Courier New"/>
                <a:sym typeface="Courier New"/>
              </a:rPr>
              <a:t>= </a:t>
            </a:r>
            <a:r>
              <a:rPr b="0" baseline="0" i="0" lang="en-US" sz="4800" u="none" cap="none" strike="noStrike">
                <a:solidFill>
                  <a:srgbClr val="FF7F00"/>
                </a:solidFill>
                <a:latin typeface="Courier New"/>
                <a:ea typeface="Courier New"/>
                <a:cs typeface="Courier New"/>
                <a:sym typeface="Courier New"/>
              </a:rPr>
              <a:t>12.2</a:t>
            </a:r>
          </a:p>
          <a:p>
            <a:pPr indent="0" lvl="0" marL="0" marR="0" rtl="0" algn="l">
              <a:lnSpc>
                <a:spcPct val="100000"/>
              </a:lnSpc>
              <a:spcBef>
                <a:spcPts val="0"/>
              </a:spcBef>
              <a:spcAft>
                <a:spcPts val="0"/>
              </a:spcAft>
              <a:buClr>
                <a:srgbClr val="00FF00"/>
              </a:buClr>
              <a:buSzPct val="25000"/>
              <a:buFont typeface="Cabin"/>
              <a:buNone/>
            </a:pPr>
            <a:r>
              <a:rPr b="0" baseline="0" i="0" lang="en-US" sz="4800" u="none" cap="none" strike="noStrike">
                <a:solidFill>
                  <a:srgbClr val="00FF00"/>
                </a:solidFill>
                <a:latin typeface="Courier New"/>
                <a:ea typeface="Courier New"/>
                <a:cs typeface="Courier New"/>
                <a:sym typeface="Courier New"/>
              </a:rPr>
              <a:t>y</a:t>
            </a:r>
            <a:r>
              <a:rPr b="0" baseline="0" i="0" lang="en-US" sz="4800" u="none" cap="none" strike="noStrike">
                <a:solidFill>
                  <a:srgbClr val="FFFF00"/>
                </a:solidFill>
                <a:latin typeface="Courier New"/>
                <a:ea typeface="Courier New"/>
                <a:cs typeface="Courier New"/>
                <a:sym typeface="Courier New"/>
              </a:rPr>
              <a:t> = </a:t>
            </a:r>
            <a:r>
              <a:rPr b="0" baseline="0" i="0" lang="en-US" sz="4800" u="none" cap="none" strike="noStrike">
                <a:solidFill>
                  <a:srgbClr val="FF7F00"/>
                </a:solidFill>
                <a:latin typeface="Courier New"/>
                <a:ea typeface="Courier New"/>
                <a:cs typeface="Courier New"/>
                <a:sym typeface="Courier New"/>
              </a:rPr>
              <a:t>14</a:t>
            </a:r>
          </a:p>
          <a:p>
            <a:pPr indent="0" lvl="0" marL="0" marR="0" rtl="0" algn="ctr">
              <a:lnSpc>
                <a:spcPct val="100000"/>
              </a:lnSpc>
              <a:spcBef>
                <a:spcPts val="0"/>
              </a:spcBef>
              <a:spcAft>
                <a:spcPts val="0"/>
              </a:spcAft>
              <a:buNone/>
            </a:pPr>
            <a:r>
              <a:t/>
            </a:r>
            <a:endParaRPr sz="4800">
              <a:latin typeface="Courier New"/>
              <a:ea typeface="Courier New"/>
              <a:cs typeface="Courier New"/>
              <a:sym typeface="Courier New"/>
            </a:endParaRPr>
          </a:p>
        </p:txBody>
      </p:sp>
      <p:sp>
        <p:nvSpPr>
          <p:cNvPr id="260" name="Shape 260"/>
          <p:cNvSpPr txBox="1"/>
          <p:nvPr/>
        </p:nvSpPr>
        <p:spPr>
          <a:xfrm>
            <a:off x="2624125" y="8034325"/>
            <a:ext cx="3789000" cy="863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Font typeface="Cabin"/>
              <a:buNone/>
            </a:pPr>
            <a:r>
              <a:t/>
            </a:r>
            <a:endParaRPr sz="4800">
              <a:latin typeface="Courier New"/>
              <a:ea typeface="Courier New"/>
              <a:cs typeface="Courier New"/>
              <a:sym typeface="Courier New"/>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8" name="Shape 508"/>
        <p:cNvGrpSpPr/>
        <p:nvPr/>
      </p:nvGrpSpPr>
      <p:grpSpPr>
        <a:xfrm>
          <a:off x="0" y="0"/>
          <a:ext cx="0" cy="0"/>
          <a:chOff x="0" y="0"/>
          <a:chExt cx="0" cy="0"/>
        </a:xfrm>
      </p:grpSpPr>
      <p:sp>
        <p:nvSpPr>
          <p:cNvPr id="509" name="Shape 509"/>
          <p:cNvSpPr txBox="1"/>
          <p:nvPr/>
        </p:nvSpPr>
        <p:spPr>
          <a:xfrm>
            <a:off x="1208073" y="1676400"/>
            <a:ext cx="8341499" cy="233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x1q3z9ocd = 35.0 </a:t>
            </a:r>
          </a:p>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x1q3z9afd = 12.50</a:t>
            </a:r>
          </a:p>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x1q3p9afd = x1q3z9ocd * x1q3z9afd</a:t>
            </a:r>
          </a:p>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print x1q3p9afd</a:t>
            </a:r>
          </a:p>
        </p:txBody>
      </p:sp>
      <p:sp>
        <p:nvSpPr>
          <p:cNvPr id="510" name="Shape 510"/>
          <p:cNvSpPr txBox="1"/>
          <p:nvPr/>
        </p:nvSpPr>
        <p:spPr>
          <a:xfrm>
            <a:off x="7137400" y="5499100"/>
            <a:ext cx="5208599" cy="233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hours = 35.0 </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rate = 12.50 </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pay = hours * rate </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print pay</a:t>
            </a:r>
          </a:p>
        </p:txBody>
      </p:sp>
      <p:sp>
        <p:nvSpPr>
          <p:cNvPr id="511" name="Shape 511"/>
          <p:cNvSpPr txBox="1"/>
          <p:nvPr/>
        </p:nvSpPr>
        <p:spPr>
          <a:xfrm>
            <a:off x="11531600" y="1676400"/>
            <a:ext cx="2109786" cy="23368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3000" u="none" cap="none" strike="noStrike">
                <a:solidFill>
                  <a:srgbClr val="FF00FF"/>
                </a:solidFill>
                <a:latin typeface="Courier New"/>
                <a:ea typeface="Courier New"/>
                <a:cs typeface="Courier New"/>
                <a:sym typeface="Courier New"/>
              </a:rPr>
              <a:t>a = 35.0 </a:t>
            </a:r>
          </a:p>
          <a:p>
            <a:pPr indent="0" lvl="0" marL="0" marR="0" rtl="0" algn="l">
              <a:lnSpc>
                <a:spcPct val="100000"/>
              </a:lnSpc>
              <a:spcBef>
                <a:spcPts val="0"/>
              </a:spcBef>
              <a:spcAft>
                <a:spcPts val="0"/>
              </a:spcAft>
              <a:buClr>
                <a:srgbClr val="FF00FF"/>
              </a:buClr>
              <a:buSzPct val="25000"/>
              <a:buFont typeface="Cabin"/>
              <a:buNone/>
            </a:pPr>
            <a:r>
              <a:rPr b="0" baseline="0" i="0" lang="en-US" sz="3000" u="none" cap="none" strike="noStrike">
                <a:solidFill>
                  <a:srgbClr val="FF00FF"/>
                </a:solidFill>
                <a:latin typeface="Courier New"/>
                <a:ea typeface="Courier New"/>
                <a:cs typeface="Courier New"/>
                <a:sym typeface="Courier New"/>
              </a:rPr>
              <a:t>b = 12.50 </a:t>
            </a:r>
          </a:p>
          <a:p>
            <a:pPr indent="0" lvl="0" marL="0" marR="0" rtl="0" algn="l">
              <a:lnSpc>
                <a:spcPct val="100000"/>
              </a:lnSpc>
              <a:spcBef>
                <a:spcPts val="0"/>
              </a:spcBef>
              <a:spcAft>
                <a:spcPts val="0"/>
              </a:spcAft>
              <a:buClr>
                <a:srgbClr val="FF00FF"/>
              </a:buClr>
              <a:buSzPct val="25000"/>
              <a:buFont typeface="Cabin"/>
              <a:buNone/>
            </a:pPr>
            <a:r>
              <a:rPr b="0" baseline="0" i="0" lang="en-US" sz="3000" u="none" cap="none" strike="noStrike">
                <a:solidFill>
                  <a:srgbClr val="FF00FF"/>
                </a:solidFill>
                <a:latin typeface="Courier New"/>
                <a:ea typeface="Courier New"/>
                <a:cs typeface="Courier New"/>
                <a:sym typeface="Courier New"/>
              </a:rPr>
              <a:t>c = a * b </a:t>
            </a:r>
          </a:p>
          <a:p>
            <a:pPr indent="0" lvl="0" marL="0" marR="0" rtl="0" algn="l">
              <a:lnSpc>
                <a:spcPct val="100000"/>
              </a:lnSpc>
              <a:spcBef>
                <a:spcPts val="0"/>
              </a:spcBef>
              <a:spcAft>
                <a:spcPts val="0"/>
              </a:spcAft>
              <a:buClr>
                <a:srgbClr val="FF00FF"/>
              </a:buClr>
              <a:buSzPct val="25000"/>
              <a:buFont typeface="Cabin"/>
              <a:buNone/>
            </a:pPr>
            <a:r>
              <a:rPr b="0" baseline="0" i="0" lang="en-US" sz="3000" u="none" cap="none" strike="noStrike">
                <a:solidFill>
                  <a:srgbClr val="FF00FF"/>
                </a:solidFill>
                <a:latin typeface="Courier New"/>
                <a:ea typeface="Courier New"/>
                <a:cs typeface="Courier New"/>
                <a:sym typeface="Courier New"/>
              </a:rPr>
              <a:t>print c</a:t>
            </a:r>
          </a:p>
        </p:txBody>
      </p:sp>
      <p:sp>
        <p:nvSpPr>
          <p:cNvPr id="512" name="Shape 512"/>
          <p:cNvSpPr txBox="1"/>
          <p:nvPr/>
        </p:nvSpPr>
        <p:spPr>
          <a:xfrm>
            <a:off x="1536700" y="6057900"/>
            <a:ext cx="3860400" cy="1219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What </a:t>
            </a:r>
            <a:r>
              <a:rPr lang="en-US" sz="3800">
                <a:solidFill>
                  <a:schemeClr val="lt1"/>
                </a:solidFill>
                <a:latin typeface="Cabin"/>
                <a:ea typeface="Cabin"/>
                <a:cs typeface="Cabin"/>
                <a:sym typeface="Cabin"/>
              </a:rPr>
              <a:t>are these bits of </a:t>
            </a:r>
            <a:r>
              <a:rPr b="0" baseline="0" i="0" lang="en-US" sz="3800" u="none" cap="none" strike="noStrike">
                <a:solidFill>
                  <a:schemeClr val="lt1"/>
                </a:solidFill>
                <a:latin typeface="Cabin"/>
                <a:ea typeface="Cabin"/>
                <a:cs typeface="Cabin"/>
                <a:sym typeface="Cabin"/>
              </a:rPr>
              <a:t>code doing?</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6" name="Shape 516"/>
        <p:cNvGrpSpPr/>
        <p:nvPr/>
      </p:nvGrpSpPr>
      <p:grpSpPr>
        <a:xfrm>
          <a:off x="0" y="0"/>
          <a:ext cx="0" cy="0"/>
          <a:chOff x="0" y="0"/>
          <a:chExt cx="0" cy="0"/>
        </a:xfrm>
      </p:grpSpPr>
      <p:sp>
        <p:nvSpPr>
          <p:cNvPr id="517" name="Shape 517"/>
          <p:cNvSpPr txBox="1"/>
          <p:nvPr/>
        </p:nvSpPr>
        <p:spPr>
          <a:xfrm>
            <a:off x="673100" y="571500"/>
            <a:ext cx="1727099" cy="660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3800" u="none" cap="none" strike="noStrike">
                <a:solidFill>
                  <a:srgbClr val="00FF00"/>
                </a:solidFill>
                <a:latin typeface="Cabin"/>
                <a:ea typeface="Cabin"/>
                <a:cs typeface="Cabin"/>
                <a:sym typeface="Cabin"/>
              </a:rPr>
              <a:t>Exercise</a:t>
            </a:r>
          </a:p>
        </p:txBody>
      </p:sp>
      <p:sp>
        <p:nvSpPr>
          <p:cNvPr id="518" name="Shape 518"/>
          <p:cNvSpPr txBox="1"/>
          <p:nvPr/>
        </p:nvSpPr>
        <p:spPr>
          <a:xfrm>
            <a:off x="2908300" y="2413000"/>
            <a:ext cx="10706100" cy="3454499"/>
          </a:xfrm>
          <a:prstGeom prst="rect">
            <a:avLst/>
          </a:prstGeom>
          <a:noFill/>
          <a:ln>
            <a:noFill/>
          </a:ln>
        </p:spPr>
        <p:txBody>
          <a:bodyPr anchorCtr="0" anchor="ctr" bIns="0" lIns="0" rIns="0" tIns="0">
            <a:noAutofit/>
          </a:bodyPr>
          <a:lstStyle/>
          <a:p>
            <a:pPr indent="0" lvl="0" marL="457200" marR="0" rtl="0" algn="l">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Write a program to prompt the user for hours and rate per hour to compute gross pay.</a:t>
            </a:r>
            <a:br>
              <a:rPr b="0" baseline="0" i="0" lang="en-US" sz="3800" u="none" cap="none" strike="noStrike">
                <a:solidFill>
                  <a:schemeClr val="lt1"/>
                </a:solidFill>
                <a:latin typeface="Cabin"/>
                <a:ea typeface="Cabin"/>
                <a:cs typeface="Cabin"/>
                <a:sym typeface="Cabin"/>
              </a:rPr>
            </a:br>
          </a:p>
          <a:p>
            <a:pPr indent="0" lvl="0" marL="457200" marR="0" rtl="0" algn="l">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Enter Hours: </a:t>
            </a:r>
            <a:r>
              <a:rPr b="0" baseline="0" i="0" lang="en-US" sz="3800" u="none" cap="none" strike="noStrike">
                <a:solidFill>
                  <a:srgbClr val="FFFF00"/>
                </a:solidFill>
                <a:latin typeface="Cabin"/>
                <a:ea typeface="Cabin"/>
                <a:cs typeface="Cabin"/>
                <a:sym typeface="Cabin"/>
              </a:rPr>
              <a:t>35</a:t>
            </a:r>
            <a:r>
              <a:rPr b="0" baseline="0" i="0" lang="en-US" sz="3800" u="none" cap="none" strike="noStrike">
                <a:solidFill>
                  <a:schemeClr val="lt1"/>
                </a:solidFill>
                <a:latin typeface="Cabin"/>
                <a:ea typeface="Cabin"/>
                <a:cs typeface="Cabin"/>
                <a:sym typeface="Cabin"/>
              </a:rPr>
              <a:t> </a:t>
            </a:r>
          </a:p>
          <a:p>
            <a:pPr indent="0" lvl="0" marL="457200" marR="0" rtl="0" algn="l">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Enter Rate: </a:t>
            </a:r>
            <a:r>
              <a:rPr b="0" baseline="0" i="0" lang="en-US" sz="3800" u="none" cap="none" strike="noStrike">
                <a:solidFill>
                  <a:srgbClr val="FFFF00"/>
                </a:solidFill>
                <a:latin typeface="Cabin"/>
                <a:ea typeface="Cabin"/>
                <a:cs typeface="Cabin"/>
                <a:sym typeface="Cabin"/>
              </a:rPr>
              <a:t>2.75 </a:t>
            </a:r>
          </a:p>
          <a:p>
            <a:pPr indent="0" lvl="0" marL="457200" marR="0" rtl="0" algn="l">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Pay: 96.25</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2" name="Shape 522"/>
        <p:cNvGrpSpPr/>
        <p:nvPr/>
      </p:nvGrpSpPr>
      <p:grpSpPr>
        <a:xfrm>
          <a:off x="0" y="0"/>
          <a:ext cx="0" cy="0"/>
          <a:chOff x="0" y="0"/>
          <a:chExt cx="0" cy="0"/>
        </a:xfrm>
      </p:grpSpPr>
      <p:sp>
        <p:nvSpPr>
          <p:cNvPr id="523" name="Shape 523"/>
          <p:cNvSpPr txBox="1"/>
          <p:nvPr>
            <p:ph type="title"/>
          </p:nvPr>
        </p:nvSpPr>
        <p:spPr>
          <a:xfrm>
            <a:off x="6223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7600" u="none" cap="none" strike="noStrike">
                <a:solidFill>
                  <a:srgbClr val="FF7F00"/>
                </a:solidFill>
                <a:latin typeface="Cabin"/>
                <a:ea typeface="Cabin"/>
                <a:cs typeface="Cabin"/>
                <a:sym typeface="Cabin"/>
              </a:rPr>
              <a:t>Summary</a:t>
            </a:r>
          </a:p>
        </p:txBody>
      </p:sp>
      <p:sp>
        <p:nvSpPr>
          <p:cNvPr id="524" name="Shape 524"/>
          <p:cNvSpPr txBox="1"/>
          <p:nvPr>
            <p:ph idx="1" type="body"/>
          </p:nvPr>
        </p:nvSpPr>
        <p:spPr>
          <a:xfrm>
            <a:off x="1155700" y="2603500"/>
            <a:ext cx="6889800" cy="5702399"/>
          </a:xfrm>
          <a:prstGeom prst="rect">
            <a:avLst/>
          </a:prstGeom>
          <a:noFill/>
          <a:ln>
            <a:noFill/>
          </a:ln>
        </p:spPr>
        <p:txBody>
          <a:bodyPr anchorCtr="0" anchor="t" bIns="38100" lIns="38100" rIns="38100" tIns="38100">
            <a:noAutofit/>
          </a:bodyPr>
          <a:lstStyle/>
          <a:p>
            <a:pPr indent="-329311" lvl="0" marL="6858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Type</a:t>
            </a:r>
          </a:p>
          <a:p>
            <a:pPr indent="-329311" lvl="0" marL="6858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Reserved words</a:t>
            </a:r>
          </a:p>
          <a:p>
            <a:pPr indent="-329311" lvl="0" marL="6858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Variables (mnemonic)</a:t>
            </a:r>
          </a:p>
          <a:p>
            <a:pPr indent="-329311" lvl="0" marL="6858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Operators</a:t>
            </a:r>
          </a:p>
          <a:p>
            <a:pPr indent="-329311" lvl="0" marL="6858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Operator precedence</a:t>
            </a:r>
          </a:p>
          <a:p>
            <a:pPr indent="0" lvl="0" marL="0" marR="0" rtl="0" algn="l">
              <a:lnSpc>
                <a:spcPct val="100000"/>
              </a:lnSpc>
              <a:spcBef>
                <a:spcPts val="3500"/>
              </a:spcBef>
              <a:spcAft>
                <a:spcPts val="0"/>
              </a:spcAft>
              <a:buNone/>
            </a:pPr>
            <a:r>
              <a:t/>
            </a:r>
            <a:endParaRPr sz="3600"/>
          </a:p>
        </p:txBody>
      </p:sp>
      <p:sp>
        <p:nvSpPr>
          <p:cNvPr id="525" name="Shape 525"/>
          <p:cNvSpPr txBox="1"/>
          <p:nvPr>
            <p:ph idx="2" type="body"/>
          </p:nvPr>
        </p:nvSpPr>
        <p:spPr>
          <a:xfrm>
            <a:off x="8197850" y="2603500"/>
            <a:ext cx="6889800" cy="5702399"/>
          </a:xfrm>
          <a:prstGeom prst="rect">
            <a:avLst/>
          </a:prstGeom>
        </p:spPr>
        <p:txBody>
          <a:bodyPr anchorCtr="0" anchor="t" bIns="91425" lIns="91425" rIns="91425" tIns="91425">
            <a:noAutofit/>
          </a:bodyPr>
          <a:lstStyle/>
          <a:p>
            <a:pPr>
              <a:spcBef>
                <a:spcPts val="0"/>
              </a:spcBef>
              <a:buNone/>
            </a:pPr>
            <a:r>
              <a:t/>
            </a:r>
            <a:endParaRPr/>
          </a:p>
        </p:txBody>
      </p:sp>
      <p:sp>
        <p:nvSpPr>
          <p:cNvPr id="526" name="Shape 526"/>
          <p:cNvSpPr txBox="1"/>
          <p:nvPr>
            <p:ph idx="3" type="body"/>
          </p:nvPr>
        </p:nvSpPr>
        <p:spPr>
          <a:xfrm>
            <a:off x="8511150" y="2222500"/>
            <a:ext cx="6889800" cy="5396099"/>
          </a:xfrm>
          <a:prstGeom prst="rect">
            <a:avLst/>
          </a:prstGeom>
          <a:noFill/>
          <a:ln>
            <a:noFill/>
          </a:ln>
        </p:spPr>
        <p:txBody>
          <a:bodyPr anchorCtr="0" anchor="t" bIns="38100" lIns="38100" rIns="38100" tIns="38100">
            <a:noAutofit/>
          </a:bodyPr>
          <a:lstStyle/>
          <a:p>
            <a:pPr indent="-329311" lvl="0" marL="6858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Integer Division</a:t>
            </a:r>
          </a:p>
          <a:p>
            <a:pPr indent="-329311" lvl="0" marL="6858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Conversion between types</a:t>
            </a:r>
          </a:p>
          <a:p>
            <a:pPr indent="-329311" lvl="0" marL="6858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User input</a:t>
            </a:r>
          </a:p>
          <a:p>
            <a:pPr indent="-329311" lvl="0" marL="6858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Comments (#)</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0" name="Shape 530"/>
        <p:cNvGrpSpPr/>
        <p:nvPr/>
      </p:nvGrpSpPr>
      <p:grpSpPr>
        <a:xfrm>
          <a:off x="0" y="0"/>
          <a:ext cx="0" cy="0"/>
          <a:chOff x="0" y="0"/>
          <a:chExt cx="0" cy="0"/>
        </a:xfrm>
      </p:grpSpPr>
      <p:sp>
        <p:nvSpPr>
          <p:cNvPr id="531" name="Shape 531"/>
          <p:cNvSpPr txBox="1"/>
          <p:nvPr>
            <p:ph type="title"/>
          </p:nvPr>
        </p:nvSpPr>
        <p:spPr>
          <a:xfrm>
            <a:off x="1155700" y="241300"/>
            <a:ext cx="13932000" cy="811500"/>
          </a:xfrm>
          <a:prstGeom prst="rect">
            <a:avLst/>
          </a:prstGeom>
        </p:spPr>
        <p:txBody>
          <a:bodyPr anchorCtr="0" anchor="ctr" bIns="91425" lIns="91425" rIns="91425" tIns="91425">
            <a:noAutofit/>
          </a:bodyPr>
          <a:lstStyle/>
          <a:p>
            <a:pPr lvl="0" rtl="0">
              <a:spcBef>
                <a:spcPts val="0"/>
              </a:spcBef>
              <a:buNone/>
            </a:pPr>
            <a:r>
              <a:rPr lang="en-US" sz="3600">
                <a:solidFill>
                  <a:srgbClr val="00FF00"/>
                </a:solidFill>
              </a:rPr>
              <a:t>Acknowledgements / Contributions</a:t>
            </a:r>
          </a:p>
        </p:txBody>
      </p:sp>
      <p:sp>
        <p:nvSpPr>
          <p:cNvPr id="532" name="Shape 532"/>
          <p:cNvSpPr txBox="1"/>
          <p:nvPr/>
        </p:nvSpPr>
        <p:spPr>
          <a:xfrm>
            <a:off x="1206100" y="1381725"/>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These slides are Copyright 2010-  Charles R. Severance (</a:t>
            </a:r>
            <a:r>
              <a:rPr lang="en-US" sz="1800" u="sng">
                <a:solidFill>
                  <a:schemeClr val="hlink"/>
                </a:solidFill>
                <a:hlinkClick r:id="rId3"/>
              </a:rPr>
              <a:t>www.dr-chuck.com</a:t>
            </a:r>
            <a:r>
              <a:rPr lang="en-US" sz="1800">
                <a:solidFill>
                  <a:srgbClr val="FFFFFF"/>
                </a:solidFill>
              </a:rPr>
              <a:t>) of the University of Michigan School of Information and </a:t>
            </a:r>
            <a:r>
              <a:rPr lang="en-US" sz="1800" u="sng">
                <a:solidFill>
                  <a:schemeClr val="hlink"/>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Clr>
                <a:schemeClr val="dk2"/>
              </a:buClr>
              <a:buSzPct val="61111"/>
              <a:buFont typeface="Arial"/>
              <a:buNone/>
            </a:pPr>
            <a:r>
              <a:rPr lang="en-US" sz="1800">
                <a:solidFill>
                  <a:schemeClr val="lt1"/>
                </a:solidFill>
              </a:rPr>
              <a:t>… Insert new Contributors and Translators here</a:t>
            </a:r>
          </a:p>
          <a:p>
            <a:pPr lvl="0" rtl="0">
              <a:spcBef>
                <a:spcPts val="0"/>
              </a:spcBef>
              <a:buNone/>
            </a:pPr>
            <a:r>
              <a:t/>
            </a:r>
            <a:endParaRPr sz="1800">
              <a:solidFill>
                <a:srgbClr val="FFFFFF"/>
              </a:solidFill>
            </a:endParaRPr>
          </a:p>
        </p:txBody>
      </p:sp>
      <p:pic>
        <p:nvPicPr>
          <p:cNvPr id="533" name="Shape 533"/>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534" name="Shape 534"/>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535" name="Shape 535"/>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Variables</a:t>
            </a:r>
          </a:p>
        </p:txBody>
      </p:sp>
      <p:sp>
        <p:nvSpPr>
          <p:cNvPr id="266" name="Shape 266"/>
          <p:cNvSpPr txBox="1"/>
          <p:nvPr>
            <p:ph idx="1" type="body"/>
          </p:nvPr>
        </p:nvSpPr>
        <p:spPr>
          <a:xfrm>
            <a:off x="1155700" y="2425700"/>
            <a:ext cx="13932000" cy="33401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A </a:t>
            </a:r>
            <a:r>
              <a:rPr b="0" baseline="0" i="0" lang="en-US" sz="3600" u="none" cap="none" strike="noStrike">
                <a:solidFill>
                  <a:srgbClr val="00FF00"/>
                </a:solidFill>
                <a:latin typeface="Cabin"/>
                <a:ea typeface="Cabin"/>
                <a:cs typeface="Cabin"/>
                <a:sym typeface="Cabin"/>
              </a:rPr>
              <a:t>variable</a:t>
            </a:r>
            <a:r>
              <a:rPr b="0" baseline="0" i="0" lang="en-US" sz="3600" u="none" cap="none" strike="noStrike">
                <a:solidFill>
                  <a:schemeClr val="lt1"/>
                </a:solidFill>
                <a:latin typeface="Cabin"/>
                <a:ea typeface="Cabin"/>
                <a:cs typeface="Cabin"/>
                <a:sym typeface="Cabin"/>
              </a:rPr>
              <a:t> is a named place in the memory where a programmer can store data and later retrieve the data using the </a:t>
            </a:r>
            <a:r>
              <a:rPr b="0" baseline="0" i="0" lang="en-US" sz="3600" u="none" cap="none" strike="noStrike">
                <a:solidFill>
                  <a:srgbClr val="00FF00"/>
                </a:solidFill>
                <a:latin typeface="Cabin"/>
                <a:ea typeface="Cabin"/>
                <a:cs typeface="Cabin"/>
                <a:sym typeface="Cabin"/>
              </a:rPr>
              <a:t>variable</a:t>
            </a:r>
            <a:r>
              <a:rPr b="0" baseline="0" i="0" lang="en-US" sz="3600" u="none" cap="none" strike="noStrike">
                <a:solidFill>
                  <a:schemeClr val="lt1"/>
                </a:solidFill>
                <a:latin typeface="Cabin"/>
                <a:ea typeface="Cabin"/>
                <a:cs typeface="Cabin"/>
                <a:sym typeface="Cabin"/>
              </a:rPr>
              <a:t>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name</a:t>
            </a:r>
            <a:r>
              <a:rPr b="0" baseline="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Programmers get to choose the names of the </a:t>
            </a:r>
            <a:r>
              <a:rPr b="0" baseline="0" i="0" lang="en-US" sz="3600" u="none" cap="none" strike="noStrike">
                <a:solidFill>
                  <a:srgbClr val="00FF00"/>
                </a:solidFill>
                <a:latin typeface="Cabin"/>
                <a:ea typeface="Cabin"/>
                <a:cs typeface="Cabin"/>
                <a:sym typeface="Cabin"/>
              </a:rPr>
              <a:t>variables</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You can change the contents of a </a:t>
            </a:r>
            <a:r>
              <a:rPr b="0" baseline="0" i="0" lang="en-US" sz="3600" u="none" cap="none" strike="noStrike">
                <a:solidFill>
                  <a:srgbClr val="00FF00"/>
                </a:solidFill>
                <a:latin typeface="Cabin"/>
                <a:ea typeface="Cabin"/>
                <a:cs typeface="Cabin"/>
                <a:sym typeface="Cabin"/>
              </a:rPr>
              <a:t>variable </a:t>
            </a:r>
            <a:r>
              <a:rPr b="0" baseline="0" i="0" lang="en-US" sz="3600" u="none" cap="none" strike="noStrike">
                <a:solidFill>
                  <a:schemeClr val="lt1"/>
                </a:solidFill>
                <a:latin typeface="Cabin"/>
                <a:ea typeface="Cabin"/>
                <a:cs typeface="Cabin"/>
                <a:sym typeface="Cabin"/>
              </a:rPr>
              <a:t>in a later statement</a:t>
            </a:r>
          </a:p>
        </p:txBody>
      </p:sp>
      <p:sp>
        <p:nvSpPr>
          <p:cNvPr id="267" name="Shape 267"/>
          <p:cNvSpPr txBox="1"/>
          <p:nvPr/>
        </p:nvSpPr>
        <p:spPr>
          <a:xfrm>
            <a:off x="10388600" y="6083300"/>
            <a:ext cx="5016599" cy="1269899"/>
          </a:xfrm>
          <a:prstGeom prst="rect">
            <a:avLst/>
          </a:prstGeom>
          <a:solidFill>
            <a:srgbClr val="0000FF"/>
          </a:solid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b="0" baseline="0" i="0" lang="en-US" sz="4900" u="none" cap="none" strike="noStrike">
                <a:solidFill>
                  <a:schemeClr val="lt1"/>
                </a:solidFill>
                <a:latin typeface="Cabin"/>
                <a:ea typeface="Cabin"/>
                <a:cs typeface="Cabin"/>
                <a:sym typeface="Cabin"/>
              </a:rPr>
              <a:t>12.2</a:t>
            </a:r>
          </a:p>
        </p:txBody>
      </p:sp>
      <p:sp>
        <p:nvSpPr>
          <p:cNvPr id="268" name="Shape 268"/>
          <p:cNvSpPr txBox="1"/>
          <p:nvPr/>
        </p:nvSpPr>
        <p:spPr>
          <a:xfrm>
            <a:off x="9534525" y="6280150"/>
            <a:ext cx="444600" cy="863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5200" u="none" cap="none" strike="noStrike">
                <a:solidFill>
                  <a:srgbClr val="00FF00"/>
                </a:solidFill>
                <a:latin typeface="Cabin"/>
                <a:ea typeface="Cabin"/>
                <a:cs typeface="Cabin"/>
                <a:sym typeface="Cabin"/>
              </a:rPr>
              <a:t>x</a:t>
            </a:r>
          </a:p>
        </p:txBody>
      </p:sp>
      <p:sp>
        <p:nvSpPr>
          <p:cNvPr id="269" name="Shape 269"/>
          <p:cNvSpPr txBox="1"/>
          <p:nvPr/>
        </p:nvSpPr>
        <p:spPr>
          <a:xfrm>
            <a:off x="10350500" y="7721600"/>
            <a:ext cx="5016599" cy="1269899"/>
          </a:xfrm>
          <a:prstGeom prst="rect">
            <a:avLst/>
          </a:prstGeom>
          <a:solidFill>
            <a:srgbClr val="0000FF"/>
          </a:solid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b="1" baseline="0" i="0" lang="en-US" sz="4900" u="none" cap="none" strike="noStrike">
                <a:solidFill>
                  <a:schemeClr val="lt1"/>
                </a:solidFill>
                <a:latin typeface="Cabin"/>
                <a:ea typeface="Cabin"/>
                <a:cs typeface="Cabin"/>
                <a:sym typeface="Cabin"/>
              </a:rPr>
              <a:t>14</a:t>
            </a:r>
            <a:r>
              <a:rPr b="0" baseline="0" i="0" lang="en-US" sz="4900" u="none" cap="none" strike="noStrike">
                <a:solidFill>
                  <a:schemeClr val="lt1"/>
                </a:solidFill>
                <a:latin typeface="Cabin"/>
                <a:ea typeface="Cabin"/>
                <a:cs typeface="Cabin"/>
                <a:sym typeface="Cabin"/>
              </a:rPr>
              <a:t>               </a:t>
            </a:r>
          </a:p>
        </p:txBody>
      </p:sp>
      <p:sp>
        <p:nvSpPr>
          <p:cNvPr id="270" name="Shape 270"/>
          <p:cNvSpPr txBox="1"/>
          <p:nvPr/>
        </p:nvSpPr>
        <p:spPr>
          <a:xfrm>
            <a:off x="9518650" y="7924800"/>
            <a:ext cx="404700" cy="863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5200" u="none" cap="none" strike="noStrike">
                <a:solidFill>
                  <a:srgbClr val="00FF00"/>
                </a:solidFill>
                <a:latin typeface="Cabin"/>
                <a:ea typeface="Cabin"/>
                <a:cs typeface="Cabin"/>
                <a:sym typeface="Cabin"/>
              </a:rPr>
              <a:t>y</a:t>
            </a:r>
          </a:p>
        </p:txBody>
      </p:sp>
      <p:sp>
        <p:nvSpPr>
          <p:cNvPr id="271" name="Shape 271"/>
          <p:cNvSpPr txBox="1"/>
          <p:nvPr/>
        </p:nvSpPr>
        <p:spPr>
          <a:xfrm>
            <a:off x="2624145" y="6235700"/>
            <a:ext cx="4038900" cy="2387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4800" u="none" cap="none" strike="noStrike">
                <a:solidFill>
                  <a:srgbClr val="00FF00"/>
                </a:solidFill>
                <a:latin typeface="Courier New"/>
                <a:ea typeface="Courier New"/>
                <a:cs typeface="Courier New"/>
                <a:sym typeface="Courier New"/>
              </a:rPr>
              <a:t>x </a:t>
            </a:r>
            <a:r>
              <a:rPr b="0" baseline="0" i="0" lang="en-US" sz="4800" u="none" cap="none" strike="noStrike">
                <a:solidFill>
                  <a:srgbClr val="FFFF00"/>
                </a:solidFill>
                <a:latin typeface="Courier New"/>
                <a:ea typeface="Courier New"/>
                <a:cs typeface="Courier New"/>
                <a:sym typeface="Courier New"/>
              </a:rPr>
              <a:t>= </a:t>
            </a:r>
            <a:r>
              <a:rPr b="0" baseline="0" i="0" lang="en-US" sz="4800" u="none" cap="none" strike="noStrike">
                <a:solidFill>
                  <a:srgbClr val="FF7F00"/>
                </a:solidFill>
                <a:latin typeface="Courier New"/>
                <a:ea typeface="Courier New"/>
                <a:cs typeface="Courier New"/>
                <a:sym typeface="Courier New"/>
              </a:rPr>
              <a:t>12.2</a:t>
            </a:r>
          </a:p>
          <a:p>
            <a:pPr indent="0" lvl="0" marL="0" marR="0" rtl="0" algn="l">
              <a:lnSpc>
                <a:spcPct val="100000"/>
              </a:lnSpc>
              <a:spcBef>
                <a:spcPts val="0"/>
              </a:spcBef>
              <a:spcAft>
                <a:spcPts val="0"/>
              </a:spcAft>
              <a:buClr>
                <a:srgbClr val="00FF00"/>
              </a:buClr>
              <a:buSzPct val="25000"/>
              <a:buFont typeface="Cabin"/>
              <a:buNone/>
            </a:pPr>
            <a:r>
              <a:rPr b="0" baseline="0" i="0" lang="en-US" sz="4800" u="none" cap="none" strike="noStrike">
                <a:solidFill>
                  <a:srgbClr val="00FF00"/>
                </a:solidFill>
                <a:latin typeface="Courier New"/>
                <a:ea typeface="Courier New"/>
                <a:cs typeface="Courier New"/>
                <a:sym typeface="Courier New"/>
              </a:rPr>
              <a:t>y</a:t>
            </a:r>
            <a:r>
              <a:rPr b="0" baseline="0" i="0" lang="en-US" sz="4800" u="none" cap="none" strike="noStrike">
                <a:solidFill>
                  <a:srgbClr val="FFFF00"/>
                </a:solidFill>
                <a:latin typeface="Courier New"/>
                <a:ea typeface="Courier New"/>
                <a:cs typeface="Courier New"/>
                <a:sym typeface="Courier New"/>
              </a:rPr>
              <a:t> = </a:t>
            </a:r>
            <a:r>
              <a:rPr b="0" baseline="0" i="0" lang="en-US" sz="4800" u="none" cap="none" strike="noStrike">
                <a:solidFill>
                  <a:srgbClr val="FF7F00"/>
                </a:solidFill>
                <a:latin typeface="Courier New"/>
                <a:ea typeface="Courier New"/>
                <a:cs typeface="Courier New"/>
                <a:sym typeface="Courier New"/>
              </a:rPr>
              <a:t>14</a:t>
            </a:r>
          </a:p>
          <a:p>
            <a:pPr indent="0" lvl="0" marL="0" marR="0" rtl="0" algn="ctr">
              <a:lnSpc>
                <a:spcPct val="100000"/>
              </a:lnSpc>
              <a:spcBef>
                <a:spcPts val="0"/>
              </a:spcBef>
              <a:spcAft>
                <a:spcPts val="0"/>
              </a:spcAft>
              <a:buNone/>
            </a:pPr>
            <a:r>
              <a:t/>
            </a:r>
            <a:endParaRPr sz="4800">
              <a:latin typeface="Courier New"/>
              <a:ea typeface="Courier New"/>
              <a:cs typeface="Courier New"/>
              <a:sym typeface="Courier New"/>
            </a:endParaRPr>
          </a:p>
        </p:txBody>
      </p:sp>
      <p:grpSp>
        <p:nvGrpSpPr>
          <p:cNvPr id="272" name="Shape 272"/>
          <p:cNvGrpSpPr/>
          <p:nvPr/>
        </p:nvGrpSpPr>
        <p:grpSpPr>
          <a:xfrm>
            <a:off x="10690224" y="6305550"/>
            <a:ext cx="763600" cy="903398"/>
            <a:chOff x="0" y="0"/>
            <a:chExt cx="762000" cy="901775"/>
          </a:xfrm>
        </p:grpSpPr>
        <p:cxnSp>
          <p:nvCxnSpPr>
            <p:cNvPr id="273" name="Shape 273"/>
            <p:cNvCxnSpPr/>
            <p:nvPr/>
          </p:nvCxnSpPr>
          <p:spPr>
            <a:xfrm flipH="1">
              <a:off x="0" y="15875"/>
              <a:ext cx="762000" cy="885900"/>
            </a:xfrm>
            <a:prstGeom prst="straightConnector1">
              <a:avLst/>
            </a:prstGeom>
            <a:noFill/>
            <a:ln cap="rnd" w="63500">
              <a:solidFill>
                <a:srgbClr val="FF00FF"/>
              </a:solidFill>
              <a:prstDash val="solid"/>
              <a:miter/>
              <a:headEnd len="med" w="med" type="none"/>
              <a:tailEnd len="med" w="med" type="none"/>
            </a:ln>
          </p:spPr>
        </p:cxnSp>
        <p:cxnSp>
          <p:nvCxnSpPr>
            <p:cNvPr id="274" name="Shape 274"/>
            <p:cNvCxnSpPr/>
            <p:nvPr/>
          </p:nvCxnSpPr>
          <p:spPr>
            <a:xfrm>
              <a:off x="0" y="0"/>
              <a:ext cx="571500" cy="796799"/>
            </a:xfrm>
            <a:prstGeom prst="straightConnector1">
              <a:avLst/>
            </a:prstGeom>
            <a:noFill/>
            <a:ln cap="rnd" w="63500">
              <a:solidFill>
                <a:srgbClr val="FF00FF"/>
              </a:solidFill>
              <a:prstDash val="solid"/>
              <a:miter/>
              <a:headEnd len="med" w="med" type="none"/>
              <a:tailEnd len="med" w="med" type="none"/>
            </a:ln>
          </p:spPr>
        </p:cxnSp>
      </p:grpSp>
      <p:sp>
        <p:nvSpPr>
          <p:cNvPr id="275" name="Shape 275"/>
          <p:cNvSpPr txBox="1"/>
          <p:nvPr/>
        </p:nvSpPr>
        <p:spPr>
          <a:xfrm>
            <a:off x="11852275" y="6242050"/>
            <a:ext cx="1669799" cy="939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1" baseline="0" i="0" lang="en-US" sz="5800" u="none" cap="none" strike="noStrike">
                <a:solidFill>
                  <a:schemeClr val="lt1"/>
                </a:solidFill>
                <a:latin typeface="Cabin"/>
                <a:ea typeface="Cabin"/>
                <a:cs typeface="Cabin"/>
                <a:sym typeface="Cabin"/>
              </a:rPr>
              <a:t>100</a:t>
            </a:r>
          </a:p>
        </p:txBody>
      </p:sp>
      <p:sp>
        <p:nvSpPr>
          <p:cNvPr id="276" name="Shape 276"/>
          <p:cNvSpPr txBox="1"/>
          <p:nvPr/>
        </p:nvSpPr>
        <p:spPr>
          <a:xfrm>
            <a:off x="2624125" y="7881925"/>
            <a:ext cx="3789000" cy="863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4800" u="none" cap="none" strike="noStrike">
                <a:solidFill>
                  <a:srgbClr val="00FF00"/>
                </a:solidFill>
                <a:latin typeface="Courier New"/>
                <a:ea typeface="Courier New"/>
                <a:cs typeface="Courier New"/>
                <a:sym typeface="Courier New"/>
              </a:rPr>
              <a:t>x</a:t>
            </a:r>
            <a:r>
              <a:rPr b="0" baseline="0" i="0" lang="en-US" sz="4800" u="none" cap="none" strike="noStrike">
                <a:solidFill>
                  <a:srgbClr val="FFFF00"/>
                </a:solidFill>
                <a:latin typeface="Courier New"/>
                <a:ea typeface="Courier New"/>
                <a:cs typeface="Courier New"/>
                <a:sym typeface="Courier New"/>
              </a:rPr>
              <a:t> = </a:t>
            </a:r>
            <a:r>
              <a:rPr b="0" baseline="0" i="0" lang="en-US" sz="4800" u="none" cap="none" strike="noStrike">
                <a:solidFill>
                  <a:srgbClr val="FF7F00"/>
                </a:solidFill>
                <a:latin typeface="Courier New"/>
                <a:ea typeface="Courier New"/>
                <a:cs typeface="Courier New"/>
                <a:sym typeface="Courier New"/>
              </a:rPr>
              <a:t>100</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7600" u="none" cap="none" strike="noStrike">
                <a:solidFill>
                  <a:srgbClr val="FF7F00"/>
                </a:solidFill>
                <a:latin typeface="Cabin"/>
                <a:ea typeface="Cabin"/>
                <a:cs typeface="Cabin"/>
                <a:sym typeface="Cabin"/>
              </a:rPr>
              <a:t>Python Variable Name Rules</a:t>
            </a:r>
          </a:p>
        </p:txBody>
      </p:sp>
      <p:sp>
        <p:nvSpPr>
          <p:cNvPr id="282" name="Shape 282"/>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Must start with a letter or underscore _ </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Must consist of letters and numbers and underscores</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Case Sensitive</a:t>
            </a:r>
          </a:p>
          <a:p>
            <a:pPr indent="-371094" lvl="0" marL="749300" marR="0" rtl="0" algn="l">
              <a:lnSpc>
                <a:spcPct val="100000"/>
              </a:lnSpc>
              <a:spcBef>
                <a:spcPts val="3500"/>
              </a:spcBef>
              <a:spcAft>
                <a:spcPts val="0"/>
              </a:spcAft>
              <a:buClr>
                <a:srgbClr val="00FF00"/>
              </a:buClr>
              <a:buSzPct val="100000"/>
              <a:buFont typeface="Cabin"/>
              <a:buChar char="•"/>
            </a:pPr>
            <a:r>
              <a:rPr b="0" baseline="0" i="0" lang="en-US" sz="3600" u="none" cap="none" strike="noStrike">
                <a:solidFill>
                  <a:srgbClr val="00FF00"/>
                </a:solidFill>
                <a:latin typeface="Cabin"/>
                <a:ea typeface="Cabin"/>
                <a:cs typeface="Cabin"/>
                <a:sym typeface="Cabin"/>
              </a:rPr>
              <a:t>Good: </a:t>
            </a:r>
            <a:r>
              <a:rPr b="0" baseline="0" i="0" lang="en-US" sz="3600" u="none" cap="none" strike="noStrike">
                <a:solidFill>
                  <a:schemeClr val="lt1"/>
                </a:solidFill>
                <a:latin typeface="Cabin"/>
                <a:ea typeface="Cabin"/>
                <a:cs typeface="Cabin"/>
                <a:sym typeface="Cabin"/>
              </a:rPr>
              <a:t>   spam    eggs   spam23    _speed</a:t>
            </a:r>
          </a:p>
          <a:p>
            <a:pPr indent="-371094" lvl="0" marL="749300" marR="0" rtl="0" algn="l">
              <a:lnSpc>
                <a:spcPct val="100000"/>
              </a:lnSpc>
              <a:spcBef>
                <a:spcPts val="3500"/>
              </a:spcBef>
              <a:spcAft>
                <a:spcPts val="0"/>
              </a:spcAft>
              <a:buClr>
                <a:srgbClr val="FF0000"/>
              </a:buClr>
              <a:buSzPct val="100000"/>
              <a:buFont typeface="Cabin"/>
              <a:buChar char="•"/>
            </a:pPr>
            <a:r>
              <a:rPr b="0" baseline="0" i="0" lang="en-US" sz="3600" u="none" cap="none" strike="noStrike">
                <a:solidFill>
                  <a:srgbClr val="FF0000"/>
                </a:solidFill>
                <a:latin typeface="Cabin"/>
                <a:ea typeface="Cabin"/>
                <a:cs typeface="Cabin"/>
                <a:sym typeface="Cabin"/>
              </a:rPr>
              <a:t>Bad:</a:t>
            </a:r>
            <a:r>
              <a:rPr b="0" baseline="0" i="0" lang="en-US" sz="3600" u="none" cap="none" strike="noStrike">
                <a:solidFill>
                  <a:schemeClr val="lt1"/>
                </a:solidFill>
                <a:latin typeface="Cabin"/>
                <a:ea typeface="Cabin"/>
                <a:cs typeface="Cabin"/>
                <a:sym typeface="Cabin"/>
              </a:rPr>
              <a:t>       23spam     #sign  var.12</a:t>
            </a:r>
          </a:p>
          <a:p>
            <a:pPr indent="-371094" lvl="0" marL="749300" marR="0" rtl="0" algn="l">
              <a:lnSpc>
                <a:spcPct val="100000"/>
              </a:lnSpc>
              <a:spcBef>
                <a:spcPts val="3500"/>
              </a:spcBef>
              <a:spcAft>
                <a:spcPts val="0"/>
              </a:spcAft>
              <a:buClr>
                <a:srgbClr val="FF00FF"/>
              </a:buClr>
              <a:buSzPct val="100000"/>
              <a:buFont typeface="Cabin"/>
              <a:buChar char="•"/>
            </a:pPr>
            <a:r>
              <a:rPr b="0" baseline="0" i="0" lang="en-US" sz="3600" u="none" cap="none" strike="noStrike">
                <a:solidFill>
                  <a:srgbClr val="FF00FF"/>
                </a:solidFill>
                <a:latin typeface="Cabin"/>
                <a:ea typeface="Cabin"/>
                <a:cs typeface="Cabin"/>
                <a:sym typeface="Cabin"/>
              </a:rPr>
              <a:t>Different: </a:t>
            </a:r>
            <a:r>
              <a:rPr b="0" baseline="0" i="0" lang="en-US" sz="3600" u="none" cap="none" strike="noStrike">
                <a:solidFill>
                  <a:schemeClr val="lt1"/>
                </a:solidFill>
                <a:latin typeface="Cabin"/>
                <a:ea typeface="Cabin"/>
                <a:cs typeface="Cabin"/>
                <a:sym typeface="Cabin"/>
              </a:rPr>
              <a:t>   spam   Spam   SPAM</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Reserved Words</a:t>
            </a:r>
          </a:p>
        </p:txBody>
      </p:sp>
      <p:sp>
        <p:nvSpPr>
          <p:cNvPr id="288" name="Shape 288"/>
          <p:cNvSpPr txBox="1"/>
          <p:nvPr/>
        </p:nvSpPr>
        <p:spPr>
          <a:xfrm>
            <a:off x="3733150" y="4724400"/>
            <a:ext cx="8967600" cy="323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4200" u="none" cap="none" strike="noStrike">
                <a:solidFill>
                  <a:srgbClr val="FFFF00"/>
                </a:solidFill>
                <a:latin typeface="Cabin"/>
                <a:ea typeface="Cabin"/>
                <a:cs typeface="Cabin"/>
                <a:sym typeface="Cabin"/>
              </a:rPr>
              <a:t>and   del   for   is   raise   assert   elif   from   lambda   return   break   else   global   not   try   class   except   if   or   while   continue   exec   import   pass   yield   def   ﬁnally   in   print   as   with</a:t>
            </a:r>
          </a:p>
        </p:txBody>
      </p:sp>
      <p:sp>
        <p:nvSpPr>
          <p:cNvPr id="289" name="Shape 289"/>
          <p:cNvSpPr txBox="1"/>
          <p:nvPr>
            <p:ph idx="1" type="body"/>
          </p:nvPr>
        </p:nvSpPr>
        <p:spPr>
          <a:xfrm>
            <a:off x="1917700" y="2603500"/>
            <a:ext cx="12801299" cy="21210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You</a:t>
            </a:r>
            <a:r>
              <a:rPr b="0" baseline="0" i="0" lang="en-US" sz="3600" u="none" cap="none" strike="noStrike">
                <a:solidFill>
                  <a:srgbClr val="FFFF00"/>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can not</a:t>
            </a:r>
            <a:r>
              <a:rPr b="0" baseline="0" i="0" lang="en-US" sz="3600" u="none" cap="none" strike="noStrike">
                <a:solidFill>
                  <a:srgbClr val="FFFF00"/>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use </a:t>
            </a:r>
            <a:r>
              <a:rPr b="0" baseline="0" i="0" lang="en-US" sz="3600" u="none" cap="none" strike="noStrike">
                <a:solidFill>
                  <a:srgbClr val="FFFF00"/>
                </a:solidFill>
                <a:latin typeface="Cabin"/>
                <a:ea typeface="Cabin"/>
                <a:cs typeface="Cabin"/>
                <a:sym typeface="Cabin"/>
              </a:rPr>
              <a:t>reserved words</a:t>
            </a:r>
            <a:r>
              <a:rPr b="0" baseline="0" i="0" lang="en-US" sz="3600" u="none" cap="none" strike="noStrike">
                <a:solidFill>
                  <a:schemeClr val="lt1"/>
                </a:solidFill>
                <a:latin typeface="Cabin"/>
                <a:ea typeface="Cabin"/>
                <a:cs typeface="Cabin"/>
                <a:sym typeface="Cabin"/>
              </a:rPr>
              <a:t> as variable names / identifiers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Sentences or Lines</a:t>
            </a:r>
          </a:p>
        </p:txBody>
      </p:sp>
      <p:sp>
        <p:nvSpPr>
          <p:cNvPr id="295" name="Shape 295"/>
          <p:cNvSpPr txBox="1"/>
          <p:nvPr/>
        </p:nvSpPr>
        <p:spPr>
          <a:xfrm>
            <a:off x="1362075" y="2711450"/>
            <a:ext cx="4371899" cy="4038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5400" u="none" cap="none" strike="noStrike">
                <a:solidFill>
                  <a:srgbClr val="00FF00"/>
                </a:solidFill>
                <a:latin typeface="Courier New"/>
                <a:ea typeface="Courier New"/>
                <a:cs typeface="Courier New"/>
                <a:sym typeface="Courier New"/>
              </a:rPr>
              <a:t>x</a:t>
            </a:r>
            <a:r>
              <a:rPr b="0" baseline="0" i="0" lang="en-US" sz="5400" u="none" cap="none" strike="noStrike">
                <a:solidFill>
                  <a:srgbClr val="FF7F00"/>
                </a:solidFill>
                <a:latin typeface="Courier New"/>
                <a:ea typeface="Courier New"/>
                <a:cs typeface="Courier New"/>
                <a:sym typeface="Courier New"/>
              </a:rPr>
              <a:t> </a:t>
            </a:r>
            <a:r>
              <a:rPr b="0" baseline="0" i="0" lang="en-US" sz="5400" u="none" cap="none" strike="noStrike">
                <a:solidFill>
                  <a:schemeClr val="lt1"/>
                </a:solidFill>
                <a:latin typeface="Courier New"/>
                <a:ea typeface="Courier New"/>
                <a:cs typeface="Courier New"/>
                <a:sym typeface="Courier New"/>
              </a:rPr>
              <a:t>=</a:t>
            </a:r>
            <a:r>
              <a:rPr b="0" baseline="0" i="0" lang="en-US" sz="5400" u="none" cap="none" strike="noStrike">
                <a:solidFill>
                  <a:srgbClr val="FF7F00"/>
                </a:solidFill>
                <a:latin typeface="Courier New"/>
                <a:ea typeface="Courier New"/>
                <a:cs typeface="Courier New"/>
                <a:sym typeface="Courier New"/>
              </a:rPr>
              <a:t> 2</a:t>
            </a:r>
          </a:p>
          <a:p>
            <a:pPr indent="0" lvl="0" marL="0" marR="0" rtl="0" algn="l">
              <a:lnSpc>
                <a:spcPct val="100000"/>
              </a:lnSpc>
              <a:spcBef>
                <a:spcPts val="0"/>
              </a:spcBef>
              <a:spcAft>
                <a:spcPts val="0"/>
              </a:spcAft>
              <a:buClr>
                <a:srgbClr val="00FF00"/>
              </a:buClr>
              <a:buSzPct val="25000"/>
              <a:buFont typeface="Cabin"/>
              <a:buNone/>
            </a:pPr>
            <a:r>
              <a:rPr b="0" baseline="0" i="0" lang="en-US" sz="5400" u="none" cap="none" strike="noStrike">
                <a:solidFill>
                  <a:srgbClr val="00FF00"/>
                </a:solidFill>
                <a:latin typeface="Courier New"/>
                <a:ea typeface="Courier New"/>
                <a:cs typeface="Courier New"/>
                <a:sym typeface="Courier New"/>
              </a:rPr>
              <a:t>x</a:t>
            </a:r>
            <a:r>
              <a:rPr b="0" baseline="0" i="0" lang="en-US" sz="5400" u="none" cap="none" strike="noStrike">
                <a:solidFill>
                  <a:srgbClr val="FF7F00"/>
                </a:solidFill>
                <a:latin typeface="Courier New"/>
                <a:ea typeface="Courier New"/>
                <a:cs typeface="Courier New"/>
                <a:sym typeface="Courier New"/>
              </a:rPr>
              <a:t> </a:t>
            </a:r>
            <a:r>
              <a:rPr b="0" baseline="0" i="0" lang="en-US" sz="5400" u="none" cap="none" strike="noStrike">
                <a:solidFill>
                  <a:schemeClr val="lt1"/>
                </a:solidFill>
                <a:latin typeface="Courier New"/>
                <a:ea typeface="Courier New"/>
                <a:cs typeface="Courier New"/>
                <a:sym typeface="Courier New"/>
              </a:rPr>
              <a:t>=</a:t>
            </a:r>
            <a:r>
              <a:rPr b="0" baseline="0" i="0" lang="en-US" sz="5400" u="none" cap="none" strike="noStrike">
                <a:solidFill>
                  <a:srgbClr val="FF7F00"/>
                </a:solidFill>
                <a:latin typeface="Courier New"/>
                <a:ea typeface="Courier New"/>
                <a:cs typeface="Courier New"/>
                <a:sym typeface="Courier New"/>
              </a:rPr>
              <a:t> </a:t>
            </a:r>
            <a:r>
              <a:rPr b="0" baseline="0" i="0" lang="en-US" sz="5400" u="none" cap="none" strike="noStrike">
                <a:solidFill>
                  <a:srgbClr val="00FF00"/>
                </a:solidFill>
                <a:latin typeface="Courier New"/>
                <a:ea typeface="Courier New"/>
                <a:cs typeface="Courier New"/>
                <a:sym typeface="Courier New"/>
              </a:rPr>
              <a:t>x</a:t>
            </a:r>
            <a:r>
              <a:rPr b="0" baseline="0" i="0" lang="en-US" sz="5400" u="none" cap="none" strike="noStrike">
                <a:solidFill>
                  <a:srgbClr val="FF7F00"/>
                </a:solidFill>
                <a:latin typeface="Courier New"/>
                <a:ea typeface="Courier New"/>
                <a:cs typeface="Courier New"/>
                <a:sym typeface="Courier New"/>
              </a:rPr>
              <a:t> </a:t>
            </a:r>
            <a:r>
              <a:rPr b="0" baseline="0" i="0" lang="en-US" sz="5400" u="none" cap="none" strike="noStrike">
                <a:solidFill>
                  <a:srgbClr val="00FFFF"/>
                </a:solidFill>
                <a:latin typeface="Courier New"/>
                <a:ea typeface="Courier New"/>
                <a:cs typeface="Courier New"/>
                <a:sym typeface="Courier New"/>
              </a:rPr>
              <a:t>+</a:t>
            </a:r>
            <a:r>
              <a:rPr b="0" baseline="0" i="0" lang="en-US" sz="5400" u="none" cap="none" strike="noStrike">
                <a:solidFill>
                  <a:srgbClr val="FF7F00"/>
                </a:solidFill>
                <a:latin typeface="Courier New"/>
                <a:ea typeface="Courier New"/>
                <a:cs typeface="Courier New"/>
                <a:sym typeface="Courier New"/>
              </a:rPr>
              <a:t> 2</a:t>
            </a:r>
          </a:p>
          <a:p>
            <a:pPr indent="0" lvl="0" marL="0" marR="0" rtl="0" algn="l">
              <a:lnSpc>
                <a:spcPct val="100000"/>
              </a:lnSpc>
              <a:spcBef>
                <a:spcPts val="0"/>
              </a:spcBef>
              <a:spcAft>
                <a:spcPts val="0"/>
              </a:spcAft>
              <a:buClr>
                <a:srgbClr val="FFFF00"/>
              </a:buClr>
              <a:buSzPct val="25000"/>
              <a:buFont typeface="Cabin"/>
              <a:buNone/>
            </a:pPr>
            <a:r>
              <a:rPr b="0" baseline="0" i="0" lang="en-US" sz="5400" u="none" cap="none" strike="noStrike">
                <a:solidFill>
                  <a:srgbClr val="FFFF00"/>
                </a:solidFill>
                <a:latin typeface="Courier New"/>
                <a:ea typeface="Courier New"/>
                <a:cs typeface="Courier New"/>
                <a:sym typeface="Courier New"/>
              </a:rPr>
              <a:t>print</a:t>
            </a:r>
            <a:r>
              <a:rPr b="0" baseline="0" i="0" lang="en-US" sz="5400" u="none" cap="none" strike="noStrike">
                <a:solidFill>
                  <a:srgbClr val="FF7F00"/>
                </a:solidFill>
                <a:latin typeface="Courier New"/>
                <a:ea typeface="Courier New"/>
                <a:cs typeface="Courier New"/>
                <a:sym typeface="Courier New"/>
              </a:rPr>
              <a:t> </a:t>
            </a:r>
            <a:r>
              <a:rPr b="0" baseline="0" i="0" lang="en-US" sz="5400" u="none" cap="none" strike="noStrike">
                <a:solidFill>
                  <a:srgbClr val="00FF00"/>
                </a:solidFill>
                <a:latin typeface="Courier New"/>
                <a:ea typeface="Courier New"/>
                <a:cs typeface="Courier New"/>
                <a:sym typeface="Courier New"/>
              </a:rPr>
              <a:t>x</a:t>
            </a:r>
          </a:p>
        </p:txBody>
      </p:sp>
      <p:sp>
        <p:nvSpPr>
          <p:cNvPr id="296" name="Shape 296"/>
          <p:cNvSpPr txBox="1"/>
          <p:nvPr/>
        </p:nvSpPr>
        <p:spPr>
          <a:xfrm>
            <a:off x="1362075" y="7874000"/>
            <a:ext cx="21972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4200" u="none" cap="none" strike="noStrike">
                <a:solidFill>
                  <a:srgbClr val="00FF00"/>
                </a:solidFill>
                <a:latin typeface="Cabin"/>
                <a:ea typeface="Cabin"/>
                <a:cs typeface="Cabin"/>
                <a:sym typeface="Cabin"/>
              </a:rPr>
              <a:t>Variable</a:t>
            </a:r>
          </a:p>
        </p:txBody>
      </p:sp>
      <p:sp>
        <p:nvSpPr>
          <p:cNvPr id="297" name="Shape 297"/>
          <p:cNvSpPr txBox="1"/>
          <p:nvPr/>
        </p:nvSpPr>
        <p:spPr>
          <a:xfrm>
            <a:off x="4441825" y="7874000"/>
            <a:ext cx="21972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FF"/>
              </a:buClr>
              <a:buSzPct val="25000"/>
              <a:buFont typeface="Cabin"/>
              <a:buNone/>
            </a:pPr>
            <a:r>
              <a:rPr b="0" baseline="0" i="0" lang="en-US" sz="4200" u="none" cap="none" strike="noStrike">
                <a:solidFill>
                  <a:srgbClr val="00FFFF"/>
                </a:solidFill>
                <a:latin typeface="Cabin"/>
                <a:ea typeface="Cabin"/>
                <a:cs typeface="Cabin"/>
                <a:sym typeface="Cabin"/>
              </a:rPr>
              <a:t>Operator</a:t>
            </a:r>
          </a:p>
        </p:txBody>
      </p:sp>
      <p:sp>
        <p:nvSpPr>
          <p:cNvPr id="298" name="Shape 298"/>
          <p:cNvSpPr txBox="1"/>
          <p:nvPr/>
        </p:nvSpPr>
        <p:spPr>
          <a:xfrm>
            <a:off x="7978775" y="7848600"/>
            <a:ext cx="21081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4200" u="none" cap="none" strike="noStrike">
                <a:solidFill>
                  <a:srgbClr val="FF7F00"/>
                </a:solidFill>
                <a:latin typeface="Cabin"/>
                <a:ea typeface="Cabin"/>
                <a:cs typeface="Cabin"/>
                <a:sym typeface="Cabin"/>
              </a:rPr>
              <a:t>Constant</a:t>
            </a:r>
          </a:p>
        </p:txBody>
      </p:sp>
      <p:sp>
        <p:nvSpPr>
          <p:cNvPr id="299" name="Shape 299"/>
          <p:cNvSpPr txBox="1"/>
          <p:nvPr/>
        </p:nvSpPr>
        <p:spPr>
          <a:xfrm>
            <a:off x="11550650" y="7848600"/>
            <a:ext cx="3489325"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4200" u="none" cap="none" strike="noStrike">
                <a:solidFill>
                  <a:srgbClr val="FFFF00"/>
                </a:solidFill>
                <a:latin typeface="Cabin"/>
                <a:ea typeface="Cabin"/>
                <a:cs typeface="Cabin"/>
                <a:sym typeface="Cabin"/>
              </a:rPr>
              <a:t>Reserved Word</a:t>
            </a:r>
          </a:p>
        </p:txBody>
      </p:sp>
      <p:sp>
        <p:nvSpPr>
          <p:cNvPr id="300" name="Shape 300"/>
          <p:cNvSpPr txBox="1"/>
          <p:nvPr/>
        </p:nvSpPr>
        <p:spPr>
          <a:xfrm>
            <a:off x="7670800" y="2870200"/>
            <a:ext cx="7908900" cy="4038599"/>
          </a:xfrm>
          <a:prstGeom prst="rect">
            <a:avLst/>
          </a:prstGeom>
          <a:noFill/>
          <a:ln>
            <a:noFill/>
          </a:ln>
        </p:spPr>
        <p:txBody>
          <a:bodyPr anchorCtr="0" anchor="ctr" bIns="0" lIns="0" rIns="0" tIns="0">
            <a:noAutofit/>
          </a:bodyPr>
          <a:lstStyle/>
          <a:p>
            <a:pPr indent="0" lvl="0" marL="0" marR="0" rtl="0" algn="l">
              <a:lnSpc>
                <a:spcPct val="115000"/>
              </a:lnSpc>
              <a:spcBef>
                <a:spcPts val="0"/>
              </a:spcBef>
              <a:spcAft>
                <a:spcPts val="0"/>
              </a:spcAft>
              <a:buClr>
                <a:schemeClr val="lt1"/>
              </a:buClr>
              <a:buSzPct val="25000"/>
              <a:buFont typeface="Cabin"/>
              <a:buNone/>
            </a:pPr>
            <a:r>
              <a:rPr b="0" baseline="0" i="0" lang="en-US" sz="4800" u="none" cap="none" strike="noStrike">
                <a:solidFill>
                  <a:schemeClr val="lt1"/>
                </a:solidFill>
                <a:latin typeface="Cabin"/>
                <a:ea typeface="Cabin"/>
                <a:cs typeface="Cabin"/>
                <a:sym typeface="Cabin"/>
              </a:rPr>
              <a:t>Assignment </a:t>
            </a:r>
            <a:r>
              <a:rPr lang="en-US" sz="4800">
                <a:solidFill>
                  <a:schemeClr val="lt1"/>
                </a:solidFill>
                <a:latin typeface="Cabin"/>
                <a:ea typeface="Cabin"/>
                <a:cs typeface="Cabin"/>
                <a:sym typeface="Cabin"/>
              </a:rPr>
              <a:t>s</a:t>
            </a:r>
            <a:r>
              <a:rPr b="0" baseline="0" i="0" lang="en-US" sz="4800" u="none" cap="none" strike="noStrike">
                <a:solidFill>
                  <a:schemeClr val="lt1"/>
                </a:solidFill>
                <a:latin typeface="Cabin"/>
                <a:ea typeface="Cabin"/>
                <a:cs typeface="Cabin"/>
                <a:sym typeface="Cabin"/>
              </a:rPr>
              <a:t>tatement</a:t>
            </a:r>
          </a:p>
          <a:p>
            <a:pPr indent="0" lvl="0" marL="0" marR="0" rtl="0" algn="l">
              <a:lnSpc>
                <a:spcPct val="115000"/>
              </a:lnSpc>
              <a:spcBef>
                <a:spcPts val="0"/>
              </a:spcBef>
              <a:spcAft>
                <a:spcPts val="0"/>
              </a:spcAft>
              <a:buClr>
                <a:schemeClr val="lt1"/>
              </a:buClr>
              <a:buSzPct val="25000"/>
              <a:buFont typeface="Cabin"/>
              <a:buNone/>
            </a:pPr>
            <a:r>
              <a:rPr b="0" baseline="0" i="0" lang="en-US" sz="4800" u="none" cap="none" strike="noStrike">
                <a:solidFill>
                  <a:schemeClr val="lt1"/>
                </a:solidFill>
                <a:latin typeface="Cabin"/>
                <a:ea typeface="Cabin"/>
                <a:cs typeface="Cabin"/>
                <a:sym typeface="Cabin"/>
              </a:rPr>
              <a:t>Assignment with expression</a:t>
            </a:r>
          </a:p>
          <a:p>
            <a:pPr indent="0" lvl="0" marL="0" marR="0" rtl="0" algn="l">
              <a:lnSpc>
                <a:spcPct val="115000"/>
              </a:lnSpc>
              <a:spcBef>
                <a:spcPts val="0"/>
              </a:spcBef>
              <a:spcAft>
                <a:spcPts val="0"/>
              </a:spcAft>
              <a:buClr>
                <a:schemeClr val="lt1"/>
              </a:buClr>
              <a:buSzPct val="25000"/>
              <a:buFont typeface="Cabin"/>
              <a:buNone/>
            </a:pPr>
            <a:r>
              <a:rPr b="0" baseline="0" i="0" lang="en-US" sz="4800" u="none" cap="none" strike="noStrike">
                <a:solidFill>
                  <a:schemeClr val="lt1"/>
                </a:solidFill>
                <a:latin typeface="Cabin"/>
                <a:ea typeface="Cabin"/>
                <a:cs typeface="Cabin"/>
                <a:sym typeface="Cabin"/>
              </a:rPr>
              <a:t>Print statement</a:t>
            </a:r>
          </a:p>
        </p:txBody>
      </p:sp>
      <p:cxnSp>
        <p:nvCxnSpPr>
          <p:cNvPr id="301" name="Shape 301"/>
          <p:cNvCxnSpPr/>
          <p:nvPr/>
        </p:nvCxnSpPr>
        <p:spPr>
          <a:xfrm>
            <a:off x="4312125" y="3948950"/>
            <a:ext cx="2931300" cy="6299"/>
          </a:xfrm>
          <a:prstGeom prst="straightConnector1">
            <a:avLst/>
          </a:prstGeom>
          <a:noFill/>
          <a:ln cap="rnd" w="63500">
            <a:solidFill>
              <a:schemeClr val="lt1"/>
            </a:solidFill>
            <a:prstDash val="solid"/>
            <a:miter/>
            <a:headEnd len="med" w="med" type="stealth"/>
            <a:tailEnd len="med" w="med" type="none"/>
          </a:ln>
        </p:spPr>
      </p:cxnSp>
      <p:cxnSp>
        <p:nvCxnSpPr>
          <p:cNvPr id="302" name="Shape 302"/>
          <p:cNvCxnSpPr/>
          <p:nvPr/>
        </p:nvCxnSpPr>
        <p:spPr>
          <a:xfrm>
            <a:off x="5733975" y="4806950"/>
            <a:ext cx="1514400" cy="15300"/>
          </a:xfrm>
          <a:prstGeom prst="straightConnector1">
            <a:avLst/>
          </a:prstGeom>
          <a:noFill/>
          <a:ln cap="rnd" w="63500">
            <a:solidFill>
              <a:schemeClr val="lt1"/>
            </a:solidFill>
            <a:prstDash val="solid"/>
            <a:miter/>
            <a:headEnd len="med" w="med" type="stealth"/>
            <a:tailEnd len="med" w="med" type="none"/>
          </a:ln>
        </p:spPr>
      </p:cxnSp>
      <p:cxnSp>
        <p:nvCxnSpPr>
          <p:cNvPr id="303" name="Shape 303"/>
          <p:cNvCxnSpPr/>
          <p:nvPr/>
        </p:nvCxnSpPr>
        <p:spPr>
          <a:xfrm>
            <a:off x="4829425" y="5778925"/>
            <a:ext cx="2403899" cy="16499"/>
          </a:xfrm>
          <a:prstGeom prst="straightConnector1">
            <a:avLst/>
          </a:prstGeom>
          <a:noFill/>
          <a:ln cap="rnd" w="63500">
            <a:solidFill>
              <a:schemeClr val="lt1"/>
            </a:solidFill>
            <a:prstDash val="solid"/>
            <a:miter/>
            <a:headEnd len="med" w="med" type="stealth"/>
            <a:tailEnd len="med" w="med" type="none"/>
          </a:ln>
        </p:spPr>
      </p:cxn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7600" u="none" cap="none" strike="noStrike">
                <a:solidFill>
                  <a:srgbClr val="FF7F00"/>
                </a:solidFill>
                <a:latin typeface="Cabin"/>
                <a:ea typeface="Cabin"/>
                <a:cs typeface="Cabin"/>
                <a:sym typeface="Cabin"/>
              </a:rPr>
              <a:t>Assignment Statements</a:t>
            </a:r>
          </a:p>
        </p:txBody>
      </p:sp>
      <p:sp>
        <p:nvSpPr>
          <p:cNvPr id="309" name="Shape 309"/>
          <p:cNvSpPr txBox="1"/>
          <p:nvPr>
            <p:ph idx="1" type="body"/>
          </p:nvPr>
        </p:nvSpPr>
        <p:spPr>
          <a:xfrm>
            <a:off x="1155700" y="2603500"/>
            <a:ext cx="13931900" cy="29845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We assign a value to a variable using the </a:t>
            </a:r>
            <a:r>
              <a:rPr b="0" baseline="0" i="0" lang="en-US" sz="3600" u="none" cap="none" strike="noStrike">
                <a:solidFill>
                  <a:srgbClr val="FF7F00"/>
                </a:solidFill>
                <a:latin typeface="Cabin"/>
                <a:ea typeface="Cabin"/>
                <a:cs typeface="Cabin"/>
                <a:sym typeface="Cabin"/>
              </a:rPr>
              <a:t>assignment</a:t>
            </a:r>
            <a:r>
              <a:rPr b="0" baseline="0" i="0" lang="en-US" sz="3600" u="none" cap="none" strike="noStrike">
                <a:solidFill>
                  <a:schemeClr val="lt1"/>
                </a:solidFill>
                <a:latin typeface="Cabin"/>
                <a:ea typeface="Cabin"/>
                <a:cs typeface="Cabin"/>
                <a:sym typeface="Cabin"/>
              </a:rPr>
              <a:t> statement (=)</a:t>
            </a:r>
            <a:br>
              <a:rPr b="0" baseline="0" i="0" lang="en-US" sz="3600" u="none" cap="none" strike="noStrike">
                <a:solidFill>
                  <a:schemeClr val="lt1"/>
                </a:solidFill>
                <a:latin typeface="Cabin"/>
                <a:ea typeface="Cabin"/>
                <a:cs typeface="Cabin"/>
                <a:sym typeface="Cabin"/>
              </a:rPr>
            </a:br>
          </a:p>
          <a:p>
            <a:pPr indent="-457200" lvl="0" marL="4572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An </a:t>
            </a:r>
            <a:r>
              <a:rPr b="0" baseline="0" i="0" lang="en-US" sz="3600" u="none" cap="none" strike="noStrike">
                <a:solidFill>
                  <a:srgbClr val="FF7F00"/>
                </a:solidFill>
                <a:latin typeface="Cabin"/>
                <a:ea typeface="Cabin"/>
                <a:cs typeface="Cabin"/>
                <a:sym typeface="Cabin"/>
              </a:rPr>
              <a:t>assignment statement</a:t>
            </a:r>
            <a:r>
              <a:rPr b="0" baseline="0" i="0" lang="en-US" sz="3600" u="none" cap="none" strike="noStrike">
                <a:solidFill>
                  <a:schemeClr val="lt1"/>
                </a:solidFill>
                <a:latin typeface="Cabin"/>
                <a:ea typeface="Cabin"/>
                <a:cs typeface="Cabin"/>
                <a:sym typeface="Cabin"/>
              </a:rPr>
              <a:t> consists of an </a:t>
            </a:r>
            <a:r>
              <a:rPr b="0" baseline="0" i="0" lang="en-US" sz="3600" u="none" cap="none" strike="noStrike">
                <a:solidFill>
                  <a:srgbClr val="FFFF00"/>
                </a:solidFill>
                <a:latin typeface="Cabin"/>
                <a:ea typeface="Cabin"/>
                <a:cs typeface="Cabin"/>
                <a:sym typeface="Cabin"/>
              </a:rPr>
              <a:t>expression on the </a:t>
            </a:r>
            <a:br>
              <a:rPr b="0" baseline="0" i="0" lang="en-US" sz="3600" u="none" cap="none" strike="noStrike">
                <a:solidFill>
                  <a:srgbClr val="FFFF00"/>
                </a:solidFill>
                <a:latin typeface="Cabin"/>
                <a:ea typeface="Cabin"/>
                <a:cs typeface="Cabin"/>
                <a:sym typeface="Cabin"/>
              </a:rPr>
            </a:br>
            <a:r>
              <a:rPr b="0" baseline="0" i="0" lang="en-US" sz="3600" u="none" cap="none" strike="noStrike">
                <a:solidFill>
                  <a:srgbClr val="FFFF00"/>
                </a:solidFill>
                <a:latin typeface="Cabin"/>
                <a:ea typeface="Cabin"/>
                <a:cs typeface="Cabin"/>
                <a:sym typeface="Cabin"/>
              </a:rPr>
              <a:t>right</a:t>
            </a:r>
            <a:r>
              <a:rPr lang="en-US" sz="3600">
                <a:solidFill>
                  <a:srgbClr val="FFFF00"/>
                </a:solidFill>
                <a:latin typeface="Cabin"/>
                <a:ea typeface="Cabin"/>
                <a:cs typeface="Cabin"/>
                <a:sym typeface="Cabin"/>
              </a:rPr>
              <a:t>-</a:t>
            </a:r>
            <a:r>
              <a:rPr b="0" baseline="0" i="0" lang="en-US" sz="3600" u="none" cap="none" strike="noStrike">
                <a:solidFill>
                  <a:srgbClr val="FFFF00"/>
                </a:solidFill>
                <a:latin typeface="Cabin"/>
                <a:ea typeface="Cabin"/>
                <a:cs typeface="Cabin"/>
                <a:sym typeface="Cabin"/>
              </a:rPr>
              <a:t>hand side</a:t>
            </a:r>
            <a:r>
              <a:rPr b="0" baseline="0" i="0" lang="en-US" sz="3600" u="none" cap="none" strike="noStrike">
                <a:solidFill>
                  <a:schemeClr val="lt1"/>
                </a:solidFill>
                <a:latin typeface="Cabin"/>
                <a:ea typeface="Cabin"/>
                <a:cs typeface="Cabin"/>
                <a:sym typeface="Cabin"/>
              </a:rPr>
              <a:t> and  a </a:t>
            </a:r>
            <a:r>
              <a:rPr b="0" baseline="0" i="0" lang="en-US" sz="3600" u="none" cap="none" strike="noStrike">
                <a:solidFill>
                  <a:srgbClr val="00FF00"/>
                </a:solidFill>
                <a:latin typeface="Cabin"/>
                <a:ea typeface="Cabin"/>
                <a:cs typeface="Cabin"/>
                <a:sym typeface="Cabin"/>
              </a:rPr>
              <a:t>variable</a:t>
            </a:r>
            <a:r>
              <a:rPr b="0" baseline="0" i="0" lang="en-US" sz="3600" u="none" cap="none" strike="noStrike">
                <a:solidFill>
                  <a:schemeClr val="lt1"/>
                </a:solidFill>
                <a:latin typeface="Cabin"/>
                <a:ea typeface="Cabin"/>
                <a:cs typeface="Cabin"/>
                <a:sym typeface="Cabin"/>
              </a:rPr>
              <a:t> to store the result</a:t>
            </a:r>
          </a:p>
        </p:txBody>
      </p:sp>
      <p:sp>
        <p:nvSpPr>
          <p:cNvPr id="310" name="Shape 310"/>
          <p:cNvSpPr txBox="1"/>
          <p:nvPr/>
        </p:nvSpPr>
        <p:spPr>
          <a:xfrm>
            <a:off x="3708400" y="6438900"/>
            <a:ext cx="8843961" cy="914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1" baseline="0" i="0" lang="en-US" sz="3600" u="none" cap="none" strike="noStrike">
                <a:solidFill>
                  <a:srgbClr val="00FF00"/>
                </a:solidFill>
                <a:latin typeface="Courier New"/>
                <a:ea typeface="Courier New"/>
                <a:cs typeface="Courier New"/>
                <a:sym typeface="Courier New"/>
              </a:rPr>
              <a:t>x</a:t>
            </a:r>
            <a:r>
              <a:rPr b="1" baseline="0" i="0" lang="en-US" sz="3600" u="none" cap="none" strike="noStrike">
                <a:solidFill>
                  <a:schemeClr val="lt1"/>
                </a:solidFill>
                <a:latin typeface="Courier New"/>
                <a:ea typeface="Courier New"/>
                <a:cs typeface="Courier New"/>
                <a:sym typeface="Courier New"/>
              </a:rPr>
              <a:t> = 3.9 </a:t>
            </a:r>
            <a:r>
              <a:rPr b="1" baseline="0" i="0" lang="en-US" sz="3600" u="none" cap="none" strike="noStrike">
                <a:solidFill>
                  <a:srgbClr val="00FFFF"/>
                </a:solidFill>
                <a:latin typeface="Courier New"/>
                <a:ea typeface="Courier New"/>
                <a:cs typeface="Courier New"/>
                <a:sym typeface="Courier New"/>
              </a:rPr>
              <a:t>*</a:t>
            </a:r>
            <a:r>
              <a:rPr b="1" baseline="0" i="0" lang="en-US" sz="3600" u="none" cap="none" strike="noStrike">
                <a:solidFill>
                  <a:schemeClr val="lt1"/>
                </a:solidFill>
                <a:latin typeface="Courier New"/>
                <a:ea typeface="Courier New"/>
                <a:cs typeface="Courier New"/>
                <a:sym typeface="Courier New"/>
              </a:rPr>
              <a:t> </a:t>
            </a:r>
            <a:r>
              <a:rPr b="1" baseline="0" i="0" lang="en-US" sz="3600" u="none" cap="none" strike="noStrike">
                <a:solidFill>
                  <a:srgbClr val="00FF00"/>
                </a:solidFill>
                <a:latin typeface="Courier New"/>
                <a:ea typeface="Courier New"/>
                <a:cs typeface="Courier New"/>
                <a:sym typeface="Courier New"/>
              </a:rPr>
              <a:t>x </a:t>
            </a:r>
            <a:r>
              <a:rPr b="1" baseline="0" i="0" lang="en-US" sz="3600" u="none" cap="none" strike="noStrike">
                <a:solidFill>
                  <a:srgbClr val="00FFFF"/>
                </a:solidFill>
                <a:latin typeface="Courier New"/>
                <a:ea typeface="Courier New"/>
                <a:cs typeface="Courier New"/>
                <a:sym typeface="Courier New"/>
              </a:rPr>
              <a:t>*</a:t>
            </a:r>
            <a:r>
              <a:rPr b="1" baseline="0" i="0" lang="en-US" sz="3600" u="none" cap="none" strike="noStrike">
                <a:solidFill>
                  <a:schemeClr val="lt1"/>
                </a:solidFill>
                <a:latin typeface="Courier New"/>
                <a:ea typeface="Courier New"/>
                <a:cs typeface="Courier New"/>
                <a:sym typeface="Courier New"/>
              </a:rPr>
              <a:t> ( 1 </a:t>
            </a:r>
            <a:r>
              <a:rPr b="1" baseline="0" i="0" lang="en-US" sz="3600" u="none" cap="none" strike="noStrike">
                <a:solidFill>
                  <a:srgbClr val="00FFFF"/>
                </a:solidFill>
                <a:latin typeface="Courier New"/>
                <a:ea typeface="Courier New"/>
                <a:cs typeface="Courier New"/>
                <a:sym typeface="Courier New"/>
              </a:rPr>
              <a:t>-</a:t>
            </a:r>
            <a:r>
              <a:rPr b="1" baseline="0" i="0" lang="en-US" sz="3600" u="none" cap="none" strike="noStrike">
                <a:solidFill>
                  <a:schemeClr val="lt1"/>
                </a:solidFill>
                <a:latin typeface="Courier New"/>
                <a:ea typeface="Courier New"/>
                <a:cs typeface="Courier New"/>
                <a:sym typeface="Courier New"/>
              </a:rPr>
              <a:t> </a:t>
            </a:r>
            <a:r>
              <a:rPr b="1" baseline="0" i="0" lang="en-US" sz="3600" u="none" cap="none" strike="noStrike">
                <a:solidFill>
                  <a:srgbClr val="00FF00"/>
                </a:solidFill>
                <a:latin typeface="Courier New"/>
                <a:ea typeface="Courier New"/>
                <a:cs typeface="Courier New"/>
                <a:sym typeface="Courier New"/>
              </a:rPr>
              <a:t>x</a:t>
            </a:r>
            <a:r>
              <a:rPr b="1" baseline="0" i="0" lang="en-US" sz="3600" u="none" cap="none" strike="noStrike">
                <a:solidFill>
                  <a:schemeClr val="lt1"/>
                </a:solidFill>
                <a:latin typeface="Courier New"/>
                <a:ea typeface="Courier New"/>
                <a:cs typeface="Courier New"/>
                <a:sym typeface="Courier New"/>
              </a:rPr>
              <a:t> )</a:t>
            </a:r>
          </a:p>
        </p:txBody>
      </p:sp>
      <p:sp>
        <p:nvSpPr>
          <p:cNvPr id="311" name="Shape 311"/>
          <p:cNvSpPr txBox="1"/>
          <p:nvPr/>
        </p:nvSpPr>
        <p:spPr>
          <a:xfrm>
            <a:off x="4665725" y="6388100"/>
            <a:ext cx="5549700" cy="1066799"/>
          </a:xfrm>
          <a:prstGeom prst="rect">
            <a:avLst/>
          </a:prstGeom>
          <a:noFill/>
          <a:ln cap="rnd" w="50800">
            <a:solidFill>
              <a:srgbClr val="FF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nvSpPr>
        <p:spPr>
          <a:xfrm>
            <a:off x="6362700" y="3632200"/>
            <a:ext cx="8843961" cy="914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5600" u="none" cap="none" strike="noStrike">
                <a:solidFill>
                  <a:srgbClr val="FF00FF"/>
                </a:solidFill>
                <a:latin typeface="Cabin"/>
                <a:ea typeface="Cabin"/>
                <a:cs typeface="Cabin"/>
                <a:sym typeface="Cabin"/>
              </a:rPr>
              <a:t>x =</a:t>
            </a:r>
            <a:r>
              <a:rPr b="0" baseline="0" i="0" lang="en-US" sz="5600" u="none" cap="none" strike="noStrike">
                <a:solidFill>
                  <a:schemeClr val="lt1"/>
                </a:solidFill>
                <a:latin typeface="Cabin"/>
                <a:ea typeface="Cabin"/>
                <a:cs typeface="Cabin"/>
                <a:sym typeface="Cabin"/>
              </a:rPr>
              <a:t> </a:t>
            </a:r>
            <a:r>
              <a:rPr b="0" baseline="0" i="0" lang="en-US" sz="5600" u="none" cap="none" strike="noStrike">
                <a:solidFill>
                  <a:srgbClr val="FFFF00"/>
                </a:solidFill>
                <a:latin typeface="Cabin"/>
                <a:ea typeface="Cabin"/>
                <a:cs typeface="Cabin"/>
                <a:sym typeface="Cabin"/>
              </a:rPr>
              <a:t>3.9   *   x   *   (  1   -   x  )</a:t>
            </a:r>
          </a:p>
        </p:txBody>
      </p:sp>
      <p:sp>
        <p:nvSpPr>
          <p:cNvPr id="317" name="Shape 317"/>
          <p:cNvSpPr txBox="1"/>
          <p:nvPr/>
        </p:nvSpPr>
        <p:spPr>
          <a:xfrm>
            <a:off x="10668000" y="850900"/>
            <a:ext cx="5016500" cy="1270000"/>
          </a:xfrm>
          <a:prstGeom prst="rect">
            <a:avLst/>
          </a:prstGeom>
          <a:solidFill>
            <a:srgbClr val="0000FF"/>
          </a:solid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4900">
                <a:solidFill>
                  <a:schemeClr val="lt1"/>
                </a:solidFill>
                <a:latin typeface="Cabin"/>
                <a:ea typeface="Cabin"/>
                <a:cs typeface="Cabin"/>
                <a:sym typeface="Cabin"/>
              </a:rPr>
              <a:t> </a:t>
            </a:r>
            <a:r>
              <a:rPr b="0" baseline="0" i="0" lang="en-US" sz="4900" u="none" cap="none" strike="noStrike">
                <a:solidFill>
                  <a:schemeClr val="lt1"/>
                </a:solidFill>
                <a:latin typeface="Cabin"/>
                <a:ea typeface="Cabin"/>
                <a:cs typeface="Cabin"/>
                <a:sym typeface="Cabin"/>
              </a:rPr>
              <a:t>0.6</a:t>
            </a:r>
          </a:p>
        </p:txBody>
      </p:sp>
      <p:sp>
        <p:nvSpPr>
          <p:cNvPr id="318" name="Shape 318"/>
          <p:cNvSpPr txBox="1"/>
          <p:nvPr/>
        </p:nvSpPr>
        <p:spPr>
          <a:xfrm>
            <a:off x="9813925" y="1047750"/>
            <a:ext cx="444500" cy="863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5200" u="none" cap="none" strike="noStrike">
                <a:solidFill>
                  <a:srgbClr val="00FF00"/>
                </a:solidFill>
                <a:latin typeface="Cabin"/>
                <a:ea typeface="Cabin"/>
                <a:cs typeface="Cabin"/>
                <a:sym typeface="Cabin"/>
              </a:rPr>
              <a:t>x</a:t>
            </a:r>
          </a:p>
        </p:txBody>
      </p:sp>
      <p:sp>
        <p:nvSpPr>
          <p:cNvPr id="319" name="Shape 319"/>
          <p:cNvSpPr txBox="1"/>
          <p:nvPr/>
        </p:nvSpPr>
        <p:spPr>
          <a:xfrm>
            <a:off x="581025" y="6477000"/>
            <a:ext cx="6578599" cy="1663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Right side is an expression. </a:t>
            </a:r>
            <a:r>
              <a:rPr b="0" baseline="0" i="0" lang="en-US" sz="3600" u="none" cap="none" strike="noStrike">
                <a:solidFill>
                  <a:schemeClr val="lt1"/>
                </a:solidFill>
                <a:latin typeface="Cabin"/>
                <a:ea typeface="Cabin"/>
                <a:cs typeface="Cabin"/>
                <a:sym typeface="Cabin"/>
              </a:rPr>
              <a:t> </a:t>
            </a:r>
            <a:r>
              <a:rPr b="0" baseline="0" i="0" lang="en-US" sz="3600" u="none" cap="none" strike="noStrike">
                <a:solidFill>
                  <a:srgbClr val="FF7F00"/>
                </a:solidFill>
                <a:latin typeface="Cabin"/>
                <a:ea typeface="Cabin"/>
                <a:cs typeface="Cabin"/>
                <a:sym typeface="Cabin"/>
              </a:rPr>
              <a:t>Once the expression is evaluated</a:t>
            </a:r>
            <a:r>
              <a:rPr b="0" baseline="0" i="0" lang="en-US" sz="3600" u="none" cap="none" strike="noStrike">
                <a:solidFill>
                  <a:schemeClr val="lt1"/>
                </a:solidFill>
                <a:latin typeface="Cabin"/>
                <a:ea typeface="Cabin"/>
                <a:cs typeface="Cabin"/>
                <a:sym typeface="Cabin"/>
              </a:rPr>
              <a:t>, </a:t>
            </a:r>
            <a:r>
              <a:rPr b="0" baseline="0" i="0" lang="en-US" sz="3600" u="none" cap="none" strike="noStrike">
                <a:solidFill>
                  <a:srgbClr val="FF00FF"/>
                </a:solidFill>
                <a:latin typeface="Cabin"/>
                <a:ea typeface="Cabin"/>
                <a:cs typeface="Cabin"/>
                <a:sym typeface="Cabin"/>
              </a:rPr>
              <a:t>the result is placed in (assigned to)  x.</a:t>
            </a:r>
          </a:p>
        </p:txBody>
      </p:sp>
      <p:sp>
        <p:nvSpPr>
          <p:cNvPr id="320" name="Shape 320"/>
          <p:cNvSpPr txBox="1"/>
          <p:nvPr/>
        </p:nvSpPr>
        <p:spPr>
          <a:xfrm>
            <a:off x="9699625" y="2844800"/>
            <a:ext cx="9000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0.6</a:t>
            </a:r>
          </a:p>
        </p:txBody>
      </p:sp>
      <p:sp>
        <p:nvSpPr>
          <p:cNvPr id="321" name="Shape 321"/>
          <p:cNvSpPr txBox="1"/>
          <p:nvPr/>
        </p:nvSpPr>
        <p:spPr>
          <a:xfrm>
            <a:off x="12713125" y="3039312"/>
            <a:ext cx="10632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0.6</a:t>
            </a:r>
          </a:p>
        </p:txBody>
      </p:sp>
      <p:cxnSp>
        <p:nvCxnSpPr>
          <p:cNvPr id="322" name="Shape 322"/>
          <p:cNvCxnSpPr/>
          <p:nvPr/>
        </p:nvCxnSpPr>
        <p:spPr>
          <a:xfrm flipH="1" rot="10800000">
            <a:off x="10323511" y="1925637"/>
            <a:ext cx="606425" cy="849312"/>
          </a:xfrm>
          <a:prstGeom prst="straightConnector1">
            <a:avLst/>
          </a:prstGeom>
          <a:noFill/>
          <a:ln cap="rnd" w="63500">
            <a:solidFill>
              <a:schemeClr val="lt1"/>
            </a:solidFill>
            <a:prstDash val="solid"/>
            <a:miter/>
            <a:headEnd len="med" w="med" type="stealth"/>
            <a:tailEnd len="med" w="med" type="none"/>
          </a:ln>
        </p:spPr>
      </p:cxnSp>
      <p:cxnSp>
        <p:nvCxnSpPr>
          <p:cNvPr id="323" name="Shape 323"/>
          <p:cNvCxnSpPr>
            <a:stCxn id="321" idx="0"/>
          </p:cNvCxnSpPr>
          <p:nvPr/>
        </p:nvCxnSpPr>
        <p:spPr>
          <a:xfrm rot="10800000">
            <a:off x="11207725" y="1976412"/>
            <a:ext cx="2037000" cy="1062900"/>
          </a:xfrm>
          <a:prstGeom prst="straightConnector1">
            <a:avLst/>
          </a:prstGeom>
          <a:noFill/>
          <a:ln cap="rnd" w="63500">
            <a:solidFill>
              <a:schemeClr val="lt1"/>
            </a:solidFill>
            <a:prstDash val="solid"/>
            <a:miter/>
            <a:headEnd len="med" w="med" type="stealth"/>
            <a:tailEnd len="med" w="med" type="none"/>
          </a:ln>
        </p:spPr>
      </p:cxnSp>
      <p:sp>
        <p:nvSpPr>
          <p:cNvPr id="324" name="Shape 324"/>
          <p:cNvSpPr txBox="1"/>
          <p:nvPr/>
        </p:nvSpPr>
        <p:spPr>
          <a:xfrm>
            <a:off x="13065125" y="5054600"/>
            <a:ext cx="10632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0.4</a:t>
            </a:r>
          </a:p>
        </p:txBody>
      </p:sp>
      <p:cxnSp>
        <p:nvCxnSpPr>
          <p:cNvPr id="325" name="Shape 325"/>
          <p:cNvCxnSpPr/>
          <p:nvPr/>
        </p:nvCxnSpPr>
        <p:spPr>
          <a:xfrm rot="10800000">
            <a:off x="8085136" y="4718049"/>
            <a:ext cx="2393950" cy="1857375"/>
          </a:xfrm>
          <a:prstGeom prst="straightConnector1">
            <a:avLst/>
          </a:prstGeom>
          <a:noFill/>
          <a:ln cap="rnd" w="63500">
            <a:solidFill>
              <a:srgbClr val="FF7F00"/>
            </a:solidFill>
            <a:prstDash val="solid"/>
            <a:miter/>
            <a:headEnd len="med" w="med" type="stealth"/>
            <a:tailEnd len="med" w="med" type="none"/>
          </a:ln>
        </p:spPr>
      </p:cxnSp>
      <p:cxnSp>
        <p:nvCxnSpPr>
          <p:cNvPr id="326" name="Shape 326"/>
          <p:cNvCxnSpPr/>
          <p:nvPr/>
        </p:nvCxnSpPr>
        <p:spPr>
          <a:xfrm rot="10800000">
            <a:off x="10115550" y="4579937"/>
            <a:ext cx="796924" cy="1873249"/>
          </a:xfrm>
          <a:prstGeom prst="straightConnector1">
            <a:avLst/>
          </a:prstGeom>
          <a:noFill/>
          <a:ln cap="rnd" w="63500">
            <a:solidFill>
              <a:srgbClr val="FF7F00"/>
            </a:solidFill>
            <a:prstDash val="solid"/>
            <a:miter/>
            <a:headEnd len="med" w="med" type="stealth"/>
            <a:tailEnd len="med" w="med" type="none"/>
          </a:ln>
        </p:spPr>
      </p:cxnSp>
      <p:cxnSp>
        <p:nvCxnSpPr>
          <p:cNvPr id="327" name="Shape 327"/>
          <p:cNvCxnSpPr/>
          <p:nvPr/>
        </p:nvCxnSpPr>
        <p:spPr>
          <a:xfrm flipH="1" rot="10800000">
            <a:off x="11555411" y="5638800"/>
            <a:ext cx="1630361" cy="849312"/>
          </a:xfrm>
          <a:prstGeom prst="straightConnector1">
            <a:avLst/>
          </a:prstGeom>
          <a:noFill/>
          <a:ln cap="rnd" w="63500">
            <a:solidFill>
              <a:srgbClr val="FF7F00"/>
            </a:solidFill>
            <a:prstDash val="solid"/>
            <a:miter/>
            <a:headEnd len="med" w="med" type="stealth"/>
            <a:tailEnd len="med" w="med" type="none"/>
          </a:ln>
        </p:spPr>
      </p:cxnSp>
      <p:sp>
        <p:nvSpPr>
          <p:cNvPr id="328" name="Shape 328"/>
          <p:cNvSpPr txBox="1"/>
          <p:nvPr/>
        </p:nvSpPr>
        <p:spPr>
          <a:xfrm>
            <a:off x="10115550" y="6575425"/>
            <a:ext cx="1732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0.93</a:t>
            </a:r>
          </a:p>
        </p:txBody>
      </p:sp>
      <p:cxnSp>
        <p:nvCxnSpPr>
          <p:cNvPr id="329" name="Shape 329"/>
          <p:cNvCxnSpPr/>
          <p:nvPr/>
        </p:nvCxnSpPr>
        <p:spPr>
          <a:xfrm flipH="1" rot="10800000">
            <a:off x="13776325" y="4579937"/>
            <a:ext cx="485775" cy="485775"/>
          </a:xfrm>
          <a:prstGeom prst="straightConnector1">
            <a:avLst/>
          </a:prstGeom>
          <a:noFill/>
          <a:ln cap="rnd" w="63500">
            <a:solidFill>
              <a:srgbClr val="FF7F00"/>
            </a:solidFill>
            <a:prstDash val="solid"/>
            <a:miter/>
            <a:headEnd len="med" w="med" type="stealth"/>
            <a:tailEnd len="med" w="med" type="none"/>
          </a:ln>
        </p:spPr>
      </p:cxnSp>
      <p:cxnSp>
        <p:nvCxnSpPr>
          <p:cNvPr id="330" name="Shape 330"/>
          <p:cNvCxnSpPr/>
          <p:nvPr/>
        </p:nvCxnSpPr>
        <p:spPr>
          <a:xfrm rot="10800000">
            <a:off x="12665074" y="4457699"/>
            <a:ext cx="520700" cy="660400"/>
          </a:xfrm>
          <a:prstGeom prst="straightConnector1">
            <a:avLst/>
          </a:prstGeom>
          <a:noFill/>
          <a:ln cap="rnd" w="63500">
            <a:solidFill>
              <a:srgbClr val="FF7F00"/>
            </a:solidFill>
            <a:prstDash val="solid"/>
            <a:miter/>
            <a:headEnd len="med" w="med" type="stealth"/>
            <a:tailEnd len="med" w="med" type="none"/>
          </a:ln>
        </p:spPr>
      </p:cxnSp>
      <p:sp>
        <p:nvSpPr>
          <p:cNvPr id="331" name="Shape 331"/>
          <p:cNvSpPr txBox="1"/>
          <p:nvPr/>
        </p:nvSpPr>
        <p:spPr>
          <a:xfrm>
            <a:off x="581025" y="1085850"/>
            <a:ext cx="6578599"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3600" u="none" cap="none" strike="noStrike">
                <a:solidFill>
                  <a:srgbClr val="00FF00"/>
                </a:solidFill>
                <a:latin typeface="Cabin"/>
                <a:ea typeface="Cabin"/>
                <a:cs typeface="Cabin"/>
                <a:sym typeface="Cabin"/>
              </a:rPr>
              <a:t>A variable is a memory location used to store a value (0.6)</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5.xml><?xml version="1.0" encoding="utf-8"?>
<a:theme xmlns:a="http://schemas.openxmlformats.org/drawingml/2006/main" xmlns:r="http://schemas.openxmlformats.org/officeDocument/2006/relationships" name="Blank">
  <a:themeElements>
    <a:clrScheme name="">
      <a:dk1>
        <a:srgbClr val="80808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6.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7.xml><?xml version="1.0" encoding="utf-8"?>
<a:theme xmlns:a="http://schemas.openxmlformats.org/drawingml/2006/main" xmlns:r="http://schemas.openxmlformats.org/officeDocument/2006/relationships" name="1_Title &amp; Bullets">
  <a:themeElements>
    <a:clrScheme name="">
      <a:dk1>
        <a:srgbClr val="00000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8.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