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theme+xml" PartName="/ppt/theme/theme8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14" r:id="rId4"/>
    <p:sldMasterId id="2147483715" r:id="rId5"/>
    <p:sldMasterId id="2147483716" r:id="rId6"/>
    <p:sldMasterId id="2147483717" r:id="rId7"/>
    <p:sldMasterId id="2147483718" r:id="rId8"/>
    <p:sldMasterId id="214748371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07564A6-522C-497D-A5E3-DBBC8222D00A}">
  <a:tblStyle styleId="{C07564A6-522C-497D-A5E3-DBBC8222D00A}" styleName="Table_0"/>
</a:tblStyleLst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19" Type="http://schemas.openxmlformats.org/officeDocument/2006/relationships/slide" Target="slides/slide9.xml"/><Relationship Id="rId36" Type="http://schemas.openxmlformats.org/officeDocument/2006/relationships/slide" Target="slides/slide26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12" Type="http://schemas.openxmlformats.org/officeDocument/2006/relationships/slide" Target="slides/slide2.xml"/><Relationship Id="rId31" Type="http://schemas.openxmlformats.org/officeDocument/2006/relationships/slide" Target="slides/slide21.xml"/><Relationship Id="rId13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29" Type="http://schemas.openxmlformats.org/officeDocument/2006/relationships/slide" Target="slides/slide19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" Type="http://schemas.openxmlformats.org/officeDocument/2006/relationships/presProps" Target="presProps.xml"/><Relationship Id="rId21" Type="http://schemas.openxmlformats.org/officeDocument/2006/relationships/slide" Target="slides/slide11.xml"/><Relationship Id="rId40" Type="http://schemas.openxmlformats.org/officeDocument/2006/relationships/slide" Target="slides/slide30.xml"/><Relationship Id="rId1" Type="http://schemas.openxmlformats.org/officeDocument/2006/relationships/theme" Target="theme/theme2.xml"/><Relationship Id="rId22" Type="http://schemas.openxmlformats.org/officeDocument/2006/relationships/slide" Target="slides/slide12.xml"/><Relationship Id="rId41" Type="http://schemas.openxmlformats.org/officeDocument/2006/relationships/slide" Target="slides/slide31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3.xml"/><Relationship Id="rId3" Type="http://schemas.openxmlformats.org/officeDocument/2006/relationships/tableStyles" Target="tableStyles.xml"/><Relationship Id="rId24" Type="http://schemas.openxmlformats.org/officeDocument/2006/relationships/slide" Target="slides/slide14.xml"/><Relationship Id="rId20" Type="http://schemas.openxmlformats.org/officeDocument/2006/relationships/slide" Target="slides/slide10.xml"/><Relationship Id="rId9" Type="http://schemas.openxmlformats.org/officeDocument/2006/relationships/slideMaster" Target="slideMasters/slideMaster6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Master" Target="slideMasters/slideMaster5.xml"/><Relationship Id="rId7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baseline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/Relationships>
</file>

<file path=ppt/slideMasters/_rels/slideMaster6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www.pythonlearn.com" TargetMode="External"/><Relationship Id="rId3" Type="http://schemas.openxmlformats.org/officeDocument/2006/relationships/hyperlink" Target="www.pythonlearn.com" TargetMode="External"/><Relationship Id="rId6" Type="http://schemas.openxmlformats.org/officeDocument/2006/relationships/image" Target="../media/image00.png"/><Relationship Id="rId5" Type="http://schemas.openxmlformats.org/officeDocument/2006/relationships/hyperlink" Target="www.pythonlearn.com" TargetMode="External"/><Relationship Id="rId7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Relationship Id="rId3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4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5.xml"/><Relationship Id="rId4" Type="http://schemas.openxmlformats.org/officeDocument/2006/relationships/hyperlink" Target="http://open.umich.edu/" TargetMode="External"/><Relationship Id="rId3" Type="http://schemas.openxmlformats.org/officeDocument/2006/relationships/hyperlink" Target="http://www.dr-chuck.com" TargetMode="External"/><Relationship Id="rId6" Type="http://schemas.openxmlformats.org/officeDocument/2006/relationships/image" Target="../media/image08.png"/><Relationship Id="rId5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02.png"/><Relationship Id="rId3" Type="http://schemas.openxmlformats.org/officeDocument/2006/relationships/image" Target="../media/image04.png"/><Relationship Id="rId6" Type="http://schemas.openxmlformats.org/officeDocument/2006/relationships/image" Target="../media/image03.jpg"/><Relationship Id="rId5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Conditional Execution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3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081449" y="7759700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0662" y="80640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144948" y="355600"/>
            <a:ext cx="81356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65" name="Shape 365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cap="rnd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cap="rnd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68" name="Shape 368"/>
          <p:cNvCxnSpPr/>
          <p:nvPr/>
        </p:nvCxnSpPr>
        <p:spPr>
          <a:xfrm flipH="1" rot="10800000">
            <a:off x="10287000" y="1239712"/>
            <a:ext cx="1350900" cy="3299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9" name="Shape 369"/>
          <p:cNvCxnSpPr/>
          <p:nvPr/>
        </p:nvCxnSpPr>
        <p:spPr>
          <a:xfrm flipH="1" rot="10800000">
            <a:off x="11626850" y="1239575"/>
            <a:ext cx="11100" cy="757499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0" name="Shape 370"/>
          <p:cNvCxnSpPr/>
          <p:nvPr/>
        </p:nvCxnSpPr>
        <p:spPr>
          <a:xfrm flipH="1" rot="10800000">
            <a:off x="8491536" y="1979612"/>
            <a:ext cx="36512" cy="5614987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1" name="Shape 371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2" name="Shape 372"/>
          <p:cNvCxnSpPr/>
          <p:nvPr/>
        </p:nvCxnSpPr>
        <p:spPr>
          <a:xfrm flipH="1" rot="10800000">
            <a:off x="14293850" y="4508974"/>
            <a:ext cx="8100" cy="650400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3" name="Shape 373"/>
          <p:cNvCxnSpPr>
            <a:endCxn id="364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4" name="Shape 374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6" name="Shape 376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9" name="Shape 379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7847011" y="21526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587850" y="35279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383" name="Shape 383"/>
          <p:cNvCxnSpPr/>
          <p:nvPr/>
        </p:nvCxnSpPr>
        <p:spPr>
          <a:xfrm flipH="1" rot="10800000">
            <a:off x="14293850" y="6490174"/>
            <a:ext cx="8100" cy="650400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390" name="Shape 390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2" name="Shape 392"/>
          <p:cNvCxnSpPr/>
          <p:nvPr/>
        </p:nvCxnSpPr>
        <p:spPr>
          <a:xfrm flipH="1" rot="10800000">
            <a:off x="12903200" y="3594100"/>
            <a:ext cx="1395411" cy="12699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3" name="Shape 393"/>
          <p:cNvCxnSpPr/>
          <p:nvPr/>
        </p:nvCxnSpPr>
        <p:spPr>
          <a:xfrm flipH="1" rot="10800000">
            <a:off x="14243050" y="36131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4" name="Shape 394"/>
          <p:cNvCxnSpPr/>
          <p:nvPr/>
        </p:nvCxnSpPr>
        <p:spPr>
          <a:xfrm flipH="1" rot="10800000">
            <a:off x="11182350" y="6127749"/>
            <a:ext cx="3081337" cy="3175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95" name="Shape 395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0" name="Shape 400"/>
          <p:cNvCxnSpPr/>
          <p:nvPr/>
        </p:nvCxnSpPr>
        <p:spPr>
          <a:xfrm flipH="1" rot="10800000">
            <a:off x="8089900" y="3619500"/>
            <a:ext cx="1395411" cy="12699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1" name="Shape 401"/>
          <p:cNvCxnSpPr/>
          <p:nvPr/>
        </p:nvCxnSpPr>
        <p:spPr>
          <a:xfrm flipH="1" rot="10800000">
            <a:off x="8070850" y="36131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2" name="Shape 402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cap="rnd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3" name="Shape 403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 flipH="1" rot="10800000">
            <a:off x="11195050" y="62039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3" name="Shape 413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15" name="Shape 415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6" name="Shape 416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7" name="Shape 417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8" name="Shape 418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20" name="Shape 420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1" name="Shape 421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2" name="Shape 422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3" name="Shape 423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4" name="Shape 424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5" name="Shape 425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26" name="Shape 426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7" name="Shape 427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9" name="Shape 429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36" name="Shape 436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7" name="Shape 437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8" name="Shape 438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9" name="Shape 439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1" name="Shape 441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44" name="Shape 444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5" name="Shape 445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6" name="Shape 446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47" name="Shape 447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8" name="Shape 448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54" name="Shape 454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1" name="Shape 461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3" name="Shape 463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 flipH="1" rot="10800000">
            <a:off x="8820150" y="7008799"/>
            <a:ext cx="6488099" cy="10320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5" name="Shape 465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8" name="Shape 468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9" name="Shape 469"/>
          <p:cNvCxnSpPr/>
          <p:nvPr/>
        </p:nvCxnSpPr>
        <p:spPr>
          <a:xfrm flipH="1" rot="10800000">
            <a:off x="8769350" y="6838975"/>
            <a:ext cx="18900" cy="746099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0" name="Shape 470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1" name="Shape 471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475" name="Shape 475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6" name="Shape 476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7" name="Shape 477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79" name="Shape 479"/>
          <p:cNvCxnSpPr/>
          <p:nvPr/>
        </p:nvCxnSpPr>
        <p:spPr>
          <a:xfrm flipH="1" rot="10800000">
            <a:off x="8770936" y="5199137"/>
            <a:ext cx="4799" cy="40950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0" name="Shape 480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985822" y="3067050"/>
            <a:ext cx="47979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87" name="Shape 487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0" name="Shape 490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1" name="Shape 491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496" name="Shape 496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7" name="Shape 497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98" name="Shape 498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0" name="Shape 500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02" name="Shape 502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3" name="Shape 503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4" name="Shape 504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06" name="Shape 506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7" name="Shape 507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985821" y="3067050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14" name="Shape 514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16" name="Shape 516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17" name="Shape 517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8" name="Shape 518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3" name="Shape 523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4" name="Shape 524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25" name="Shape 525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27" name="Shape 527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8" name="Shape 528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29" name="Shape 529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0" name="Shape 530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1" name="Shape 531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2" name="Shape 532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3" name="Shape 533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4" name="Shape 534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35" name="Shape 535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2" name="Shape 542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44" name="Shape 544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45" name="Shape 545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46" name="Shape 546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48" name="Shape 548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49" name="Shape 549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0" name="Shape 550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1" name="Shape 551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2" name="Shape 552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3" name="Shape 553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58" name="Shape 558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59" name="Shape 559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0" name="Shape 560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1" name="Shape 561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2" name="Shape 562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63" name="Shape 563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354120" y="29146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1" name="Shape 25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3" name="Shape 25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solidFill>
            <a:srgbClr val="0000FF"/>
          </a:solidFill>
          <a:ln cap="flat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4" name="Shape 25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 flipH="1" rot="10800000">
            <a:off x="4783137" y="2749550"/>
            <a:ext cx="15875" cy="64452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cap="rnd" w="76200">
            <a:solidFill>
              <a:srgbClr val="00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0" name="Shape 26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2" name="Shape 26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3" name="Shape 26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4" name="Shape 264"/>
          <p:cNvCxnSpPr/>
          <p:nvPr/>
        </p:nvCxnSpPr>
        <p:spPr>
          <a:xfrm flipH="1" rot="10800000">
            <a:off x="4783137" y="5492750"/>
            <a:ext cx="15875" cy="64452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5" name="Shape 26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cap="flat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404936" y="2835337"/>
            <a:ext cx="4434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Structure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79121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cap="rnd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92" name="Shape 592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8293100" y="2946400"/>
            <a:ext cx="72516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8" name="Shape 598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cap="rnd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99" name="Shape 599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600" name="Shape 600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cap="rnd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1" name="Shape 601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614" name="Shape 614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15" name="Shape 615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16" name="Shape 616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17" name="Shape 617"/>
          <p:cNvCxnSpPr/>
          <p:nvPr/>
        </p:nvCxnSpPr>
        <p:spPr>
          <a:xfrm flipH="1" rot="10800000">
            <a:off x="5024437" y="5943600"/>
            <a:ext cx="989012" cy="19049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18" name="Shape 618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19" name="Shape 619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20" name="Shape 620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621" name="Shape 621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622" name="Shape 6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3" name="Shape 623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cap="rnd" w="762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cap="rnd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1" name="Shape 631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cap="rnd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32" name="Shape 632"/>
          <p:cNvSpPr txBox="1"/>
          <p:nvPr/>
        </p:nvSpPr>
        <p:spPr>
          <a:xfrm>
            <a:off x="8836025" y="63119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cap="rnd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34" name="Shape 634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35" name="Shape 635"/>
          <p:cNvCxnSpPr/>
          <p:nvPr/>
        </p:nvCxnSpPr>
        <p:spPr>
          <a:xfrm flipH="1" rot="10800000">
            <a:off x="7643025" y="8017811"/>
            <a:ext cx="969900" cy="144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cap="rnd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43" name="Shape 643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49" name="Shape 649"/>
          <p:cNvCxnSpPr/>
          <p:nvPr/>
        </p:nvCxnSpPr>
        <p:spPr>
          <a:xfrm flipH="1" rot="10800000">
            <a:off x="9947275" y="4618036"/>
            <a:ext cx="22225" cy="439736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50" name="Shape 650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cap="rnd" w="508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1" name="Shape 651"/>
          <p:cNvCxnSpPr/>
          <p:nvPr/>
        </p:nvCxnSpPr>
        <p:spPr>
          <a:xfrm flipH="1" rot="10800000">
            <a:off x="9942675" y="5940375"/>
            <a:ext cx="4799" cy="1550399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2" name="Shape 652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3" name="Shape 653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cap="rnd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54" name="Shape 654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cap="rnd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55" name="Shape 655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cap="rnd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56" name="Shape 656"/>
          <p:cNvCxnSpPr/>
          <p:nvPr/>
        </p:nvCxnSpPr>
        <p:spPr>
          <a:xfrm flipH="1" rot="10800000">
            <a:off x="9927550" y="6737349"/>
            <a:ext cx="2351700" cy="405300"/>
          </a:xfrm>
          <a:prstGeom prst="straightConnector1">
            <a:avLst/>
          </a:prstGeom>
          <a:noFill/>
          <a:ln cap="rnd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57" name="Shape 657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ask a question and produce a Yes or No result which we use to control program flow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evaluate to - True / False - Yes / No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look at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variables but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 not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variables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7988300" y="2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{C07564A6-522C-497D-A5E3-DBBC8222D00A}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3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3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T="38100" marB="38100" marR="38100" marL="38100" anchor="ctr">
                    <a:lnL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1155700" y="25400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and or not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if:  and  else:</a:t>
            </a:r>
          </a:p>
        </p:txBody>
      </p:sp>
      <p:sp>
        <p:nvSpPr>
          <p:cNvPr id="684" name="Shape 684"/>
          <p:cNvSpPr txBox="1"/>
          <p:nvPr>
            <p:ph idx="2" type="body"/>
          </p:nvPr>
        </p:nvSpPr>
        <p:spPr>
          <a:xfrm>
            <a:off x="8186275" y="2554475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elif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to compensate for errors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691" name="Shape 6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03300" y="1343025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89" name="Shape 289"/>
          <p:cNvCxnSpPr/>
          <p:nvPr/>
        </p:nvCxnSpPr>
        <p:spPr>
          <a:xfrm rot="10800000">
            <a:off x="8423749" y="5411949"/>
            <a:ext cx="1789799" cy="130200"/>
          </a:xfrm>
          <a:prstGeom prst="straightConnector1">
            <a:avLst/>
          </a:prstGeom>
          <a:noFill/>
          <a:ln cap="rnd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55575" y="1524000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188200" y="2881311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297" name="Shape 297"/>
          <p:cNvCxnSpPr/>
          <p:nvPr/>
        </p:nvCxnSpPr>
        <p:spPr>
          <a:xfrm rot="10800000">
            <a:off x="6306400" y="3725299"/>
            <a:ext cx="640499" cy="33900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8" name="Shape 298"/>
          <p:cNvCxnSpPr/>
          <p:nvPr/>
        </p:nvCxnSpPr>
        <p:spPr>
          <a:xfrm flipH="1">
            <a:off x="4852361" y="6194425"/>
            <a:ext cx="2264400" cy="4985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0" name="Shape 300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flipH="1" rot="10800000">
            <a:off x="14168437" y="2444874"/>
            <a:ext cx="15899" cy="644400"/>
          </a:xfrm>
          <a:prstGeom prst="straightConnector1">
            <a:avLst/>
          </a:prstGeom>
          <a:noFill/>
          <a:ln cap="rnd" w="50800">
            <a:solidFill>
              <a:srgbClr val="00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4" name="Shape 304"/>
          <p:cNvCxnSpPr/>
          <p:nvPr/>
        </p:nvCxnSpPr>
        <p:spPr>
          <a:xfrm>
            <a:off x="14162087" y="2422525"/>
            <a:ext cx="69899" cy="38591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12098336" y="6299200"/>
            <a:ext cx="2149499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6" name="Shape 306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b="0" baseline="0" i="0" lang="en-US" sz="3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Reduce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1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level of the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Blank lines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are ignored - they do not affect </a:t>
            </a:r>
            <a:r>
              <a:rPr b="0" baseline="0" i="0" lang="en-US" sz="3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ith regard to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101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  <a:r>
              <a:rPr b="0" baseline="0" i="0" lang="en-US" sz="7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Turn Off Tabs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15570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931324" y="83114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fmla="val 41925" name="adj1"/>
              <a:gd fmla="val 23141" name="adj2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fmla="val 28791" name="adj1"/>
              <a:gd fmla="val 26088" name="adj2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cap="rnd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after if or for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decrease to indicate end of block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cxnSp>
        <p:nvCxnSpPr>
          <p:cNvPr id="339" name="Shape 339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0" name="Shape 340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3" name="Shape 343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