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12" Type="http://schemas.openxmlformats.org/officeDocument/2006/relationships/slide" Target="slides/slide3.xml"/><Relationship Id="rId31" Type="http://schemas.openxmlformats.org/officeDocument/2006/relationships/slide" Target="slides/slide22.xml"/><Relationship Id="rId13" Type="http://schemas.openxmlformats.org/officeDocument/2006/relationships/slide" Target="slides/slide4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29" Type="http://schemas.openxmlformats.org/officeDocument/2006/relationships/slide" Target="slides/slide20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" Type="http://schemas.openxmlformats.org/officeDocument/2006/relationships/presProps" Target="presProps.xml"/><Relationship Id="rId21" Type="http://schemas.openxmlformats.org/officeDocument/2006/relationships/slide" Target="slides/slide12.xml"/><Relationship Id="rId1" Type="http://schemas.openxmlformats.org/officeDocument/2006/relationships/theme" Target="theme/theme6.xml"/><Relationship Id="rId22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4.xml"/><Relationship Id="rId3" Type="http://schemas.openxmlformats.org/officeDocument/2006/relationships/tableStyles" Target="tableStyles.xml"/><Relationship Id="rId24" Type="http://schemas.openxmlformats.org/officeDocument/2006/relationships/slide" Target="slides/slide15.xml"/><Relationship Id="rId20" Type="http://schemas.openxmlformats.org/officeDocument/2006/relationships/slide" Target="slides/slide11.xml"/><Relationship Id="rId9" Type="http://schemas.openxmlformats.org/officeDocument/2006/relationships/notesMaster" Target="notesMasters/notesMaster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Master" Target="slideMasters/slideMaster5.xml"/><Relationship Id="rId7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0.png"/><Relationship Id="rId3" Type="http://schemas.openxmlformats.org/officeDocument/2006/relationships/hyperlink" Target="www.pythonlearn.com" TargetMode="External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2.png"/><Relationship Id="rId5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b="0" baseline="0" i="1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baseline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baseline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b="0" baseline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Uses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baseline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baseline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0" name="Shape 330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42494" lvl="0" marL="749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Values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1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baseline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71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baseline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b="0" baseline="0" i="0" lang="en-US" sz="7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7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cap="rnd" w="889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6" name="Shape 366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67" name="Shape 367"/>
          <p:cNvCxnSpPr/>
          <p:nvPr/>
        </p:nvCxnSpPr>
        <p:spPr>
          <a:xfrm flipH="1" rot="10800000">
            <a:off x="9904575" y="3297099"/>
            <a:ext cx="1049100" cy="1075500"/>
          </a:xfrm>
          <a:prstGeom prst="straightConnector1">
            <a:avLst/>
          </a:prstGeom>
          <a:noFill/>
          <a:ln cap="rnd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8" name="Shape 368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b="0" baseline="0" i="0" lang="en-US" sz="7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baseline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baseline="0" i="0" lang="en-US" sz="7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3322500" y="7118225"/>
            <a:ext cx="1178400" cy="9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3" name="Shape 213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w="508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16" name="Shape 216"/>
          <p:cNvSpPr txBox="1"/>
          <p:nvPr/>
        </p:nvSpPr>
        <p:spPr>
          <a:xfrm>
            <a:off x="4381500" y="3644900"/>
            <a:ext cx="2743199" cy="596900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381500" y="4216400"/>
            <a:ext cx="2743199" cy="596900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'Fun'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 flipH="1" rot="10800000">
            <a:off x="3559175" y="4832350"/>
            <a:ext cx="2100261" cy="893762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3598998" y="3030587"/>
            <a:ext cx="1074600" cy="5777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(non-fruitful) Functions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9A9A9A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&gt;"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Built-in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&gt;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define ourselves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names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b="0" baseline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47" name="Shape 247"/>
          <p:cNvCxnSpPr/>
          <p:nvPr/>
        </p:nvCxnSpPr>
        <p:spPr>
          <a:xfrm flipH="1" rot="10800000">
            <a:off x="7005636" y="971550"/>
            <a:ext cx="1439862" cy="522286"/>
          </a:xfrm>
          <a:prstGeom prst="straightConnector1">
            <a:avLst/>
          </a:prstGeom>
          <a:noFill/>
          <a:ln cap="rnd" w="762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8" name="Shape 248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253" name="Shape 253"/>
          <p:cNvCxnSpPr/>
          <p:nvPr/>
        </p:nvCxnSpPr>
        <p:spPr>
          <a:xfrm flipH="1" rot="10800000">
            <a:off x="4054475" y="2633662"/>
            <a:ext cx="204786" cy="841374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1" name="Shape 261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2" name="Shape 262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4" name="Shape 274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7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