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1.xml"/><Relationship Id="rId36" Type="http://schemas.openxmlformats.org/officeDocument/2006/relationships/slide" Target="slides/slide28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12" Type="http://schemas.openxmlformats.org/officeDocument/2006/relationships/slide" Target="slides/slide4.xml"/><Relationship Id="rId31" Type="http://schemas.openxmlformats.org/officeDocument/2006/relationships/slide" Target="slides/slide23.xml"/><Relationship Id="rId13" Type="http://schemas.openxmlformats.org/officeDocument/2006/relationships/slide" Target="slides/slide5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29" Type="http://schemas.openxmlformats.org/officeDocument/2006/relationships/slide" Target="slides/slide2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" Type="http://schemas.openxmlformats.org/officeDocument/2006/relationships/presProps" Target="presProps.xml"/><Relationship Id="rId21" Type="http://schemas.openxmlformats.org/officeDocument/2006/relationships/slide" Target="slides/slide13.xml"/><Relationship Id="rId1" Type="http://schemas.openxmlformats.org/officeDocument/2006/relationships/theme" Target="theme/theme2.xml"/><Relationship Id="rId22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5.xml"/><Relationship Id="rId3" Type="http://schemas.openxmlformats.org/officeDocument/2006/relationships/tableStyles" Target="tableStyles.xml"/><Relationship Id="rId24" Type="http://schemas.openxmlformats.org/officeDocument/2006/relationships/slide" Target="slides/slide16.xml"/><Relationship Id="rId20" Type="http://schemas.openxmlformats.org/officeDocument/2006/relationships/slide" Target="slides/slide12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0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4.png"/><Relationship Id="rId5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b="0" baseline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lists using 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b="0" baseline="0" i="1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)['append', 'count', 'extend', 'index', 'insert', 'pop', 'remove', 'reverse', 'sort']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scratch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Is Something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 List?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7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b="0" baseline="0" i="0" lang="en-US" sz="7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Ordered</a:t>
            </a: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Sequence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906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7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7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is a kind of </a:t>
            </a:r>
            <a:r>
              <a:rPr b="0" baseline="0" i="0" lang="en-US" sz="7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191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1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indent="-4191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cap="rnd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009999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b="0" baseline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Constants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2" name="Shape 202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b="0" baseline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b="0" baseline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Long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b="0" baseline="0" i="1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b="0" baseline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