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21" Type="http://schemas.openxmlformats.org/officeDocument/2006/relationships/slide" Target="slides/slide13.xml"/><Relationship Id="rId2" Type="http://schemas.openxmlformats.org/officeDocument/2006/relationships/presProps" Target="presProps.xml"/><Relationship Id="rId12" Type="http://schemas.openxmlformats.org/officeDocument/2006/relationships/slide" Target="slides/slide4.xml"/><Relationship Id="rId22" Type="http://schemas.openxmlformats.org/officeDocument/2006/relationships/slide" Target="slides/slide14.xml"/><Relationship Id="rId13" Type="http://schemas.openxmlformats.org/officeDocument/2006/relationships/slide" Target="slides/slide5.xml"/><Relationship Id="rId1" Type="http://schemas.openxmlformats.org/officeDocument/2006/relationships/theme" Target="theme/theme2.xml"/><Relationship Id="rId23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24" Type="http://schemas.openxmlformats.org/officeDocument/2006/relationships/slide" Target="slides/slide16.xml"/><Relationship Id="rId3" Type="http://schemas.openxmlformats.org/officeDocument/2006/relationships/tableStyles" Target="tableStyles.xml"/><Relationship Id="rId11" Type="http://schemas.openxmlformats.org/officeDocument/2006/relationships/slide" Target="slides/slide3.xml"/><Relationship Id="rId20" Type="http://schemas.openxmlformats.org/officeDocument/2006/relationships/slide" Target="slides/slide12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1.png"/><Relationship Id="rId3" Type="http://schemas.openxmlformats.org/officeDocument/2006/relationships/hyperlink" Target="www.pythonlearn.com" TargetMode="External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02.png"/><Relationship Id="rId5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167825" y="7759700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47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Sorting Lists of </a:t>
            </a:r>
            <a:r>
              <a:rPr b="0" baseline="0" i="0" lang="en-US" sz="7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511300" y="2590800"/>
            <a:ext cx="132333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baseline="0" i="0" lang="en-US" sz="7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6037" y="3705550"/>
            <a:ext cx="5054700" cy="345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by </a:t>
            </a:r>
            <a:r>
              <a:rPr b="0" baseline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instead of key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t/>
            </a:r>
            <a:endParaRPr b="1" sz="3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Shorter Version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8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comprehension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273300" y="2590800"/>
            <a:ext cx="5175300" cy="45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7226300" y="2448625"/>
            <a:ext cx="6379199" cy="42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82700" y="2590800"/>
            <a:ext cx="13233299" cy="195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409912" y="4878625"/>
            <a:ext cx="9142499" cy="355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0813150" y="4881350"/>
            <a:ext cx="4572000" cy="355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but... Tuples</a:t>
            </a: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</a:t>
            </a:r>
            <a:r>
              <a:rPr lang="en-US" sz="7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7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7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511300" y="2527300"/>
            <a:ext cx="13233299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b="0" baseline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b="0" baseline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8,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1099800" y="5029200"/>
            <a:ext cx="4927599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Things </a:t>
            </a:r>
            <a:r>
              <a:rPr b="0" baseline="0" i="0" lang="en-US" sz="78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with </a:t>
            </a:r>
            <a:r>
              <a:rPr b="0" baseline="0" i="0" lang="en-US" sz="7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</a:t>
            </a:r>
            <a:r>
              <a:rPr b="1" lang="en-US" sz="300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</a:t>
            </a:r>
            <a:r>
              <a:rPr b="1" lang="en-US" sz="300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</a:t>
            </a:r>
            <a:r>
              <a:rPr b="1" lang="en-US" sz="300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765300" y="3454400"/>
            <a:ext cx="12712699" cy="386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511300" y="2590800"/>
            <a:ext cx="13233299" cy="46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in our program when we are making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temporary variables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prefer tuples over lists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Assignment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511300" y="2590800"/>
            <a:ext cx="13233399" cy="260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hand side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even omit the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057400" y="203200"/>
            <a:ext cx="12064199" cy="24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Dictionaries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</a:t>
            </a:r>
            <a:r>
              <a:rPr b="0" baseline="0" i="0" lang="en-US" sz="7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Comparable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511300" y="2311400"/>
            <a:ext cx="13233299" cy="19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b="0" baseline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b="0" baseline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b="1"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b="1"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b="1"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b="1" baseline="0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