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19" Type="http://schemas.openxmlformats.org/officeDocument/2006/relationships/slide" Target="slides/slide10.xml"/><Relationship Id="rId36" Type="http://schemas.openxmlformats.org/officeDocument/2006/relationships/slide" Target="slides/slide27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12" Type="http://schemas.openxmlformats.org/officeDocument/2006/relationships/slide" Target="slides/slide3.xml"/><Relationship Id="rId31" Type="http://schemas.openxmlformats.org/officeDocument/2006/relationships/slide" Target="slides/slide22.xml"/><Relationship Id="rId13" Type="http://schemas.openxmlformats.org/officeDocument/2006/relationships/slide" Target="slides/slide4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29" Type="http://schemas.openxmlformats.org/officeDocument/2006/relationships/slide" Target="slides/slide20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" Type="http://schemas.openxmlformats.org/officeDocument/2006/relationships/presProps" Target="presProps.xml"/><Relationship Id="rId21" Type="http://schemas.openxmlformats.org/officeDocument/2006/relationships/slide" Target="slides/slide12.xml"/><Relationship Id="rId40" Type="http://schemas.openxmlformats.org/officeDocument/2006/relationships/slide" Target="slides/slide31.xml"/><Relationship Id="rId1" Type="http://schemas.openxmlformats.org/officeDocument/2006/relationships/theme" Target="theme/theme4.xml"/><Relationship Id="rId22" Type="http://schemas.openxmlformats.org/officeDocument/2006/relationships/slide" Target="slides/slide13.xml"/><Relationship Id="rId41" Type="http://schemas.openxmlformats.org/officeDocument/2006/relationships/slide" Target="slides/slide32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4.xml"/><Relationship Id="rId42" Type="http://schemas.openxmlformats.org/officeDocument/2006/relationships/slide" Target="slides/slide33.xml"/><Relationship Id="rId3" Type="http://schemas.openxmlformats.org/officeDocument/2006/relationships/tableStyles" Target="tableStyles.xml"/><Relationship Id="rId24" Type="http://schemas.openxmlformats.org/officeDocument/2006/relationships/slide" Target="slides/slide15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20" Type="http://schemas.openxmlformats.org/officeDocument/2006/relationships/slide" Target="slides/slide11.xml"/><Relationship Id="rId9" Type="http://schemas.openxmlformats.org/officeDocument/2006/relationships/notesMaster" Target="notesMasters/notesMaster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1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3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5.png"/><Relationship Id="rId5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xkcd.com/208/" TargetMode="Externa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dot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asterisk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baseline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4" name="Shape 28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5" name="Shape 285"/>
          <p:cNvCxnSpPr>
            <a:endCxn id="283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baseline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baseline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8" name="Shape 298"/>
          <p:cNvCxnSpPr>
            <a:endCxn id="296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0" name="Shape 300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baseline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baseline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2" name="Shape 312"/>
          <p:cNvCxnSpPr>
            <a:stCxn id="308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3" name="Shape 313"/>
          <p:cNvCxnSpPr>
            <a:endCxn id="311" idx="2"/>
          </p:cNvCxnSpPr>
          <p:nvPr/>
        </p:nvCxnSpPr>
        <p:spPr>
          <a:xfrm flipH="1" rot="10800000">
            <a:off x="14238475" y="5797550"/>
            <a:ext cx="357000" cy="632400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375400" y="5645150"/>
            <a:ext cx="9648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baseline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1" name="Shape 341"/>
          <p:cNvCxnSpPr/>
          <p:nvPr/>
        </p:nvCxnSpPr>
        <p:spPr>
          <a:xfrm flipH="1" rot="10800000">
            <a:off x="12652975" y="4997449"/>
            <a:ext cx="799499" cy="793800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2" name="Shape 34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3" name="Shape 34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4" name="Shape 34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? character - the + and * chill out a bit...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baseline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b="0" baseline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56" name="Shape 356"/>
          <p:cNvCxnSpPr>
            <a:stCxn id="354" idx="0"/>
          </p:cNvCxnSpPr>
          <p:nvPr/>
        </p:nvCxnSpPr>
        <p:spPr>
          <a:xfrm flipH="1" rot="10800000">
            <a:off x="12316299" y="4772250"/>
            <a:ext cx="547800" cy="809400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7" name="Shape 357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58" name="Shape 358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0" name="Shape 360"/>
          <p:cNvCxnSpPr>
            <a:endCxn id="359" idx="0"/>
          </p:cNvCxnSpPr>
          <p:nvPr/>
        </p:nvCxnSpPr>
        <p:spPr>
          <a:xfrm>
            <a:off x="13483749" y="6517099"/>
            <a:ext cx="384600" cy="975900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2" name="Shape 372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b="0" baseline="0" i="0" lang="en-US" sz="3600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b="0" baseline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baseline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baseline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baseline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baseline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2" name="Shape 382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baseline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baseline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2" name="Shape 392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cap="rnd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5" name="Shape 395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4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baseline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4" name="Shape 414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5" name="Shape 415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b="1" baseline="0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6" name="Shape 426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7" name="Shape 427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37" name="Shape 437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8" name="Shape 438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9" name="Shape 439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6725" y="38417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baseline="0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48" name="Shape 448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baseline="0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0" name="Shape 460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1" name="Shape 46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b="1" baseline="0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0" name="Shape 480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cap="rnd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3" name="Shape 483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b="1" baseline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baseline="0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3" name="Shape 493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4" name="Shape 49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baseline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b="1" baseline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b="1" baseline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b="1" baseline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b="1" baseline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baseline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baseline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cap="rnd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9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49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0" baseline="0" i="0" lang="en-US" sz="4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b="0" baseline="0" i="0" lang="en-US" sz="49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9" name="Shape 519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1" name="Shape 521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cap="rnd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2" name="Shape 522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3" name="Shape 523"/>
          <p:cNvCxnSpPr/>
          <p:nvPr/>
        </p:nvCxnSpPr>
        <p:spPr>
          <a:xfrm flipH="1" rot="10800000">
            <a:off x="14180460" y="5880099"/>
            <a:ext cx="86399" cy="919800"/>
          </a:xfrm>
          <a:prstGeom prst="straightConnector1">
            <a:avLst/>
          </a:prstGeom>
          <a:noFill/>
          <a:ln cap="rnd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x="13271600" y="914475"/>
            <a:ext cx="1269899" cy="660300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baseline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b="1" baseline="0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baseline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strings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0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baseline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