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20.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55.xml"/>
  <Override ContentType="application/vnd.openxmlformats-officedocument.presentationml.slideLayout+xml" PartName="/ppt/slideLayouts/slideLayout30.xml"/>
  <Override ContentType="application/vnd.openxmlformats-officedocument.presentationml.slideLayout+xml" PartName="/ppt/slideLayouts/slideLayout51.xml"/>
  <Override ContentType="application/vnd.openxmlformats-officedocument.presentationml.slideLayout+xml" PartName="/ppt/slideLayouts/slideLayout39.xml"/>
  <Override ContentType="application/vnd.openxmlformats-officedocument.presentationml.slideLayout+xml" PartName="/ppt/slideLayouts/slideLayout7.xml"/>
  <Override ContentType="application/vnd.openxmlformats-officedocument.presentationml.slideLayout+xml" PartName="/ppt/slideLayouts/slideLayout38.xml"/>
  <Override ContentType="application/vnd.openxmlformats-officedocument.presentationml.slideLayout+xml" PartName="/ppt/slideLayouts/slideLayout48.xml"/>
  <Override ContentType="application/vnd.openxmlformats-officedocument.presentationml.slideLayout+xml" PartName="/ppt/slideLayouts/slideLayout24.xml"/>
  <Override ContentType="application/vnd.openxmlformats-officedocument.presentationml.slideLayout+xml" PartName="/ppt/slideLayouts/slideLayout17.xml"/>
  <Override ContentType="application/vnd.openxmlformats-officedocument.presentationml.slideLayout+xml" PartName="/ppt/slideLayouts/slideLayout5.xml"/>
  <Override ContentType="application/vnd.openxmlformats-officedocument.presentationml.slideLayout+xml" PartName="/ppt/slideLayouts/slideLayout28.xml"/>
  <Override ContentType="application/vnd.openxmlformats-officedocument.presentationml.slideLayout+xml" PartName="/ppt/slideLayouts/slideLayout54.xml"/>
  <Override ContentType="application/vnd.openxmlformats-officedocument.presentationml.slideLayout+xml" PartName="/ppt/slideLayouts/slideLayout14.xml"/>
  <Override ContentType="application/vnd.openxmlformats-officedocument.presentationml.slideLayout+xml" PartName="/ppt/slideLayouts/slideLayout8.xml"/>
  <Override ContentType="application/vnd.openxmlformats-officedocument.presentationml.slideLayout+xml" PartName="/ppt/slideLayouts/slideLayout22.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50.xml"/>
  <Override ContentType="application/vnd.openxmlformats-officedocument.presentationml.slideLayout+xml" PartName="/ppt/slideLayouts/slideLayout36.xml"/>
  <Override ContentType="application/vnd.openxmlformats-officedocument.presentationml.slideLayout+xml" PartName="/ppt/slideLayouts/slideLayout21.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49.xml"/>
  <Override ContentType="application/vnd.openxmlformats-officedocument.presentationml.slideLayout+xml" PartName="/ppt/slideLayouts/slideLayout41.xml"/>
  <Override ContentType="application/vnd.openxmlformats-officedocument.presentationml.slideLayout+xml" PartName="/ppt/slideLayouts/slideLayout10.xml"/>
  <Override ContentType="application/vnd.openxmlformats-officedocument.presentationml.slideLayout+xml" PartName="/ppt/slideLayouts/slideLayout2.xml"/>
  <Override ContentType="application/vnd.openxmlformats-officedocument.presentationml.slideLayout+xml" PartName="/ppt/slideLayouts/slideLayout6.xml"/>
  <Override ContentType="application/vnd.openxmlformats-officedocument.presentationml.slideLayout+xml" PartName="/ppt/slideLayouts/slideLayout35.xml"/>
  <Override ContentType="application/vnd.openxmlformats-officedocument.presentationml.slideLayout+xml" PartName="/ppt/slideLayouts/slideLayout19.xml"/>
  <Override ContentType="application/vnd.openxmlformats-officedocument.presentationml.slideLayout+xml" PartName="/ppt/slideLayouts/slideLayout12.xml"/>
  <Override ContentType="application/vnd.openxmlformats-officedocument.presentationml.slideLayout+xml" PartName="/ppt/slideLayouts/slideLayout31.xml"/>
  <Override ContentType="application/vnd.openxmlformats-officedocument.presentationml.slideLayout+xml" PartName="/ppt/slideLayouts/slideLayout26.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46.xml"/>
  <Override ContentType="application/vnd.openxmlformats-officedocument.presentationml.slideLayout+xml" PartName="/ppt/slideLayouts/slideLayout25.xml"/>
  <Override ContentType="application/vnd.openxmlformats-officedocument.presentationml.slideLayout+xml" PartName="/ppt/slideLayouts/slideLayout44.xml"/>
  <Override ContentType="application/vnd.openxmlformats-officedocument.presentationml.slideLayout+xml" PartName="/ppt/slideLayouts/slideLayout45.xml"/>
  <Override ContentType="application/vnd.openxmlformats-officedocument.presentationml.slideLayout+xml" PartName="/ppt/slideLayouts/slideLayout34.xml"/>
  <Override ContentType="application/vnd.openxmlformats-officedocument.presentationml.slideLayout+xml" PartName="/ppt/slideLayouts/slideLayout3.xml"/>
  <Override ContentType="application/vnd.openxmlformats-officedocument.presentationml.slideLayout+xml" PartName="/ppt/slideLayouts/slideLayout42.xml"/>
  <Override ContentType="application/vnd.openxmlformats-officedocument.presentationml.slideLayout+xml" PartName="/ppt/slideLayouts/slideLayout47.xml"/>
  <Override ContentType="application/vnd.openxmlformats-officedocument.presentationml.slideLayout+xml" PartName="/ppt/slideLayouts/slideLayout23.xml"/>
  <Override ContentType="application/vnd.openxmlformats-officedocument.presentationml.slideLayout+xml" PartName="/ppt/slideLayouts/slideLayout40.xml"/>
  <Override ContentType="application/vnd.openxmlformats-officedocument.presentationml.slideLayout+xml" PartName="/ppt/slideLayouts/slideLayout52.xml"/>
  <Override ContentType="application/vnd.openxmlformats-officedocument.presentationml.slideLayout+xml" PartName="/ppt/slideLayouts/slideLayout1.xml"/>
  <Override ContentType="application/vnd.openxmlformats-officedocument.presentationml.slideLayout+xml" PartName="/ppt/slideLayouts/slideLayout53.xml"/>
  <Override ContentType="application/vnd.openxmlformats-officedocument.presentationml.slideLayout+xml" PartName="/ppt/slideLayouts/slideLayout37.xml"/>
  <Override ContentType="application/vnd.openxmlformats-officedocument.presentationml.slideLayout+xml" PartName="/ppt/slideLayouts/slideLayout32.xml"/>
  <Override ContentType="application/vnd.openxmlformats-officedocument.presentationml.slideLayout+xml" PartName="/ppt/slideLayouts/slideLayout13.xml"/>
  <Override ContentType="application/vnd.openxmlformats-officedocument.presentationml.slideLayout+xml" PartName="/ppt/slideLayouts/slideLayout29.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54.xml"/>
  <Override ContentType="application/vnd.openxmlformats-officedocument.presentationml.notesSlide+xml" PartName="/ppt/notesSlides/notesSlide43.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2.xml"/>
  <Override ContentType="application/vnd.openxmlformats-officedocument.presentationml.notesSlide+xml" PartName="/ppt/notesSlides/notesSlide53.xml"/>
  <Override ContentType="application/vnd.openxmlformats-officedocument.presentationml.notesSlide+xml" PartName="/ppt/notesSlides/notesSlide49.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26.xml"/>
  <Override ContentType="application/vnd.openxmlformats-officedocument.presentationml.notesSlide+xml" PartName="/ppt/notesSlides/notesSlide40.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46.xml"/>
  <Override ContentType="application/vnd.openxmlformats-officedocument.presentationml.notesSlide+xml" PartName="/ppt/notesSlides/notesSlide56.xml"/>
  <Override ContentType="application/vnd.openxmlformats-officedocument.presentationml.notesSlide+xml" PartName="/ppt/notesSlides/notesSlide18.xml"/>
  <Override ContentType="application/vnd.openxmlformats-officedocument.presentationml.notesSlide+xml" PartName="/ppt/notesSlides/notesSlide39.xml"/>
  <Override ContentType="application/vnd.openxmlformats-officedocument.presentationml.notesSlide+xml" PartName="/ppt/notesSlides/notesSlide20.xml"/>
  <Override ContentType="application/vnd.openxmlformats-officedocument.presentationml.notesSlide+xml" PartName="/ppt/notesSlides/notesSlide24.xml"/>
  <Override ContentType="application/vnd.openxmlformats-officedocument.presentationml.notesSlide+xml" PartName="/ppt/notesSlides/notesSlide48.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47.xml"/>
  <Override ContentType="application/vnd.openxmlformats-officedocument.presentationml.notesSlide+xml" PartName="/ppt/notesSlides/notesSlide32.xml"/>
  <Override ContentType="application/vnd.openxmlformats-officedocument.presentationml.notesSlide+xml" PartName="/ppt/notesSlides/notesSlide37.xml"/>
  <Override ContentType="application/vnd.openxmlformats-officedocument.presentationml.notesSlide+xml" PartName="/ppt/notesSlides/notesSlide31.xml"/>
  <Override ContentType="application/vnd.openxmlformats-officedocument.presentationml.notesSlide+xml" PartName="/ppt/notesSlides/notesSlide52.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38.xml"/>
  <Override ContentType="application/vnd.openxmlformats-officedocument.presentationml.notesSlide+xml" PartName="/ppt/notesSlides/notesSlide8.xml"/>
  <Override ContentType="application/vnd.openxmlformats-officedocument.presentationml.notesSlide+xml" PartName="/ppt/notesSlides/notesSlide45.xml"/>
  <Override ContentType="application/vnd.openxmlformats-officedocument.presentationml.notesSlide+xml" PartName="/ppt/notesSlides/notesSlide55.xml"/>
  <Override ContentType="application/vnd.openxmlformats-officedocument.presentationml.notesSlide+xml" PartName="/ppt/notesSlides/notesSlide44.xml"/>
  <Override ContentType="application/vnd.openxmlformats-officedocument.presentationml.notesSlide+xml" PartName="/ppt/notesSlides/notesSlide57.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5.xml"/>
  <Override ContentType="application/vnd.openxmlformats-officedocument.theme+xml" PartName="/ppt/theme/theme2.xml"/>
  <Override ContentType="application/vnd.openxmlformats-officedocument.theme+xml" PartName="/ppt/theme/theme7.xml"/>
  <Override ContentType="application/vnd.openxmlformats-officedocument.theme+xml" PartName="/ppt/theme/theme4.xml"/>
  <Override ContentType="application/vnd.openxmlformats-officedocument.theme+xml" PartName="/ppt/theme/theme1.xml"/>
  <Override ContentType="application/vnd.openxmlformats-officedocument.presentationml.slideMaster+xml" PartName="/ppt/slideMasters/slideMaster4.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5.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47.xml"/>
  <Override ContentType="application/vnd.openxmlformats-officedocument.presentationml.slide+xml" PartName="/ppt/slides/slide45.xml"/>
  <Override ContentType="application/vnd.openxmlformats-officedocument.presentationml.slide+xml" PartName="/ppt/slides/slide6.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56.xml"/>
  <Override ContentType="application/vnd.openxmlformats-officedocument.presentationml.slide+xml" PartName="/ppt/slides/slide24.xml"/>
  <Override ContentType="application/vnd.openxmlformats-officedocument.presentationml.slide+xml" PartName="/ppt/slides/slide5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1.xml"/>
  <Override ContentType="application/vnd.openxmlformats-officedocument.presentationml.slide+xml" PartName="/ppt/slides/slide44.xml"/>
  <Override ContentType="application/vnd.openxmlformats-officedocument.presentationml.slide+xml" PartName="/ppt/slides/slide46.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49.xml"/>
  <Override ContentType="application/vnd.openxmlformats-officedocument.presentationml.slide+xml" PartName="/ppt/slides/slide4.xml"/>
  <Override ContentType="application/vnd.openxmlformats-officedocument.presentationml.slide+xml" PartName="/ppt/slides/slide28.xml"/>
  <Override ContentType="application/vnd.openxmlformats-officedocument.presentationml.slide+xml" PartName="/ppt/slides/slide14.xml"/>
  <Override ContentType="application/vnd.openxmlformats-officedocument.presentationml.slide+xml" PartName="/ppt/slides/slide52.xml"/>
  <Override ContentType="application/vnd.openxmlformats-officedocument.presentationml.slide+xml" PartName="/ppt/slides/slide22.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48.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3.xml"/>
  <Override ContentType="application/vnd.openxmlformats-officedocument.presentationml.slide+xml" PartName="/ppt/slides/slide25.xml"/>
  <Override ContentType="application/vnd.openxmlformats-officedocument.presentationml.slide+xml" PartName="/ppt/slides/slide54.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34.xml"/>
  <Override ContentType="application/vnd.openxmlformats-officedocument.presentationml.slide+xml" PartName="/ppt/slides/slide10.xml"/>
  <Override ContentType="application/vnd.openxmlformats-officedocument.presentationml.slide+xml" PartName="/ppt/slides/slide51.xml"/>
  <Override ContentType="application/vnd.openxmlformats-officedocument.presentationml.slide+xml" PartName="/ppt/slides/slide57.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3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41.xml"/>
  <Override ContentType="application/vnd.openxmlformats-officedocument.presentationml.slide+xml" PartName="/ppt/slides/slide55.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703" r:id="rId4"/>
    <p:sldMasterId id="2147483704" r:id="rId5"/>
    <p:sldMasterId id="2147483705" r:id="rId6"/>
    <p:sldMasterId id="2147483706" r:id="rId7"/>
    <p:sldMasterId id="214748370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Lst>
  <p:sldSz cy="9144000" cx="16256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0" Type="http://schemas.openxmlformats.org/officeDocument/2006/relationships/slide" Target="slides/slide21.xml"/><Relationship Id="rId31" Type="http://schemas.openxmlformats.org/officeDocument/2006/relationships/slide" Target="slides/slide22.xml"/><Relationship Id="rId34" Type="http://schemas.openxmlformats.org/officeDocument/2006/relationships/slide" Target="slides/slide25.xml"/><Relationship Id="rId35" Type="http://schemas.openxmlformats.org/officeDocument/2006/relationships/slide" Target="slides/slide26.xml"/><Relationship Id="rId32" Type="http://schemas.openxmlformats.org/officeDocument/2006/relationships/slide" Target="slides/slide23.xml"/><Relationship Id="rId33" Type="http://schemas.openxmlformats.org/officeDocument/2006/relationships/slide" Target="slides/slide24.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2" Type="http://schemas.openxmlformats.org/officeDocument/2006/relationships/presProps" Target="presProps.xml"/><Relationship Id="rId1" Type="http://schemas.openxmlformats.org/officeDocument/2006/relationships/theme" Target="theme/theme7.xml"/><Relationship Id="rId40" Type="http://schemas.openxmlformats.org/officeDocument/2006/relationships/slide" Target="slides/slide31.xml"/><Relationship Id="rId4" Type="http://schemas.openxmlformats.org/officeDocument/2006/relationships/slideMaster" Target="slideMasters/slideMaster1.xml"/><Relationship Id="rId41" Type="http://schemas.openxmlformats.org/officeDocument/2006/relationships/slide" Target="slides/slide32.xml"/><Relationship Id="rId3" Type="http://schemas.openxmlformats.org/officeDocument/2006/relationships/tableStyles" Target="tableStyles.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9" Type="http://schemas.openxmlformats.org/officeDocument/2006/relationships/notesMaster" Target="notesMasters/notesMaster1.xml"/><Relationship Id="rId6" Type="http://schemas.openxmlformats.org/officeDocument/2006/relationships/slideMaster" Target="slideMasters/slideMaster3.xml"/><Relationship Id="rId5" Type="http://schemas.openxmlformats.org/officeDocument/2006/relationships/slideMaster" Target="slideMasters/slideMaster2.xml"/><Relationship Id="rId8" Type="http://schemas.openxmlformats.org/officeDocument/2006/relationships/slideMaster" Target="slideMasters/slideMaster5.xml"/><Relationship Id="rId7" Type="http://schemas.openxmlformats.org/officeDocument/2006/relationships/slideMaster" Target="slideMasters/slideMaster4.xml"/><Relationship Id="rId58" Type="http://schemas.openxmlformats.org/officeDocument/2006/relationships/slide" Target="slides/slide49.xml"/><Relationship Id="rId59" Type="http://schemas.openxmlformats.org/officeDocument/2006/relationships/slide" Target="slides/slide50.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2" Type="http://schemas.openxmlformats.org/officeDocument/2006/relationships/slide" Target="slides/slide3.xml"/><Relationship Id="rId13" Type="http://schemas.openxmlformats.org/officeDocument/2006/relationships/slide" Target="slides/slide4.xml"/><Relationship Id="rId10" Type="http://schemas.openxmlformats.org/officeDocument/2006/relationships/slide" Target="slides/slide1.xml"/><Relationship Id="rId11" Type="http://schemas.openxmlformats.org/officeDocument/2006/relationships/slide" Target="slides/slide2.xml"/><Relationship Id="rId57" Type="http://schemas.openxmlformats.org/officeDocument/2006/relationships/slide" Target="slides/slide48.xml"/><Relationship Id="rId56" Type="http://schemas.openxmlformats.org/officeDocument/2006/relationships/slide" Target="slides/slide47.xml"/><Relationship Id="rId55" Type="http://schemas.openxmlformats.org/officeDocument/2006/relationships/slide" Target="slides/slide46.xml"/><Relationship Id="rId54" Type="http://schemas.openxmlformats.org/officeDocument/2006/relationships/slide" Target="slides/slide45.xml"/><Relationship Id="rId53" Type="http://schemas.openxmlformats.org/officeDocument/2006/relationships/slide" Target="slides/slide44.xml"/><Relationship Id="rId52" Type="http://schemas.openxmlformats.org/officeDocument/2006/relationships/slide" Target="slides/slide43.xml"/><Relationship Id="rId51" Type="http://schemas.openxmlformats.org/officeDocument/2006/relationships/slide" Target="slides/slide42.xml"/><Relationship Id="rId50" Type="http://schemas.openxmlformats.org/officeDocument/2006/relationships/slide" Target="slides/slide41.xml"/><Relationship Id="rId29" Type="http://schemas.openxmlformats.org/officeDocument/2006/relationships/slide" Target="slides/slide20.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1" Type="http://schemas.openxmlformats.org/officeDocument/2006/relationships/slide" Target="slides/slide12.xml"/><Relationship Id="rId22" Type="http://schemas.openxmlformats.org/officeDocument/2006/relationships/slide" Target="slides/slide13.xml"/><Relationship Id="rId60" Type="http://schemas.openxmlformats.org/officeDocument/2006/relationships/slide" Target="slides/slide51.xml"/><Relationship Id="rId23" Type="http://schemas.openxmlformats.org/officeDocument/2006/relationships/slide" Target="slides/slide14.xml"/><Relationship Id="rId24" Type="http://schemas.openxmlformats.org/officeDocument/2006/relationships/slide" Target="slides/slide15.xml"/><Relationship Id="rId20" Type="http://schemas.openxmlformats.org/officeDocument/2006/relationships/slide" Target="slides/slide11.xml"/><Relationship Id="rId66" Type="http://schemas.openxmlformats.org/officeDocument/2006/relationships/slide" Target="slides/slide57.xml"/><Relationship Id="rId65" Type="http://schemas.openxmlformats.org/officeDocument/2006/relationships/slide" Target="slides/slide56.xml"/><Relationship Id="rId62" Type="http://schemas.openxmlformats.org/officeDocument/2006/relationships/slide" Target="slides/slide53.xml"/><Relationship Id="rId61" Type="http://schemas.openxmlformats.org/officeDocument/2006/relationships/slide" Target="slides/slide52.xml"/><Relationship Id="rId64" Type="http://schemas.openxmlformats.org/officeDocument/2006/relationships/slide" Target="slides/slide55.xml"/><Relationship Id="rId63"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7" name="Shape 2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86" name="Shape 2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93" name="Shape 2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00" name="Shape 3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24" name="Shape 3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51" name="Shape 3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77" name="Shape 3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85" name="Shape 3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92" name="Shape 3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03" name="Shape 4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16" name="Shape 4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13" name="Shape 2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24" name="Shape 4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32" name="Shape 4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40" name="Shape 4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6" name="Shape 446"/>
        <p:cNvGrpSpPr/>
        <p:nvPr/>
      </p:nvGrpSpPr>
      <p:grpSpPr>
        <a:xfrm>
          <a:off x="0" y="0"/>
          <a:ext cx="0" cy="0"/>
          <a:chOff x="0" y="0"/>
          <a:chExt cx="0" cy="0"/>
        </a:xfrm>
      </p:grpSpPr>
      <p:sp>
        <p:nvSpPr>
          <p:cNvPr id="447" name="Shape 44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48" name="Shape 4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57" name="Shape 4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9" name="Shape 469"/>
        <p:cNvGrpSpPr/>
        <p:nvPr/>
      </p:nvGrpSpPr>
      <p:grpSpPr>
        <a:xfrm>
          <a:off x="0" y="0"/>
          <a:ext cx="0" cy="0"/>
          <a:chOff x="0" y="0"/>
          <a:chExt cx="0" cy="0"/>
        </a:xfrm>
      </p:grpSpPr>
      <p:sp>
        <p:nvSpPr>
          <p:cNvPr id="470" name="Shape 47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71" name="Shape 4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78" name="Shape 4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84" name="Shape 4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8" name="Shape 488"/>
        <p:cNvGrpSpPr/>
        <p:nvPr/>
      </p:nvGrpSpPr>
      <p:grpSpPr>
        <a:xfrm>
          <a:off x="0" y="0"/>
          <a:ext cx="0" cy="0"/>
          <a:chOff x="0" y="0"/>
          <a:chExt cx="0" cy="0"/>
        </a:xfrm>
      </p:grpSpPr>
      <p:sp>
        <p:nvSpPr>
          <p:cNvPr id="489" name="Shape 48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90" name="Shape 4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96" name="Shape 4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4" name="Shape 2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0" name="Shape 500"/>
        <p:cNvGrpSpPr/>
        <p:nvPr/>
      </p:nvGrpSpPr>
      <p:grpSpPr>
        <a:xfrm>
          <a:off x="0" y="0"/>
          <a:ext cx="0" cy="0"/>
          <a:chOff x="0" y="0"/>
          <a:chExt cx="0" cy="0"/>
        </a:xfrm>
      </p:grpSpPr>
      <p:sp>
        <p:nvSpPr>
          <p:cNvPr id="501" name="Shape 50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02" name="Shape 5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8" name="Shape 508"/>
        <p:cNvGrpSpPr/>
        <p:nvPr/>
      </p:nvGrpSpPr>
      <p:grpSpPr>
        <a:xfrm>
          <a:off x="0" y="0"/>
          <a:ext cx="0" cy="0"/>
          <a:chOff x="0" y="0"/>
          <a:chExt cx="0" cy="0"/>
        </a:xfrm>
      </p:grpSpPr>
      <p:sp>
        <p:nvSpPr>
          <p:cNvPr id="509" name="Shape 50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10" name="Shape 5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3" name="Shape 513"/>
        <p:cNvGrpSpPr/>
        <p:nvPr/>
      </p:nvGrpSpPr>
      <p:grpSpPr>
        <a:xfrm>
          <a:off x="0" y="0"/>
          <a:ext cx="0" cy="0"/>
          <a:chOff x="0" y="0"/>
          <a:chExt cx="0" cy="0"/>
        </a:xfrm>
      </p:grpSpPr>
      <p:sp>
        <p:nvSpPr>
          <p:cNvPr id="514" name="Shape 51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15" name="Shape 5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8" name="Shape 518"/>
        <p:cNvGrpSpPr/>
        <p:nvPr/>
      </p:nvGrpSpPr>
      <p:grpSpPr>
        <a:xfrm>
          <a:off x="0" y="0"/>
          <a:ext cx="0" cy="0"/>
          <a:chOff x="0" y="0"/>
          <a:chExt cx="0" cy="0"/>
        </a:xfrm>
      </p:grpSpPr>
      <p:sp>
        <p:nvSpPr>
          <p:cNvPr id="519" name="Shape 51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20" name="Shape 5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5" name="Shape 525"/>
        <p:cNvGrpSpPr/>
        <p:nvPr/>
      </p:nvGrpSpPr>
      <p:grpSpPr>
        <a:xfrm>
          <a:off x="0" y="0"/>
          <a:ext cx="0" cy="0"/>
          <a:chOff x="0" y="0"/>
          <a:chExt cx="0" cy="0"/>
        </a:xfrm>
      </p:grpSpPr>
      <p:sp>
        <p:nvSpPr>
          <p:cNvPr id="526" name="Shape 52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27" name="Shape 5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2" name="Shape 532"/>
        <p:cNvGrpSpPr/>
        <p:nvPr/>
      </p:nvGrpSpPr>
      <p:grpSpPr>
        <a:xfrm>
          <a:off x="0" y="0"/>
          <a:ext cx="0" cy="0"/>
          <a:chOff x="0" y="0"/>
          <a:chExt cx="0" cy="0"/>
        </a:xfrm>
      </p:grpSpPr>
      <p:sp>
        <p:nvSpPr>
          <p:cNvPr id="533" name="Shape 53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34" name="Shape 5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9" name="Shape 539"/>
        <p:cNvGrpSpPr/>
        <p:nvPr/>
      </p:nvGrpSpPr>
      <p:grpSpPr>
        <a:xfrm>
          <a:off x="0" y="0"/>
          <a:ext cx="0" cy="0"/>
          <a:chOff x="0" y="0"/>
          <a:chExt cx="0" cy="0"/>
        </a:xfrm>
      </p:grpSpPr>
      <p:sp>
        <p:nvSpPr>
          <p:cNvPr id="540" name="Shape 54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41" name="Shape 5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6" name="Shape 556"/>
        <p:cNvGrpSpPr/>
        <p:nvPr/>
      </p:nvGrpSpPr>
      <p:grpSpPr>
        <a:xfrm>
          <a:off x="0" y="0"/>
          <a:ext cx="0" cy="0"/>
          <a:chOff x="0" y="0"/>
          <a:chExt cx="0" cy="0"/>
        </a:xfrm>
      </p:grpSpPr>
      <p:sp>
        <p:nvSpPr>
          <p:cNvPr id="557" name="Shape 55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58" name="Shape 5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5" name="Shape 565"/>
        <p:cNvGrpSpPr/>
        <p:nvPr/>
      </p:nvGrpSpPr>
      <p:grpSpPr>
        <a:xfrm>
          <a:off x="0" y="0"/>
          <a:ext cx="0" cy="0"/>
          <a:chOff x="0" y="0"/>
          <a:chExt cx="0" cy="0"/>
        </a:xfrm>
      </p:grpSpPr>
      <p:sp>
        <p:nvSpPr>
          <p:cNvPr id="566" name="Shape 56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67" name="Shape 5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74" name="Shape 5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37" name="Shape 2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0" name="Shape 580"/>
        <p:cNvGrpSpPr/>
        <p:nvPr/>
      </p:nvGrpSpPr>
      <p:grpSpPr>
        <a:xfrm>
          <a:off x="0" y="0"/>
          <a:ext cx="0" cy="0"/>
          <a:chOff x="0" y="0"/>
          <a:chExt cx="0" cy="0"/>
        </a:xfrm>
      </p:grpSpPr>
      <p:sp>
        <p:nvSpPr>
          <p:cNvPr id="581" name="Shape 58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82" name="Shape 5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8" name="Shape 588"/>
        <p:cNvGrpSpPr/>
        <p:nvPr/>
      </p:nvGrpSpPr>
      <p:grpSpPr>
        <a:xfrm>
          <a:off x="0" y="0"/>
          <a:ext cx="0" cy="0"/>
          <a:chOff x="0" y="0"/>
          <a:chExt cx="0" cy="0"/>
        </a:xfrm>
      </p:grpSpPr>
      <p:sp>
        <p:nvSpPr>
          <p:cNvPr id="589" name="Shape 58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90" name="Shape 5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4" name="Shape 594"/>
        <p:cNvGrpSpPr/>
        <p:nvPr/>
      </p:nvGrpSpPr>
      <p:grpSpPr>
        <a:xfrm>
          <a:off x="0" y="0"/>
          <a:ext cx="0" cy="0"/>
          <a:chOff x="0" y="0"/>
          <a:chExt cx="0" cy="0"/>
        </a:xfrm>
      </p:grpSpPr>
      <p:sp>
        <p:nvSpPr>
          <p:cNvPr id="595" name="Shape 59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96" name="Shape 5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1" name="Shape 601"/>
        <p:cNvGrpSpPr/>
        <p:nvPr/>
      </p:nvGrpSpPr>
      <p:grpSpPr>
        <a:xfrm>
          <a:off x="0" y="0"/>
          <a:ext cx="0" cy="0"/>
          <a:chOff x="0" y="0"/>
          <a:chExt cx="0" cy="0"/>
        </a:xfrm>
      </p:grpSpPr>
      <p:sp>
        <p:nvSpPr>
          <p:cNvPr id="602" name="Shape 60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03" name="Shape 6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8" name="Shape 608"/>
        <p:cNvGrpSpPr/>
        <p:nvPr/>
      </p:nvGrpSpPr>
      <p:grpSpPr>
        <a:xfrm>
          <a:off x="0" y="0"/>
          <a:ext cx="0" cy="0"/>
          <a:chOff x="0" y="0"/>
          <a:chExt cx="0" cy="0"/>
        </a:xfrm>
      </p:grpSpPr>
      <p:sp>
        <p:nvSpPr>
          <p:cNvPr id="609" name="Shape 60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10" name="Shape 6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4" name="Shape 614"/>
        <p:cNvGrpSpPr/>
        <p:nvPr/>
      </p:nvGrpSpPr>
      <p:grpSpPr>
        <a:xfrm>
          <a:off x="0" y="0"/>
          <a:ext cx="0" cy="0"/>
          <a:chOff x="0" y="0"/>
          <a:chExt cx="0" cy="0"/>
        </a:xfrm>
      </p:grpSpPr>
      <p:sp>
        <p:nvSpPr>
          <p:cNvPr id="615" name="Shape 61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16" name="Shape 6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9" name="Shape 619"/>
        <p:cNvGrpSpPr/>
        <p:nvPr/>
      </p:nvGrpSpPr>
      <p:grpSpPr>
        <a:xfrm>
          <a:off x="0" y="0"/>
          <a:ext cx="0" cy="0"/>
          <a:chOff x="0" y="0"/>
          <a:chExt cx="0" cy="0"/>
        </a:xfrm>
      </p:grpSpPr>
      <p:sp>
        <p:nvSpPr>
          <p:cNvPr id="620" name="Shape 62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21" name="Shape 6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4" name="Shape 624"/>
        <p:cNvGrpSpPr/>
        <p:nvPr/>
      </p:nvGrpSpPr>
      <p:grpSpPr>
        <a:xfrm>
          <a:off x="0" y="0"/>
          <a:ext cx="0" cy="0"/>
          <a:chOff x="0" y="0"/>
          <a:chExt cx="0" cy="0"/>
        </a:xfrm>
      </p:grpSpPr>
      <p:sp>
        <p:nvSpPr>
          <p:cNvPr id="625" name="Shape 62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26" name="Shape 6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9" name="Shape 629"/>
        <p:cNvGrpSpPr/>
        <p:nvPr/>
      </p:nvGrpSpPr>
      <p:grpSpPr>
        <a:xfrm>
          <a:off x="0" y="0"/>
          <a:ext cx="0" cy="0"/>
          <a:chOff x="0" y="0"/>
          <a:chExt cx="0" cy="0"/>
        </a:xfrm>
      </p:grpSpPr>
      <p:sp>
        <p:nvSpPr>
          <p:cNvPr id="630" name="Shape 63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31" name="Shape 6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4" name="Shape 634"/>
        <p:cNvGrpSpPr/>
        <p:nvPr/>
      </p:nvGrpSpPr>
      <p:grpSpPr>
        <a:xfrm>
          <a:off x="0" y="0"/>
          <a:ext cx="0" cy="0"/>
          <a:chOff x="0" y="0"/>
          <a:chExt cx="0" cy="0"/>
        </a:xfrm>
      </p:grpSpPr>
      <p:sp>
        <p:nvSpPr>
          <p:cNvPr id="635" name="Shape 63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36" name="Shape 6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0" name="Shape 2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0" name="Shape 640"/>
        <p:cNvGrpSpPr/>
        <p:nvPr/>
      </p:nvGrpSpPr>
      <p:grpSpPr>
        <a:xfrm>
          <a:off x="0" y="0"/>
          <a:ext cx="0" cy="0"/>
          <a:chOff x="0" y="0"/>
          <a:chExt cx="0" cy="0"/>
        </a:xfrm>
      </p:grpSpPr>
      <p:sp>
        <p:nvSpPr>
          <p:cNvPr id="641" name="Shape 64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42" name="Shape 6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6" name="Shape 646"/>
        <p:cNvGrpSpPr/>
        <p:nvPr/>
      </p:nvGrpSpPr>
      <p:grpSpPr>
        <a:xfrm>
          <a:off x="0" y="0"/>
          <a:ext cx="0" cy="0"/>
          <a:chOff x="0" y="0"/>
          <a:chExt cx="0" cy="0"/>
        </a:xfrm>
      </p:grpSpPr>
      <p:sp>
        <p:nvSpPr>
          <p:cNvPr id="647" name="Shape 64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48" name="Shape 6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1" name="Shape 651"/>
        <p:cNvGrpSpPr/>
        <p:nvPr/>
      </p:nvGrpSpPr>
      <p:grpSpPr>
        <a:xfrm>
          <a:off x="0" y="0"/>
          <a:ext cx="0" cy="0"/>
          <a:chOff x="0" y="0"/>
          <a:chExt cx="0" cy="0"/>
        </a:xfrm>
      </p:grpSpPr>
      <p:sp>
        <p:nvSpPr>
          <p:cNvPr id="652" name="Shape 65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53" name="Shape 6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8" name="Shape 658"/>
        <p:cNvGrpSpPr/>
        <p:nvPr/>
      </p:nvGrpSpPr>
      <p:grpSpPr>
        <a:xfrm>
          <a:off x="0" y="0"/>
          <a:ext cx="0" cy="0"/>
          <a:chOff x="0" y="0"/>
          <a:chExt cx="0" cy="0"/>
        </a:xfrm>
      </p:grpSpPr>
      <p:sp>
        <p:nvSpPr>
          <p:cNvPr id="659" name="Shape 65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60" name="Shape 6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3" name="Shape 663"/>
        <p:cNvGrpSpPr/>
        <p:nvPr/>
      </p:nvGrpSpPr>
      <p:grpSpPr>
        <a:xfrm>
          <a:off x="0" y="0"/>
          <a:ext cx="0" cy="0"/>
          <a:chOff x="0" y="0"/>
          <a:chExt cx="0" cy="0"/>
        </a:xfrm>
      </p:grpSpPr>
      <p:sp>
        <p:nvSpPr>
          <p:cNvPr id="664" name="Shape 66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65" name="Shape 6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0" name="Shape 670"/>
        <p:cNvGrpSpPr/>
        <p:nvPr/>
      </p:nvGrpSpPr>
      <p:grpSpPr>
        <a:xfrm>
          <a:off x="0" y="0"/>
          <a:ext cx="0" cy="0"/>
          <a:chOff x="0" y="0"/>
          <a:chExt cx="0" cy="0"/>
        </a:xfrm>
      </p:grpSpPr>
      <p:sp>
        <p:nvSpPr>
          <p:cNvPr id="671" name="Shape 67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72" name="Shape 6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6" name="Shape 676"/>
        <p:cNvGrpSpPr/>
        <p:nvPr/>
      </p:nvGrpSpPr>
      <p:grpSpPr>
        <a:xfrm>
          <a:off x="0" y="0"/>
          <a:ext cx="0" cy="0"/>
          <a:chOff x="0" y="0"/>
          <a:chExt cx="0" cy="0"/>
        </a:xfrm>
      </p:grpSpPr>
      <p:sp>
        <p:nvSpPr>
          <p:cNvPr id="677" name="Shape 67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78" name="Shape 6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6" name="Shape 686"/>
        <p:cNvGrpSpPr/>
        <p:nvPr/>
      </p:nvGrpSpPr>
      <p:grpSpPr>
        <a:xfrm>
          <a:off x="0" y="0"/>
          <a:ext cx="0" cy="0"/>
          <a:chOff x="0" y="0"/>
          <a:chExt cx="0" cy="0"/>
        </a:xfrm>
      </p:grpSpPr>
      <p:sp>
        <p:nvSpPr>
          <p:cNvPr id="687" name="Shape 6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88" name="Shape 68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7" name="Shape 2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64" name="Shape 2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71" name="Shape 2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78" name="Shape 2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 name="Shape 7"/>
        <p:cNvGrpSpPr/>
        <p:nvPr/>
      </p:nvGrpSpPr>
      <p:grpSpPr>
        <a:xfrm>
          <a:off x="0" y="0"/>
          <a:ext cx="0" cy="0"/>
          <a:chOff x="0" y="0"/>
          <a:chExt cx="0" cy="0"/>
        </a:xfrm>
      </p:grpSpPr>
      <p:sp>
        <p:nvSpPr>
          <p:cNvPr id="8" name="Shape 8"/>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9" name="Shape 9"/>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indent="-342900" marL="342900" rtl="0" algn="ctr">
              <a:spcBef>
                <a:spcPts val="0"/>
              </a:spcBef>
              <a:spcAft>
                <a:spcPts val="0"/>
              </a:spcAft>
              <a:defRPr/>
            </a:lvl1pPr>
            <a:lvl2pPr indent="-285750" marL="742950" rtl="0" algn="ctr">
              <a:spcBef>
                <a:spcPts val="0"/>
              </a:spcBef>
              <a:spcAft>
                <a:spcPts val="0"/>
              </a:spcAft>
              <a:defRPr/>
            </a:lvl2pPr>
            <a:lvl3pPr indent="-228600" marL="1143000" rtl="0" algn="ctr">
              <a:spcBef>
                <a:spcPts val="0"/>
              </a:spcBef>
              <a:spcAft>
                <a:spcPts val="0"/>
              </a:spcAft>
              <a:defRPr/>
            </a:lvl3pPr>
            <a:lvl4pPr indent="-228600" marL="1600200" rtl="0" algn="ctr">
              <a:spcBef>
                <a:spcPts val="0"/>
              </a:spcBef>
              <a:spcAft>
                <a:spcPts val="0"/>
              </a:spcAft>
              <a:defRPr/>
            </a:lvl4pPr>
            <a:lvl5pPr indent="-228600" marL="2057400"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7" name="Shape 37"/>
        <p:cNvGrpSpPr/>
        <p:nvPr/>
      </p:nvGrpSpPr>
      <p:grpSpPr>
        <a:xfrm>
          <a:off x="0" y="0"/>
          <a:ext cx="0" cy="0"/>
          <a:chOff x="0" y="0"/>
          <a:chExt cx="0" cy="0"/>
        </a:xfrm>
      </p:grpSpPr>
      <p:sp>
        <p:nvSpPr>
          <p:cNvPr id="38" name="Shape 38"/>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39" name="Shape 39"/>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marL="342900" rtl="0" algn="ctr">
              <a:spcBef>
                <a:spcPts val="0"/>
              </a:spcBef>
              <a:spcAft>
                <a:spcPts val="0"/>
              </a:spcAft>
              <a:defRPr/>
            </a:lvl1pPr>
            <a:lvl2pPr indent="-285750" marL="742950" rtl="0" algn="ctr">
              <a:spcBef>
                <a:spcPts val="0"/>
              </a:spcBef>
              <a:spcAft>
                <a:spcPts val="0"/>
              </a:spcAft>
              <a:defRPr/>
            </a:lvl2pPr>
            <a:lvl3pPr indent="-228600" marL="1143000" rtl="0" algn="ctr">
              <a:spcBef>
                <a:spcPts val="0"/>
              </a:spcBef>
              <a:spcAft>
                <a:spcPts val="0"/>
              </a:spcAft>
              <a:defRPr/>
            </a:lvl3pPr>
            <a:lvl4pPr indent="-228600" marL="1600200" rtl="0" algn="ctr">
              <a:spcBef>
                <a:spcPts val="0"/>
              </a:spcBef>
              <a:spcAft>
                <a:spcPts val="0"/>
              </a:spcAft>
              <a:defRPr/>
            </a:lvl4pPr>
            <a:lvl5pPr indent="-228600" marL="2057400"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0" name="Shape 40"/>
        <p:cNvGrpSpPr/>
        <p:nvPr/>
      </p:nvGrpSpPr>
      <p:grpSpPr>
        <a:xfrm>
          <a:off x="0" y="0"/>
          <a:ext cx="0" cy="0"/>
          <a:chOff x="0" y="0"/>
          <a:chExt cx="0" cy="0"/>
        </a:xfrm>
      </p:grpSpPr>
      <p:sp>
        <p:nvSpPr>
          <p:cNvPr id="41" name="Shape 41"/>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42" name="Shape 42"/>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marL="0" marR="0" rtl="0" algn="ctr">
              <a:spcBef>
                <a:spcPts val="0"/>
              </a:spcBef>
              <a:spcAft>
                <a:spcPts val="0"/>
              </a:spcAft>
              <a:buClr>
                <a:schemeClr val="lt1"/>
              </a:buClr>
              <a:buFont typeface="Cabin"/>
              <a:buNone/>
              <a:defRPr/>
            </a:lvl1pPr>
            <a:lvl2pPr indent="0" marL="457200" marR="0" rtl="0" algn="ctr">
              <a:spcBef>
                <a:spcPts val="0"/>
              </a:spcBef>
              <a:spcAft>
                <a:spcPts val="0"/>
              </a:spcAft>
              <a:buClr>
                <a:schemeClr val="lt1"/>
              </a:buClr>
              <a:buFont typeface="Cabin"/>
              <a:buNone/>
              <a:defRPr/>
            </a:lvl2pPr>
            <a:lvl3pPr indent="0" marL="914400" marR="0" rtl="0" algn="ctr">
              <a:spcBef>
                <a:spcPts val="0"/>
              </a:spcBef>
              <a:spcAft>
                <a:spcPts val="0"/>
              </a:spcAft>
              <a:buClr>
                <a:schemeClr val="lt1"/>
              </a:buClr>
              <a:buFont typeface="Cabin"/>
              <a:buNone/>
              <a:defRPr/>
            </a:lvl3pPr>
            <a:lvl4pPr indent="0" marL="1371600" marR="0" rtl="0" algn="ctr">
              <a:spcBef>
                <a:spcPts val="0"/>
              </a:spcBef>
              <a:spcAft>
                <a:spcPts val="0"/>
              </a:spcAft>
              <a:buClr>
                <a:schemeClr val="lt1"/>
              </a:buClr>
              <a:buFont typeface="Cabin"/>
              <a:buNone/>
              <a:defRPr/>
            </a:lvl4pPr>
            <a:lvl5pPr indent="0" marL="1828800" marR="0" rtl="0" algn="ctr">
              <a:spcBef>
                <a:spcPts val="0"/>
              </a:spcBef>
              <a:spcAft>
                <a:spcPts val="0"/>
              </a:spcAft>
              <a:buClr>
                <a:schemeClr val="lt1"/>
              </a:buClr>
              <a:buFont typeface="Cabin"/>
              <a:buNone/>
              <a:defRPr/>
            </a:lvl5pPr>
            <a:lvl6pPr indent="0" marL="2286000" marR="0" rtl="0" algn="ctr">
              <a:spcBef>
                <a:spcPts val="0"/>
              </a:spcBef>
              <a:spcAft>
                <a:spcPts val="0"/>
              </a:spcAft>
              <a:buClr>
                <a:schemeClr val="lt1"/>
              </a:buClr>
              <a:buFont typeface="Cabin"/>
              <a:buNone/>
              <a:defRPr/>
            </a:lvl6pPr>
            <a:lvl7pPr indent="0" marL="2743200" marR="0" rtl="0" algn="ctr">
              <a:spcBef>
                <a:spcPts val="0"/>
              </a:spcBef>
              <a:spcAft>
                <a:spcPts val="0"/>
              </a:spcAft>
              <a:buClr>
                <a:schemeClr val="lt1"/>
              </a:buClr>
              <a:buFont typeface="Cabin"/>
              <a:buNone/>
              <a:defRPr/>
            </a:lvl7pPr>
            <a:lvl8pPr indent="0" marL="3200400" marR="0" rtl="0" algn="ctr">
              <a:spcBef>
                <a:spcPts val="0"/>
              </a:spcBef>
              <a:spcAft>
                <a:spcPts val="0"/>
              </a:spcAft>
              <a:buClr>
                <a:schemeClr val="lt1"/>
              </a:buClr>
              <a:buFont typeface="Cabin"/>
              <a:buNone/>
              <a:defRPr/>
            </a:lvl8pPr>
            <a:lvl9pPr indent="0"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6" name="Shape 46"/>
        <p:cNvGrpSpPr/>
        <p:nvPr/>
      </p:nvGrpSpPr>
      <p:grpSpPr>
        <a:xfrm>
          <a:off x="0" y="0"/>
          <a:ext cx="0" cy="0"/>
          <a:chOff x="0" y="0"/>
          <a:chExt cx="0" cy="0"/>
        </a:xfrm>
      </p:grpSpPr>
      <p:sp>
        <p:nvSpPr>
          <p:cNvPr id="47" name="Shape 47"/>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48" name="Shape 48"/>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49" name="Shape 49"/>
        <p:cNvGrpSpPr/>
        <p:nvPr/>
      </p:nvGrpSpPr>
      <p:grpSpPr>
        <a:xfrm>
          <a:off x="0" y="0"/>
          <a:ext cx="0" cy="0"/>
          <a:chOff x="0" y="0"/>
          <a:chExt cx="0" cy="0"/>
        </a:xfrm>
      </p:grpSpPr>
      <p:sp>
        <p:nvSpPr>
          <p:cNvPr id="50" name="Shape 5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51" name="Shape 51"/>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2" name="Shape 52"/>
        <p:cNvGrpSpPr/>
        <p:nvPr/>
      </p:nvGrpSpPr>
      <p:grpSpPr>
        <a:xfrm>
          <a:off x="0" y="0"/>
          <a:ext cx="0" cy="0"/>
          <a:chOff x="0" y="0"/>
          <a:chExt cx="0" cy="0"/>
        </a:xfrm>
      </p:grpSpPr>
      <p:sp>
        <p:nvSpPr>
          <p:cNvPr id="53" name="Shape 53"/>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4" name="Shape 54"/>
          <p:cNvSpPr/>
          <p:nvPr>
            <p:ph idx="2" type="pic"/>
          </p:nvPr>
        </p:nvSpPr>
        <p:spPr>
          <a:xfrm>
            <a:off x="3186113" y="817562"/>
            <a:ext cx="9753599" cy="5486399"/>
          </a:xfrm>
          <a:prstGeom prst="rect">
            <a:avLst/>
          </a:prstGeom>
          <a:noFill/>
          <a:ln>
            <a:noFill/>
          </a:ln>
        </p:spPr>
      </p:sp>
      <p:sp>
        <p:nvSpPr>
          <p:cNvPr id="55" name="Shape 55"/>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6" name="Shape 56"/>
        <p:cNvGrpSpPr/>
        <p:nvPr/>
      </p:nvGrpSpPr>
      <p:grpSpPr>
        <a:xfrm>
          <a:off x="0" y="0"/>
          <a:ext cx="0" cy="0"/>
          <a:chOff x="0" y="0"/>
          <a:chExt cx="0" cy="0"/>
        </a:xfrm>
      </p:grpSpPr>
      <p:sp>
        <p:nvSpPr>
          <p:cNvPr id="57" name="Shape 57"/>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8" name="Shape 58"/>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x="0" y="0"/>
          <a:ext cx="0" cy="0"/>
          <a:chOff x="0" y="0"/>
          <a:chExt cx="0" cy="0"/>
        </a:xfrm>
      </p:grpSpPr>
      <p:sp>
        <p:nvSpPr>
          <p:cNvPr id="62" name="Shape 62"/>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3" name="Shape 63"/>
        <p:cNvGrpSpPr/>
        <p:nvPr/>
      </p:nvGrpSpPr>
      <p:grpSpPr>
        <a:xfrm>
          <a:off x="0" y="0"/>
          <a:ext cx="0" cy="0"/>
          <a:chOff x="0" y="0"/>
          <a:chExt cx="0" cy="0"/>
        </a:xfrm>
      </p:grpSpPr>
      <p:sp>
        <p:nvSpPr>
          <p:cNvPr id="64" name="Shape 64"/>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5" name="Shape 65"/>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66" name="Shape 66"/>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7" name="Shape 67"/>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68" name="Shape 68"/>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9" name="Shape 69"/>
        <p:cNvGrpSpPr/>
        <p:nvPr/>
      </p:nvGrpSpPr>
      <p:grpSpPr>
        <a:xfrm>
          <a:off x="0" y="0"/>
          <a:ext cx="0" cy="0"/>
          <a:chOff x="0" y="0"/>
          <a:chExt cx="0" cy="0"/>
        </a:xfrm>
      </p:grpSpPr>
      <p:sp>
        <p:nvSpPr>
          <p:cNvPr id="70" name="Shape 7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71" name="Shape 71"/>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2" name="Shape 72"/>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0" name="Shape 10"/>
        <p:cNvGrpSpPr/>
        <p:nvPr/>
      </p:nvGrpSpPr>
      <p:grpSpPr>
        <a:xfrm>
          <a:off x="0" y="0"/>
          <a:ext cx="0" cy="0"/>
          <a:chOff x="0" y="0"/>
          <a:chExt cx="0" cy="0"/>
        </a:xfrm>
      </p:grpSpPr>
      <p:sp>
        <p:nvSpPr>
          <p:cNvPr id="11" name="Shape 11"/>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2" name="Shape 12"/>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indent="-342900" marL="342900" rtl="0" algn="ctr">
              <a:spcBef>
                <a:spcPts val="0"/>
              </a:spcBef>
              <a:spcAft>
                <a:spcPts val="0"/>
              </a:spcAft>
              <a:defRPr/>
            </a:lvl1pPr>
            <a:lvl2pPr indent="-285750" marL="742950" rtl="0" algn="ctr">
              <a:spcBef>
                <a:spcPts val="0"/>
              </a:spcBef>
              <a:spcAft>
                <a:spcPts val="0"/>
              </a:spcAft>
              <a:defRPr/>
            </a:lvl2pPr>
            <a:lvl3pPr indent="-228600" marL="1143000" rtl="0" algn="ctr">
              <a:spcBef>
                <a:spcPts val="0"/>
              </a:spcBef>
              <a:spcAft>
                <a:spcPts val="0"/>
              </a:spcAft>
              <a:defRPr/>
            </a:lvl3pPr>
            <a:lvl4pPr indent="-228600" marL="1600200" rtl="0" algn="ctr">
              <a:spcBef>
                <a:spcPts val="0"/>
              </a:spcBef>
              <a:spcAft>
                <a:spcPts val="0"/>
              </a:spcAft>
              <a:defRPr/>
            </a:lvl4pPr>
            <a:lvl5pPr indent="-228600" marL="2057400"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3" name="Shape 73"/>
        <p:cNvGrpSpPr/>
        <p:nvPr/>
      </p:nvGrpSpPr>
      <p:grpSpPr>
        <a:xfrm>
          <a:off x="0" y="0"/>
          <a:ext cx="0" cy="0"/>
          <a:chOff x="0" y="0"/>
          <a:chExt cx="0" cy="0"/>
        </a:xfrm>
      </p:grpSpPr>
      <p:sp>
        <p:nvSpPr>
          <p:cNvPr id="74" name="Shape 74"/>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6" name="Shape 76"/>
        <p:cNvGrpSpPr/>
        <p:nvPr/>
      </p:nvGrpSpPr>
      <p:grpSpPr>
        <a:xfrm>
          <a:off x="0" y="0"/>
          <a:ext cx="0" cy="0"/>
          <a:chOff x="0" y="0"/>
          <a:chExt cx="0" cy="0"/>
        </a:xfrm>
      </p:grpSpPr>
      <p:sp>
        <p:nvSpPr>
          <p:cNvPr id="77" name="Shape 77"/>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78" name="Shape 78"/>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9" name="Shape 79"/>
        <p:cNvGrpSpPr/>
        <p:nvPr/>
      </p:nvGrpSpPr>
      <p:grpSpPr>
        <a:xfrm>
          <a:off x="0" y="0"/>
          <a:ext cx="0" cy="0"/>
          <a:chOff x="0" y="0"/>
          <a:chExt cx="0" cy="0"/>
        </a:xfrm>
      </p:grpSpPr>
      <p:sp>
        <p:nvSpPr>
          <p:cNvPr id="80" name="Shape 80"/>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81" name="Shape 81"/>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marL="0" marR="0" rtl="0" algn="ctr">
              <a:spcBef>
                <a:spcPts val="3500"/>
              </a:spcBef>
              <a:spcAft>
                <a:spcPts val="0"/>
              </a:spcAft>
              <a:buClr>
                <a:schemeClr val="lt1"/>
              </a:buClr>
              <a:buFont typeface="Cabin"/>
              <a:buNone/>
              <a:defRPr/>
            </a:lvl1pPr>
            <a:lvl2pPr indent="0" marL="457200" marR="0" rtl="0" algn="ctr">
              <a:spcBef>
                <a:spcPts val="3500"/>
              </a:spcBef>
              <a:spcAft>
                <a:spcPts val="0"/>
              </a:spcAft>
              <a:buClr>
                <a:schemeClr val="lt1"/>
              </a:buClr>
              <a:buFont typeface="Cabin"/>
              <a:buNone/>
              <a:defRPr/>
            </a:lvl2pPr>
            <a:lvl3pPr indent="0" marL="914400" marR="0" rtl="0" algn="ctr">
              <a:spcBef>
                <a:spcPts val="3500"/>
              </a:spcBef>
              <a:spcAft>
                <a:spcPts val="0"/>
              </a:spcAft>
              <a:buClr>
                <a:schemeClr val="lt1"/>
              </a:buClr>
              <a:buFont typeface="Cabin"/>
              <a:buNone/>
              <a:defRPr/>
            </a:lvl3pPr>
            <a:lvl4pPr indent="0" marL="1371600" marR="0" rtl="0" algn="ctr">
              <a:spcBef>
                <a:spcPts val="3500"/>
              </a:spcBef>
              <a:spcAft>
                <a:spcPts val="0"/>
              </a:spcAft>
              <a:buClr>
                <a:schemeClr val="lt1"/>
              </a:buClr>
              <a:buFont typeface="Cabin"/>
              <a:buNone/>
              <a:defRPr/>
            </a:lvl4pPr>
            <a:lvl5pPr indent="0" marL="1828800" marR="0" rtl="0" algn="ctr">
              <a:spcBef>
                <a:spcPts val="3500"/>
              </a:spcBef>
              <a:spcAft>
                <a:spcPts val="0"/>
              </a:spcAft>
              <a:buClr>
                <a:schemeClr val="lt1"/>
              </a:buClr>
              <a:buFont typeface="Cabin"/>
              <a:buNone/>
              <a:defRPr/>
            </a:lvl5pPr>
            <a:lvl6pPr indent="0" marL="2286000" marR="0" rtl="0" algn="ctr">
              <a:spcBef>
                <a:spcPts val="3500"/>
              </a:spcBef>
              <a:spcAft>
                <a:spcPts val="0"/>
              </a:spcAft>
              <a:buClr>
                <a:schemeClr val="lt1"/>
              </a:buClr>
              <a:buFont typeface="Cabin"/>
              <a:buNone/>
              <a:defRPr/>
            </a:lvl6pPr>
            <a:lvl7pPr indent="0" marL="2743200" marR="0" rtl="0" algn="ctr">
              <a:spcBef>
                <a:spcPts val="3500"/>
              </a:spcBef>
              <a:spcAft>
                <a:spcPts val="0"/>
              </a:spcAft>
              <a:buClr>
                <a:schemeClr val="lt1"/>
              </a:buClr>
              <a:buFont typeface="Cabin"/>
              <a:buNone/>
              <a:defRPr/>
            </a:lvl7pPr>
            <a:lvl8pPr indent="0" marL="3200400" marR="0" rtl="0" algn="ctr">
              <a:spcBef>
                <a:spcPts val="3500"/>
              </a:spcBef>
              <a:spcAft>
                <a:spcPts val="0"/>
              </a:spcAft>
              <a:buClr>
                <a:schemeClr val="lt1"/>
              </a:buClr>
              <a:buFont typeface="Cabin"/>
              <a:buNone/>
              <a:defRPr/>
            </a:lvl8pPr>
            <a:lvl9pPr indent="0"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5" name="Shape 85"/>
        <p:cNvGrpSpPr/>
        <p:nvPr/>
      </p:nvGrpSpPr>
      <p:grpSpPr>
        <a:xfrm>
          <a:off x="0" y="0"/>
          <a:ext cx="0" cy="0"/>
          <a:chOff x="0" y="0"/>
          <a:chExt cx="0" cy="0"/>
        </a:xfrm>
      </p:grpSpPr>
      <p:sp>
        <p:nvSpPr>
          <p:cNvPr id="86" name="Shape 86"/>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87" name="Shape 87"/>
          <p:cNvSpPr txBox="1"/>
          <p:nvPr>
            <p:ph idx="1" type="body"/>
          </p:nvPr>
        </p:nvSpPr>
        <p:spPr>
          <a:xfrm rot="5400000">
            <a:off x="2271712" y="-874712"/>
            <a:ext cx="8064499" cy="10296524"/>
          </a:xfrm>
          <a:prstGeom prst="rect">
            <a:avLst/>
          </a:prstGeom>
          <a:noFill/>
          <a:ln>
            <a:noFill/>
          </a:ln>
        </p:spPr>
        <p:txBody>
          <a:bodyPr anchorCtr="0" anchor="t" bIns="91425" lIns="91425" rIns="91425" tIns="91425"/>
          <a:lstStyle>
            <a:lvl1pPr indent="-165861" marL="647700" rtl="0" algn="l">
              <a:spcBef>
                <a:spcPts val="3500"/>
              </a:spcBef>
              <a:spcAft>
                <a:spcPts val="0"/>
              </a:spcAft>
              <a:buClr>
                <a:schemeClr val="lt1"/>
              </a:buClr>
              <a:buFont typeface="Cabin"/>
              <a:buChar char="•"/>
              <a:defRPr/>
            </a:lvl1pPr>
            <a:lvl2pPr indent="-165861" marL="939800" rtl="0" algn="l">
              <a:spcBef>
                <a:spcPts val="3500"/>
              </a:spcBef>
              <a:spcAft>
                <a:spcPts val="0"/>
              </a:spcAft>
              <a:buClr>
                <a:schemeClr val="lt1"/>
              </a:buClr>
              <a:buFont typeface="Cabin"/>
              <a:buChar char="•"/>
              <a:defRPr/>
            </a:lvl2pPr>
            <a:lvl3pPr indent="-165861" marL="1231900" rtl="0" algn="l">
              <a:spcBef>
                <a:spcPts val="3500"/>
              </a:spcBef>
              <a:spcAft>
                <a:spcPts val="0"/>
              </a:spcAft>
              <a:buClr>
                <a:schemeClr val="lt1"/>
              </a:buClr>
              <a:buFont typeface="Cabin"/>
              <a:buChar char="•"/>
              <a:defRPr/>
            </a:lvl3pPr>
            <a:lvl4pPr indent="-165861" marL="1536700" rtl="0" algn="l">
              <a:spcBef>
                <a:spcPts val="3500"/>
              </a:spcBef>
              <a:spcAft>
                <a:spcPts val="0"/>
              </a:spcAft>
              <a:buClr>
                <a:schemeClr val="lt1"/>
              </a:buClr>
              <a:buFont typeface="Cabin"/>
              <a:buChar char="•"/>
              <a:defRPr/>
            </a:lvl4pPr>
            <a:lvl5pPr indent="-165861" marL="1828800" rtl="0" algn="l">
              <a:spcBef>
                <a:spcPts val="3500"/>
              </a:spcBef>
              <a:spcAft>
                <a:spcPts val="0"/>
              </a:spcAft>
              <a:buClr>
                <a:schemeClr val="lt1"/>
              </a:buClr>
              <a:buFont typeface="Cabin"/>
              <a:buChar char="•"/>
              <a:defRPr/>
            </a:lvl5pPr>
            <a:lvl6pPr indent="-165861" marL="2286000" rtl="0" algn="l">
              <a:spcBef>
                <a:spcPts val="3500"/>
              </a:spcBef>
              <a:spcAft>
                <a:spcPts val="0"/>
              </a:spcAft>
              <a:buClr>
                <a:schemeClr val="lt1"/>
              </a:buClr>
              <a:buFont typeface="Cabin"/>
              <a:buChar char="•"/>
              <a:defRPr/>
            </a:lvl6pPr>
            <a:lvl7pPr indent="-165861" marL="2743200" rtl="0" algn="l">
              <a:spcBef>
                <a:spcPts val="3500"/>
              </a:spcBef>
              <a:spcAft>
                <a:spcPts val="0"/>
              </a:spcAft>
              <a:buClr>
                <a:schemeClr val="lt1"/>
              </a:buClr>
              <a:buFont typeface="Cabin"/>
              <a:buChar char="•"/>
              <a:defRPr/>
            </a:lvl7pPr>
            <a:lvl8pPr indent="-165861" marL="3200400" rtl="0" algn="l">
              <a:spcBef>
                <a:spcPts val="3500"/>
              </a:spcBef>
              <a:spcAft>
                <a:spcPts val="0"/>
              </a:spcAft>
              <a:buClr>
                <a:schemeClr val="lt1"/>
              </a:buClr>
              <a:buFont typeface="Cabin"/>
              <a:buChar char="•"/>
              <a:defRPr/>
            </a:lvl8pPr>
            <a:lvl9pPr indent="-165861"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8" name="Shape 88"/>
        <p:cNvGrpSpPr/>
        <p:nvPr/>
      </p:nvGrpSpPr>
      <p:grpSpPr>
        <a:xfrm>
          <a:off x="0" y="0"/>
          <a:ext cx="0" cy="0"/>
          <a:chOff x="0" y="0"/>
          <a:chExt cx="0" cy="0"/>
        </a:xfrm>
      </p:grpSpPr>
      <p:sp>
        <p:nvSpPr>
          <p:cNvPr id="89" name="Shape 89"/>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90" name="Shape 90"/>
          <p:cNvSpPr txBox="1"/>
          <p:nvPr>
            <p:ph idx="1" type="body"/>
          </p:nvPr>
        </p:nvSpPr>
        <p:spPr>
          <a:xfrm rot="5400000">
            <a:off x="5270500" y="-1511300"/>
            <a:ext cx="5702299" cy="13931900"/>
          </a:xfrm>
          <a:prstGeom prst="rect">
            <a:avLst/>
          </a:prstGeom>
          <a:noFill/>
          <a:ln>
            <a:noFill/>
          </a:ln>
        </p:spPr>
        <p:txBody>
          <a:bodyPr anchorCtr="0" anchor="t" bIns="91425" lIns="91425" rIns="91425" tIns="91425"/>
          <a:lstStyle>
            <a:lvl1pPr indent="-165861" marL="647700" rtl="0" algn="l">
              <a:spcBef>
                <a:spcPts val="3500"/>
              </a:spcBef>
              <a:spcAft>
                <a:spcPts val="0"/>
              </a:spcAft>
              <a:buClr>
                <a:schemeClr val="lt1"/>
              </a:buClr>
              <a:buFont typeface="Cabin"/>
              <a:buChar char="•"/>
              <a:defRPr/>
            </a:lvl1pPr>
            <a:lvl2pPr indent="-165861" marL="939800" rtl="0" algn="l">
              <a:spcBef>
                <a:spcPts val="3500"/>
              </a:spcBef>
              <a:spcAft>
                <a:spcPts val="0"/>
              </a:spcAft>
              <a:buClr>
                <a:schemeClr val="lt1"/>
              </a:buClr>
              <a:buFont typeface="Cabin"/>
              <a:buChar char="•"/>
              <a:defRPr/>
            </a:lvl2pPr>
            <a:lvl3pPr indent="-165861" marL="1231900" rtl="0" algn="l">
              <a:spcBef>
                <a:spcPts val="3500"/>
              </a:spcBef>
              <a:spcAft>
                <a:spcPts val="0"/>
              </a:spcAft>
              <a:buClr>
                <a:schemeClr val="lt1"/>
              </a:buClr>
              <a:buFont typeface="Cabin"/>
              <a:buChar char="•"/>
              <a:defRPr/>
            </a:lvl3pPr>
            <a:lvl4pPr indent="-165861" marL="1536700" rtl="0" algn="l">
              <a:spcBef>
                <a:spcPts val="3500"/>
              </a:spcBef>
              <a:spcAft>
                <a:spcPts val="0"/>
              </a:spcAft>
              <a:buClr>
                <a:schemeClr val="lt1"/>
              </a:buClr>
              <a:buFont typeface="Cabin"/>
              <a:buChar char="•"/>
              <a:defRPr/>
            </a:lvl4pPr>
            <a:lvl5pPr indent="-165861" marL="1828800" rtl="0" algn="l">
              <a:spcBef>
                <a:spcPts val="3500"/>
              </a:spcBef>
              <a:spcAft>
                <a:spcPts val="0"/>
              </a:spcAft>
              <a:buClr>
                <a:schemeClr val="lt1"/>
              </a:buClr>
              <a:buFont typeface="Cabin"/>
              <a:buChar char="•"/>
              <a:defRPr/>
            </a:lvl5pPr>
            <a:lvl6pPr indent="-165861" marL="2286000" rtl="0" algn="l">
              <a:spcBef>
                <a:spcPts val="3500"/>
              </a:spcBef>
              <a:spcAft>
                <a:spcPts val="0"/>
              </a:spcAft>
              <a:buClr>
                <a:schemeClr val="lt1"/>
              </a:buClr>
              <a:buFont typeface="Cabin"/>
              <a:buChar char="•"/>
              <a:defRPr/>
            </a:lvl6pPr>
            <a:lvl7pPr indent="-165861" marL="2743200" rtl="0" algn="l">
              <a:spcBef>
                <a:spcPts val="3500"/>
              </a:spcBef>
              <a:spcAft>
                <a:spcPts val="0"/>
              </a:spcAft>
              <a:buClr>
                <a:schemeClr val="lt1"/>
              </a:buClr>
              <a:buFont typeface="Cabin"/>
              <a:buChar char="•"/>
              <a:defRPr/>
            </a:lvl7pPr>
            <a:lvl8pPr indent="-165861" marL="3200400" rtl="0" algn="l">
              <a:spcBef>
                <a:spcPts val="3500"/>
              </a:spcBef>
              <a:spcAft>
                <a:spcPts val="0"/>
              </a:spcAft>
              <a:buClr>
                <a:schemeClr val="lt1"/>
              </a:buClr>
              <a:buFont typeface="Cabin"/>
              <a:buChar char="•"/>
              <a:defRPr/>
            </a:lvl8pPr>
            <a:lvl9pPr indent="-165861"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1" name="Shape 91"/>
        <p:cNvGrpSpPr/>
        <p:nvPr/>
      </p:nvGrpSpPr>
      <p:grpSpPr>
        <a:xfrm>
          <a:off x="0" y="0"/>
          <a:ext cx="0" cy="0"/>
          <a:chOff x="0" y="0"/>
          <a:chExt cx="0" cy="0"/>
        </a:xfrm>
      </p:grpSpPr>
      <p:sp>
        <p:nvSpPr>
          <p:cNvPr id="92" name="Shape 92"/>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3" name="Shape 93"/>
          <p:cNvSpPr/>
          <p:nvPr>
            <p:ph idx="2" type="pic"/>
          </p:nvPr>
        </p:nvSpPr>
        <p:spPr>
          <a:xfrm>
            <a:off x="3186113" y="817562"/>
            <a:ext cx="9753599" cy="5486399"/>
          </a:xfrm>
          <a:prstGeom prst="rect">
            <a:avLst/>
          </a:prstGeom>
          <a:noFill/>
          <a:ln>
            <a:noFill/>
          </a:ln>
        </p:spPr>
      </p:sp>
      <p:sp>
        <p:nvSpPr>
          <p:cNvPr id="94" name="Shape 94"/>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5" name="Shape 95"/>
        <p:cNvGrpSpPr/>
        <p:nvPr/>
      </p:nvGrpSpPr>
      <p:grpSpPr>
        <a:xfrm>
          <a:off x="0" y="0"/>
          <a:ext cx="0" cy="0"/>
          <a:chOff x="0" y="0"/>
          <a:chExt cx="0" cy="0"/>
        </a:xfrm>
      </p:grpSpPr>
      <p:sp>
        <p:nvSpPr>
          <p:cNvPr id="96" name="Shape 96"/>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7" name="Shape 97"/>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8" name="Shape 98"/>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9" name="Shape 9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0" name="Shape 100"/>
        <p:cNvGrpSpPr/>
        <p:nvPr/>
      </p:nvGrpSpPr>
      <p:grpSpPr>
        <a:xfrm>
          <a:off x="0" y="0"/>
          <a:ext cx="0" cy="0"/>
          <a:chOff x="0" y="0"/>
          <a:chExt cx="0" cy="0"/>
        </a:xfrm>
      </p:grpSpPr>
      <p:sp>
        <p:nvSpPr>
          <p:cNvPr id="101" name="Shape 10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2" name="Shape 102"/>
        <p:cNvGrpSpPr/>
        <p:nvPr/>
      </p:nvGrpSpPr>
      <p:grpSpPr>
        <a:xfrm>
          <a:off x="0" y="0"/>
          <a:ext cx="0" cy="0"/>
          <a:chOff x="0" y="0"/>
          <a:chExt cx="0" cy="0"/>
        </a:xfrm>
      </p:grpSpPr>
      <p:sp>
        <p:nvSpPr>
          <p:cNvPr id="103" name="Shape 103"/>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4" name="Shape 104"/>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05" name="Shape 105"/>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6" name="Shape 106"/>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07" name="Shape 107"/>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 name="Shape 13"/>
        <p:cNvGrpSpPr/>
        <p:nvPr/>
      </p:nvGrpSpPr>
      <p:grpSpPr>
        <a:xfrm>
          <a:off x="0" y="0"/>
          <a:ext cx="0" cy="0"/>
          <a:chOff x="0" y="0"/>
          <a:chExt cx="0" cy="0"/>
        </a:xfrm>
      </p:grpSpPr>
      <p:sp>
        <p:nvSpPr>
          <p:cNvPr id="14" name="Shape 14"/>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 name="Shape 15"/>
          <p:cNvSpPr/>
          <p:nvPr>
            <p:ph idx="2" type="pic"/>
          </p:nvPr>
        </p:nvSpPr>
        <p:spPr>
          <a:xfrm>
            <a:off x="3186113" y="817562"/>
            <a:ext cx="9753599" cy="5486399"/>
          </a:xfrm>
          <a:prstGeom prst="rect">
            <a:avLst/>
          </a:prstGeom>
          <a:noFill/>
          <a:ln>
            <a:noFill/>
          </a:ln>
        </p:spPr>
      </p:sp>
      <p:sp>
        <p:nvSpPr>
          <p:cNvPr id="16" name="Shape 16"/>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8" name="Shape 108"/>
        <p:cNvGrpSpPr/>
        <p:nvPr/>
      </p:nvGrpSpPr>
      <p:grpSpPr>
        <a:xfrm>
          <a:off x="0" y="0"/>
          <a:ext cx="0" cy="0"/>
          <a:chOff x="0" y="0"/>
          <a:chExt cx="0" cy="0"/>
        </a:xfrm>
      </p:grpSpPr>
      <p:sp>
        <p:nvSpPr>
          <p:cNvPr id="109" name="Shape 109"/>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10" name="Shape 110"/>
          <p:cNvSpPr txBox="1"/>
          <p:nvPr>
            <p:ph idx="1" type="body"/>
          </p:nvPr>
        </p:nvSpPr>
        <p:spPr>
          <a:xfrm>
            <a:off x="1155700" y="2603500"/>
            <a:ext cx="6889750" cy="57022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1" name="Shape 111"/>
          <p:cNvSpPr txBox="1"/>
          <p:nvPr>
            <p:ph idx="2" type="body"/>
          </p:nvPr>
        </p:nvSpPr>
        <p:spPr>
          <a:xfrm>
            <a:off x="8197850" y="2603500"/>
            <a:ext cx="6889750" cy="57022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2" name="Shape 112"/>
        <p:cNvGrpSpPr/>
        <p:nvPr/>
      </p:nvGrpSpPr>
      <p:grpSpPr>
        <a:xfrm>
          <a:off x="0" y="0"/>
          <a:ext cx="0" cy="0"/>
          <a:chOff x="0" y="0"/>
          <a:chExt cx="0" cy="0"/>
        </a:xfrm>
      </p:grpSpPr>
      <p:sp>
        <p:nvSpPr>
          <p:cNvPr id="113" name="Shape 113"/>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4" name="Shape 114"/>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5" name="Shape 115"/>
        <p:cNvGrpSpPr/>
        <p:nvPr/>
      </p:nvGrpSpPr>
      <p:grpSpPr>
        <a:xfrm>
          <a:off x="0" y="0"/>
          <a:ext cx="0" cy="0"/>
          <a:chOff x="0" y="0"/>
          <a:chExt cx="0" cy="0"/>
        </a:xfrm>
      </p:grpSpPr>
      <p:sp>
        <p:nvSpPr>
          <p:cNvPr id="116" name="Shape 116"/>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17" name="Shape 117"/>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marL="647700" rtl="0" algn="l">
              <a:spcBef>
                <a:spcPts val="3500"/>
              </a:spcBef>
              <a:spcAft>
                <a:spcPts val="0"/>
              </a:spcAft>
              <a:buClr>
                <a:schemeClr val="lt1"/>
              </a:buClr>
              <a:buFont typeface="Cabin"/>
              <a:buChar char="•"/>
              <a:defRPr/>
            </a:lvl1pPr>
            <a:lvl2pPr indent="-165861" marL="939800" rtl="0" algn="l">
              <a:spcBef>
                <a:spcPts val="3500"/>
              </a:spcBef>
              <a:spcAft>
                <a:spcPts val="0"/>
              </a:spcAft>
              <a:buClr>
                <a:schemeClr val="lt1"/>
              </a:buClr>
              <a:buFont typeface="Cabin"/>
              <a:buChar char="•"/>
              <a:defRPr/>
            </a:lvl2pPr>
            <a:lvl3pPr indent="-165861" marL="1231900" rtl="0" algn="l">
              <a:spcBef>
                <a:spcPts val="3500"/>
              </a:spcBef>
              <a:spcAft>
                <a:spcPts val="0"/>
              </a:spcAft>
              <a:buClr>
                <a:schemeClr val="lt1"/>
              </a:buClr>
              <a:buFont typeface="Cabin"/>
              <a:buChar char="•"/>
              <a:defRPr/>
            </a:lvl3pPr>
            <a:lvl4pPr indent="-165861" marL="1536700" rtl="0" algn="l">
              <a:spcBef>
                <a:spcPts val="3500"/>
              </a:spcBef>
              <a:spcAft>
                <a:spcPts val="0"/>
              </a:spcAft>
              <a:buClr>
                <a:schemeClr val="lt1"/>
              </a:buClr>
              <a:buFont typeface="Cabin"/>
              <a:buChar char="•"/>
              <a:defRPr/>
            </a:lvl4pPr>
            <a:lvl5pPr indent="-165861" marL="1828800" rtl="0" algn="l">
              <a:spcBef>
                <a:spcPts val="3500"/>
              </a:spcBef>
              <a:spcAft>
                <a:spcPts val="0"/>
              </a:spcAft>
              <a:buClr>
                <a:schemeClr val="lt1"/>
              </a:buClr>
              <a:buFont typeface="Cabin"/>
              <a:buChar char="•"/>
              <a:defRPr/>
            </a:lvl5pPr>
            <a:lvl6pPr indent="-165861" marL="2286000" rtl="0" algn="l">
              <a:spcBef>
                <a:spcPts val="3500"/>
              </a:spcBef>
              <a:spcAft>
                <a:spcPts val="0"/>
              </a:spcAft>
              <a:buClr>
                <a:schemeClr val="lt1"/>
              </a:buClr>
              <a:buFont typeface="Cabin"/>
              <a:buChar char="•"/>
              <a:defRPr/>
            </a:lvl6pPr>
            <a:lvl7pPr indent="-165861" marL="2743200" rtl="0" algn="l">
              <a:spcBef>
                <a:spcPts val="3500"/>
              </a:spcBef>
              <a:spcAft>
                <a:spcPts val="0"/>
              </a:spcAft>
              <a:buClr>
                <a:schemeClr val="lt1"/>
              </a:buClr>
              <a:buFont typeface="Cabin"/>
              <a:buChar char="•"/>
              <a:defRPr/>
            </a:lvl7pPr>
            <a:lvl8pPr indent="-165861" marL="3200400" rtl="0" algn="l">
              <a:spcBef>
                <a:spcPts val="3500"/>
              </a:spcBef>
              <a:spcAft>
                <a:spcPts val="0"/>
              </a:spcAft>
              <a:buClr>
                <a:schemeClr val="lt1"/>
              </a:buClr>
              <a:buFont typeface="Cabin"/>
              <a:buChar char="•"/>
              <a:defRPr/>
            </a:lvl8pPr>
            <a:lvl9pPr indent="-165861"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8" name="Shape 118"/>
        <p:cNvGrpSpPr/>
        <p:nvPr/>
      </p:nvGrpSpPr>
      <p:grpSpPr>
        <a:xfrm>
          <a:off x="0" y="0"/>
          <a:ext cx="0" cy="0"/>
          <a:chOff x="0" y="0"/>
          <a:chExt cx="0" cy="0"/>
        </a:xfrm>
      </p:grpSpPr>
      <p:sp>
        <p:nvSpPr>
          <p:cNvPr id="119" name="Shape 119"/>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20" name="Shape 120"/>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marL="0" marR="0" rtl="0" algn="ctr">
              <a:spcBef>
                <a:spcPts val="3500"/>
              </a:spcBef>
              <a:spcAft>
                <a:spcPts val="0"/>
              </a:spcAft>
              <a:buClr>
                <a:schemeClr val="lt1"/>
              </a:buClr>
              <a:buFont typeface="Cabin"/>
              <a:buNone/>
              <a:defRPr/>
            </a:lvl1pPr>
            <a:lvl2pPr indent="0" marL="457200" marR="0" rtl="0" algn="ctr">
              <a:spcBef>
                <a:spcPts val="3500"/>
              </a:spcBef>
              <a:spcAft>
                <a:spcPts val="0"/>
              </a:spcAft>
              <a:buClr>
                <a:schemeClr val="lt1"/>
              </a:buClr>
              <a:buFont typeface="Cabin"/>
              <a:buNone/>
              <a:defRPr/>
            </a:lvl2pPr>
            <a:lvl3pPr indent="0" marL="914400" marR="0" rtl="0" algn="ctr">
              <a:spcBef>
                <a:spcPts val="3500"/>
              </a:spcBef>
              <a:spcAft>
                <a:spcPts val="0"/>
              </a:spcAft>
              <a:buClr>
                <a:schemeClr val="lt1"/>
              </a:buClr>
              <a:buFont typeface="Cabin"/>
              <a:buNone/>
              <a:defRPr/>
            </a:lvl3pPr>
            <a:lvl4pPr indent="0" marL="1371600" marR="0" rtl="0" algn="ctr">
              <a:spcBef>
                <a:spcPts val="3500"/>
              </a:spcBef>
              <a:spcAft>
                <a:spcPts val="0"/>
              </a:spcAft>
              <a:buClr>
                <a:schemeClr val="lt1"/>
              </a:buClr>
              <a:buFont typeface="Cabin"/>
              <a:buNone/>
              <a:defRPr/>
            </a:lvl4pPr>
            <a:lvl5pPr indent="0" marL="1828800" marR="0" rtl="0" algn="ctr">
              <a:spcBef>
                <a:spcPts val="3500"/>
              </a:spcBef>
              <a:spcAft>
                <a:spcPts val="0"/>
              </a:spcAft>
              <a:buClr>
                <a:schemeClr val="lt1"/>
              </a:buClr>
              <a:buFont typeface="Cabin"/>
              <a:buNone/>
              <a:defRPr/>
            </a:lvl5pPr>
            <a:lvl6pPr indent="0" marL="2286000" marR="0" rtl="0" algn="ctr">
              <a:spcBef>
                <a:spcPts val="3500"/>
              </a:spcBef>
              <a:spcAft>
                <a:spcPts val="0"/>
              </a:spcAft>
              <a:buClr>
                <a:schemeClr val="lt1"/>
              </a:buClr>
              <a:buFont typeface="Cabin"/>
              <a:buNone/>
              <a:defRPr/>
            </a:lvl6pPr>
            <a:lvl7pPr indent="0" marL="2743200" marR="0" rtl="0" algn="ctr">
              <a:spcBef>
                <a:spcPts val="3500"/>
              </a:spcBef>
              <a:spcAft>
                <a:spcPts val="0"/>
              </a:spcAft>
              <a:buClr>
                <a:schemeClr val="lt1"/>
              </a:buClr>
              <a:buFont typeface="Cabin"/>
              <a:buNone/>
              <a:defRPr/>
            </a:lvl7pPr>
            <a:lvl8pPr indent="0" marL="3200400" marR="0" rtl="0" algn="ctr">
              <a:spcBef>
                <a:spcPts val="3500"/>
              </a:spcBef>
              <a:spcAft>
                <a:spcPts val="0"/>
              </a:spcAft>
              <a:buClr>
                <a:schemeClr val="lt1"/>
              </a:buClr>
              <a:buFont typeface="Cabin"/>
              <a:buNone/>
              <a:defRPr/>
            </a:lvl8pPr>
            <a:lvl9pPr indent="0"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4" name="Shape 124"/>
        <p:cNvGrpSpPr/>
        <p:nvPr/>
      </p:nvGrpSpPr>
      <p:grpSpPr>
        <a:xfrm>
          <a:off x="0" y="0"/>
          <a:ext cx="0" cy="0"/>
          <a:chOff x="0" y="0"/>
          <a:chExt cx="0" cy="0"/>
        </a:xfrm>
      </p:grpSpPr>
      <p:sp>
        <p:nvSpPr>
          <p:cNvPr id="125" name="Shape 125"/>
          <p:cNvSpPr txBox="1"/>
          <p:nvPr>
            <p:ph type="title"/>
          </p:nvPr>
        </p:nvSpPr>
        <p:spPr>
          <a:xfrm rot="5400000">
            <a:off x="9236075" y="2441574"/>
            <a:ext cx="7708899" cy="330834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26" name="Shape 126"/>
          <p:cNvSpPr txBox="1"/>
          <p:nvPr>
            <p:ph idx="1" type="body"/>
          </p:nvPr>
        </p:nvSpPr>
        <p:spPr>
          <a:xfrm rot="5400000">
            <a:off x="2543175" y="-790575"/>
            <a:ext cx="7708899" cy="9772650"/>
          </a:xfrm>
          <a:prstGeom prst="rect">
            <a:avLst/>
          </a:prstGeom>
          <a:noFill/>
          <a:ln>
            <a:noFill/>
          </a:ln>
        </p:spPr>
        <p:txBody>
          <a:bodyPr anchorCtr="0" anchor="ctr" bIns="91425" lIns="91425" rIns="91425" tIns="91425"/>
          <a:lstStyle>
            <a:lvl1pPr indent="-374776" marL="1054100" rtl="0" algn="l">
              <a:spcBef>
                <a:spcPts val="2300"/>
              </a:spcBef>
              <a:spcAft>
                <a:spcPts val="0"/>
              </a:spcAft>
              <a:buClr>
                <a:schemeClr val="lt1"/>
              </a:buClr>
              <a:buFont typeface="Cabin"/>
              <a:buChar char="•"/>
              <a:defRPr/>
            </a:lvl1pPr>
            <a:lvl2pPr indent="-374776" marL="1498600" rtl="0" algn="l">
              <a:spcBef>
                <a:spcPts val="2300"/>
              </a:spcBef>
              <a:spcAft>
                <a:spcPts val="0"/>
              </a:spcAft>
              <a:buClr>
                <a:schemeClr val="lt1"/>
              </a:buClr>
              <a:buFont typeface="Cabin"/>
              <a:buChar char="•"/>
              <a:defRPr/>
            </a:lvl2pPr>
            <a:lvl3pPr indent="-374776" marL="1943100" rtl="0" algn="l">
              <a:spcBef>
                <a:spcPts val="2300"/>
              </a:spcBef>
              <a:spcAft>
                <a:spcPts val="0"/>
              </a:spcAft>
              <a:buClr>
                <a:schemeClr val="lt1"/>
              </a:buClr>
              <a:buFont typeface="Cabin"/>
              <a:buChar char="•"/>
              <a:defRPr/>
            </a:lvl3pPr>
            <a:lvl4pPr indent="-374776" marL="2387600" rtl="0" algn="l">
              <a:spcBef>
                <a:spcPts val="2300"/>
              </a:spcBef>
              <a:spcAft>
                <a:spcPts val="0"/>
              </a:spcAft>
              <a:buClr>
                <a:schemeClr val="lt1"/>
              </a:buClr>
              <a:buFont typeface="Cabin"/>
              <a:buChar char="•"/>
              <a:defRPr/>
            </a:lvl4pPr>
            <a:lvl5pPr indent="-374776" marL="2832100" rtl="0" algn="l">
              <a:spcBef>
                <a:spcPts val="2300"/>
              </a:spcBef>
              <a:spcAft>
                <a:spcPts val="0"/>
              </a:spcAft>
              <a:buClr>
                <a:schemeClr val="lt1"/>
              </a:buClr>
              <a:buFont typeface="Cabin"/>
              <a:buChar char="•"/>
              <a:defRPr/>
            </a:lvl5pPr>
            <a:lvl6pPr indent="-374776" marL="3289300" rtl="0" algn="l">
              <a:spcBef>
                <a:spcPts val="2300"/>
              </a:spcBef>
              <a:spcAft>
                <a:spcPts val="0"/>
              </a:spcAft>
              <a:buClr>
                <a:schemeClr val="lt1"/>
              </a:buClr>
              <a:buFont typeface="Cabin"/>
              <a:buChar char="•"/>
              <a:defRPr/>
            </a:lvl6pPr>
            <a:lvl7pPr indent="-374777" marL="3746500" rtl="0" algn="l">
              <a:spcBef>
                <a:spcPts val="2300"/>
              </a:spcBef>
              <a:spcAft>
                <a:spcPts val="0"/>
              </a:spcAft>
              <a:buClr>
                <a:schemeClr val="lt1"/>
              </a:buClr>
              <a:buFont typeface="Cabin"/>
              <a:buChar char="•"/>
              <a:defRPr/>
            </a:lvl7pPr>
            <a:lvl8pPr indent="-374777" marL="4203700" rtl="0" algn="l">
              <a:spcBef>
                <a:spcPts val="2300"/>
              </a:spcBef>
              <a:spcAft>
                <a:spcPts val="0"/>
              </a:spcAft>
              <a:buClr>
                <a:schemeClr val="lt1"/>
              </a:buClr>
              <a:buFont typeface="Cabin"/>
              <a:buChar char="•"/>
              <a:defRPr/>
            </a:lvl8pPr>
            <a:lvl9pPr indent="-374777"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7" name="Shape 127"/>
        <p:cNvGrpSpPr/>
        <p:nvPr/>
      </p:nvGrpSpPr>
      <p:grpSpPr>
        <a:xfrm>
          <a:off x="0" y="0"/>
          <a:ext cx="0" cy="0"/>
          <a:chOff x="0" y="0"/>
          <a:chExt cx="0" cy="0"/>
        </a:xfrm>
      </p:grpSpPr>
      <p:sp>
        <p:nvSpPr>
          <p:cNvPr id="128" name="Shape 128"/>
          <p:cNvSpPr txBox="1"/>
          <p:nvPr>
            <p:ph type="title"/>
          </p:nvPr>
        </p:nvSpPr>
        <p:spPr>
          <a:xfrm>
            <a:off x="1511300" y="241300"/>
            <a:ext cx="13233399" cy="2286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29" name="Shape 129"/>
          <p:cNvSpPr txBox="1"/>
          <p:nvPr>
            <p:ph idx="1" type="body"/>
          </p:nvPr>
        </p:nvSpPr>
        <p:spPr>
          <a:xfrm rot="5400000">
            <a:off x="5448299" y="-1346199"/>
            <a:ext cx="5359400" cy="13233399"/>
          </a:xfrm>
          <a:prstGeom prst="rect">
            <a:avLst/>
          </a:prstGeom>
          <a:noFill/>
          <a:ln>
            <a:noFill/>
          </a:ln>
        </p:spPr>
        <p:txBody>
          <a:bodyPr anchorCtr="0" anchor="ctr" bIns="91425" lIns="91425" rIns="91425" tIns="91425"/>
          <a:lstStyle>
            <a:lvl1pPr indent="-374776" marL="1054100" rtl="0" algn="l">
              <a:spcBef>
                <a:spcPts val="2300"/>
              </a:spcBef>
              <a:spcAft>
                <a:spcPts val="0"/>
              </a:spcAft>
              <a:buClr>
                <a:schemeClr val="lt1"/>
              </a:buClr>
              <a:buFont typeface="Cabin"/>
              <a:buChar char="•"/>
              <a:defRPr/>
            </a:lvl1pPr>
            <a:lvl2pPr indent="-374776" marL="1498600" rtl="0" algn="l">
              <a:spcBef>
                <a:spcPts val="2300"/>
              </a:spcBef>
              <a:spcAft>
                <a:spcPts val="0"/>
              </a:spcAft>
              <a:buClr>
                <a:schemeClr val="lt1"/>
              </a:buClr>
              <a:buFont typeface="Cabin"/>
              <a:buChar char="•"/>
              <a:defRPr/>
            </a:lvl2pPr>
            <a:lvl3pPr indent="-374776" marL="1943100" rtl="0" algn="l">
              <a:spcBef>
                <a:spcPts val="2300"/>
              </a:spcBef>
              <a:spcAft>
                <a:spcPts val="0"/>
              </a:spcAft>
              <a:buClr>
                <a:schemeClr val="lt1"/>
              </a:buClr>
              <a:buFont typeface="Cabin"/>
              <a:buChar char="•"/>
              <a:defRPr/>
            </a:lvl3pPr>
            <a:lvl4pPr indent="-374776" marL="2387600" rtl="0" algn="l">
              <a:spcBef>
                <a:spcPts val="2300"/>
              </a:spcBef>
              <a:spcAft>
                <a:spcPts val="0"/>
              </a:spcAft>
              <a:buClr>
                <a:schemeClr val="lt1"/>
              </a:buClr>
              <a:buFont typeface="Cabin"/>
              <a:buChar char="•"/>
              <a:defRPr/>
            </a:lvl4pPr>
            <a:lvl5pPr indent="-374776" marL="2832100" rtl="0" algn="l">
              <a:spcBef>
                <a:spcPts val="2300"/>
              </a:spcBef>
              <a:spcAft>
                <a:spcPts val="0"/>
              </a:spcAft>
              <a:buClr>
                <a:schemeClr val="lt1"/>
              </a:buClr>
              <a:buFont typeface="Cabin"/>
              <a:buChar char="•"/>
              <a:defRPr/>
            </a:lvl5pPr>
            <a:lvl6pPr indent="-374776" marL="3289300" rtl="0" algn="l">
              <a:spcBef>
                <a:spcPts val="2300"/>
              </a:spcBef>
              <a:spcAft>
                <a:spcPts val="0"/>
              </a:spcAft>
              <a:buClr>
                <a:schemeClr val="lt1"/>
              </a:buClr>
              <a:buFont typeface="Cabin"/>
              <a:buChar char="•"/>
              <a:defRPr/>
            </a:lvl6pPr>
            <a:lvl7pPr indent="-374777" marL="3746500" rtl="0" algn="l">
              <a:spcBef>
                <a:spcPts val="2300"/>
              </a:spcBef>
              <a:spcAft>
                <a:spcPts val="0"/>
              </a:spcAft>
              <a:buClr>
                <a:schemeClr val="lt1"/>
              </a:buClr>
              <a:buFont typeface="Cabin"/>
              <a:buChar char="•"/>
              <a:defRPr/>
            </a:lvl7pPr>
            <a:lvl8pPr indent="-374777" marL="4203700" rtl="0" algn="l">
              <a:spcBef>
                <a:spcPts val="2300"/>
              </a:spcBef>
              <a:spcAft>
                <a:spcPts val="0"/>
              </a:spcAft>
              <a:buClr>
                <a:schemeClr val="lt1"/>
              </a:buClr>
              <a:buFont typeface="Cabin"/>
              <a:buChar char="•"/>
              <a:defRPr/>
            </a:lvl8pPr>
            <a:lvl9pPr indent="-374777"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0" name="Shape 130"/>
        <p:cNvGrpSpPr/>
        <p:nvPr/>
      </p:nvGrpSpPr>
      <p:grpSpPr>
        <a:xfrm>
          <a:off x="0" y="0"/>
          <a:ext cx="0" cy="0"/>
          <a:chOff x="0" y="0"/>
          <a:chExt cx="0" cy="0"/>
        </a:xfrm>
      </p:grpSpPr>
      <p:sp>
        <p:nvSpPr>
          <p:cNvPr id="131" name="Shape 131"/>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2" name="Shape 132"/>
          <p:cNvSpPr/>
          <p:nvPr>
            <p:ph idx="2" type="pic"/>
          </p:nvPr>
        </p:nvSpPr>
        <p:spPr>
          <a:xfrm>
            <a:off x="3186113" y="817562"/>
            <a:ext cx="9753599" cy="5486399"/>
          </a:xfrm>
          <a:prstGeom prst="rect">
            <a:avLst/>
          </a:prstGeom>
          <a:noFill/>
          <a:ln>
            <a:noFill/>
          </a:ln>
        </p:spPr>
      </p:sp>
      <p:sp>
        <p:nvSpPr>
          <p:cNvPr id="133" name="Shape 133"/>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4" name="Shape 134"/>
        <p:cNvGrpSpPr/>
        <p:nvPr/>
      </p:nvGrpSpPr>
      <p:grpSpPr>
        <a:xfrm>
          <a:off x="0" y="0"/>
          <a:ext cx="0" cy="0"/>
          <a:chOff x="0" y="0"/>
          <a:chExt cx="0" cy="0"/>
        </a:xfrm>
      </p:grpSpPr>
      <p:sp>
        <p:nvSpPr>
          <p:cNvPr id="135" name="Shape 135"/>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6" name="Shape 136"/>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7" name="Shape 137"/>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8" name="Shape 138"/>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9" name="Shape 139"/>
        <p:cNvGrpSpPr/>
        <p:nvPr/>
      </p:nvGrpSpPr>
      <p:grpSpPr>
        <a:xfrm>
          <a:off x="0" y="0"/>
          <a:ext cx="0" cy="0"/>
          <a:chOff x="0" y="0"/>
          <a:chExt cx="0" cy="0"/>
        </a:xfrm>
      </p:grpSpPr>
      <p:sp>
        <p:nvSpPr>
          <p:cNvPr id="140" name="Shape 140"/>
          <p:cNvSpPr txBox="1"/>
          <p:nvPr>
            <p:ph type="title"/>
          </p:nvPr>
        </p:nvSpPr>
        <p:spPr>
          <a:xfrm>
            <a:off x="1511300" y="241300"/>
            <a:ext cx="13233399" cy="2286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 name="Shape 17"/>
        <p:cNvGrpSpPr/>
        <p:nvPr/>
      </p:nvGrpSpPr>
      <p:grpSpPr>
        <a:xfrm>
          <a:off x="0" y="0"/>
          <a:ext cx="0" cy="0"/>
          <a:chOff x="0" y="0"/>
          <a:chExt cx="0" cy="0"/>
        </a:xfrm>
      </p:grpSpPr>
      <p:sp>
        <p:nvSpPr>
          <p:cNvPr id="18" name="Shape 18"/>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 name="Shape 20"/>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1" name="Shape 141"/>
        <p:cNvGrpSpPr/>
        <p:nvPr/>
      </p:nvGrpSpPr>
      <p:grpSpPr>
        <a:xfrm>
          <a:off x="0" y="0"/>
          <a:ext cx="0" cy="0"/>
          <a:chOff x="0" y="0"/>
          <a:chExt cx="0" cy="0"/>
        </a:xfrm>
      </p:grpSpPr>
      <p:sp>
        <p:nvSpPr>
          <p:cNvPr id="142" name="Shape 142"/>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3" name="Shape 143"/>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44" name="Shape 144"/>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5" name="Shape 145"/>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46" name="Shape 146"/>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7" name="Shape 147"/>
        <p:cNvGrpSpPr/>
        <p:nvPr/>
      </p:nvGrpSpPr>
      <p:grpSpPr>
        <a:xfrm>
          <a:off x="0" y="0"/>
          <a:ext cx="0" cy="0"/>
          <a:chOff x="0" y="0"/>
          <a:chExt cx="0" cy="0"/>
        </a:xfrm>
      </p:grpSpPr>
      <p:sp>
        <p:nvSpPr>
          <p:cNvPr id="148" name="Shape 148"/>
          <p:cNvSpPr txBox="1"/>
          <p:nvPr>
            <p:ph type="title"/>
          </p:nvPr>
        </p:nvSpPr>
        <p:spPr>
          <a:xfrm>
            <a:off x="1511300" y="241300"/>
            <a:ext cx="13233399" cy="2286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49" name="Shape 149"/>
          <p:cNvSpPr txBox="1"/>
          <p:nvPr>
            <p:ph idx="1" type="body"/>
          </p:nvPr>
        </p:nvSpPr>
        <p:spPr>
          <a:xfrm>
            <a:off x="1511300" y="2590800"/>
            <a:ext cx="6540500" cy="53594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0" name="Shape 150"/>
          <p:cNvSpPr txBox="1"/>
          <p:nvPr>
            <p:ph idx="2" type="body"/>
          </p:nvPr>
        </p:nvSpPr>
        <p:spPr>
          <a:xfrm>
            <a:off x="8204200" y="2590800"/>
            <a:ext cx="6540500" cy="53594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1" name="Shape 151"/>
        <p:cNvGrpSpPr/>
        <p:nvPr/>
      </p:nvGrpSpPr>
      <p:grpSpPr>
        <a:xfrm>
          <a:off x="0" y="0"/>
          <a:ext cx="0" cy="0"/>
          <a:chOff x="0" y="0"/>
          <a:chExt cx="0" cy="0"/>
        </a:xfrm>
      </p:grpSpPr>
      <p:sp>
        <p:nvSpPr>
          <p:cNvPr id="152" name="Shape 152"/>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3" name="Shape 153"/>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4" name="Shape 154"/>
        <p:cNvGrpSpPr/>
        <p:nvPr/>
      </p:nvGrpSpPr>
      <p:grpSpPr>
        <a:xfrm>
          <a:off x="0" y="0"/>
          <a:ext cx="0" cy="0"/>
          <a:chOff x="0" y="0"/>
          <a:chExt cx="0" cy="0"/>
        </a:xfrm>
      </p:grpSpPr>
      <p:sp>
        <p:nvSpPr>
          <p:cNvPr id="155" name="Shape 155"/>
          <p:cNvSpPr txBox="1"/>
          <p:nvPr>
            <p:ph type="title"/>
          </p:nvPr>
        </p:nvSpPr>
        <p:spPr>
          <a:xfrm>
            <a:off x="1511300" y="241300"/>
            <a:ext cx="13233399" cy="2286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56" name="Shape 156"/>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marL="1054100" rtl="0" algn="l">
              <a:spcBef>
                <a:spcPts val="2300"/>
              </a:spcBef>
              <a:spcAft>
                <a:spcPts val="0"/>
              </a:spcAft>
              <a:buClr>
                <a:schemeClr val="lt1"/>
              </a:buClr>
              <a:buFont typeface="Cabin"/>
              <a:buChar char="•"/>
              <a:defRPr/>
            </a:lvl1pPr>
            <a:lvl2pPr indent="-374776" marL="1498600" rtl="0" algn="l">
              <a:spcBef>
                <a:spcPts val="2300"/>
              </a:spcBef>
              <a:spcAft>
                <a:spcPts val="0"/>
              </a:spcAft>
              <a:buClr>
                <a:schemeClr val="lt1"/>
              </a:buClr>
              <a:buFont typeface="Cabin"/>
              <a:buChar char="•"/>
              <a:defRPr/>
            </a:lvl2pPr>
            <a:lvl3pPr indent="-374776" marL="1943100" rtl="0" algn="l">
              <a:spcBef>
                <a:spcPts val="2300"/>
              </a:spcBef>
              <a:spcAft>
                <a:spcPts val="0"/>
              </a:spcAft>
              <a:buClr>
                <a:schemeClr val="lt1"/>
              </a:buClr>
              <a:buFont typeface="Cabin"/>
              <a:buChar char="•"/>
              <a:defRPr/>
            </a:lvl3pPr>
            <a:lvl4pPr indent="-374776" marL="2387600" rtl="0" algn="l">
              <a:spcBef>
                <a:spcPts val="2300"/>
              </a:spcBef>
              <a:spcAft>
                <a:spcPts val="0"/>
              </a:spcAft>
              <a:buClr>
                <a:schemeClr val="lt1"/>
              </a:buClr>
              <a:buFont typeface="Cabin"/>
              <a:buChar char="•"/>
              <a:defRPr/>
            </a:lvl4pPr>
            <a:lvl5pPr indent="-374776" marL="2832100" rtl="0" algn="l">
              <a:spcBef>
                <a:spcPts val="2300"/>
              </a:spcBef>
              <a:spcAft>
                <a:spcPts val="0"/>
              </a:spcAft>
              <a:buClr>
                <a:schemeClr val="lt1"/>
              </a:buClr>
              <a:buFont typeface="Cabin"/>
              <a:buChar char="•"/>
              <a:defRPr/>
            </a:lvl5pPr>
            <a:lvl6pPr indent="-374776" marL="3289300" rtl="0" algn="l">
              <a:spcBef>
                <a:spcPts val="2300"/>
              </a:spcBef>
              <a:spcAft>
                <a:spcPts val="0"/>
              </a:spcAft>
              <a:buClr>
                <a:schemeClr val="lt1"/>
              </a:buClr>
              <a:buFont typeface="Cabin"/>
              <a:buChar char="•"/>
              <a:defRPr/>
            </a:lvl6pPr>
            <a:lvl7pPr indent="-374777" marL="3746500" rtl="0" algn="l">
              <a:spcBef>
                <a:spcPts val="2300"/>
              </a:spcBef>
              <a:spcAft>
                <a:spcPts val="0"/>
              </a:spcAft>
              <a:buClr>
                <a:schemeClr val="lt1"/>
              </a:buClr>
              <a:buFont typeface="Cabin"/>
              <a:buChar char="•"/>
              <a:defRPr/>
            </a:lvl7pPr>
            <a:lvl8pPr indent="-374777" marL="4203700" rtl="0" algn="l">
              <a:spcBef>
                <a:spcPts val="2300"/>
              </a:spcBef>
              <a:spcAft>
                <a:spcPts val="0"/>
              </a:spcAft>
              <a:buClr>
                <a:schemeClr val="lt1"/>
              </a:buClr>
              <a:buFont typeface="Cabin"/>
              <a:buChar char="•"/>
              <a:defRPr/>
            </a:lvl8pPr>
            <a:lvl9pPr indent="-374777"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7" name="Shape 157"/>
        <p:cNvGrpSpPr/>
        <p:nvPr/>
      </p:nvGrpSpPr>
      <p:grpSpPr>
        <a:xfrm>
          <a:off x="0" y="0"/>
          <a:ext cx="0" cy="0"/>
          <a:chOff x="0" y="0"/>
          <a:chExt cx="0" cy="0"/>
        </a:xfrm>
      </p:grpSpPr>
      <p:sp>
        <p:nvSpPr>
          <p:cNvPr id="158" name="Shape 158"/>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59" name="Shape 159"/>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marL="0" marR="0" rtl="0" algn="ctr">
              <a:spcBef>
                <a:spcPts val="2300"/>
              </a:spcBef>
              <a:spcAft>
                <a:spcPts val="0"/>
              </a:spcAft>
              <a:buClr>
                <a:schemeClr val="lt1"/>
              </a:buClr>
              <a:buFont typeface="Cabin"/>
              <a:buNone/>
              <a:defRPr/>
            </a:lvl1pPr>
            <a:lvl2pPr indent="0" marL="457200" marR="0" rtl="0" algn="ctr">
              <a:spcBef>
                <a:spcPts val="2300"/>
              </a:spcBef>
              <a:spcAft>
                <a:spcPts val="0"/>
              </a:spcAft>
              <a:buClr>
                <a:schemeClr val="lt1"/>
              </a:buClr>
              <a:buFont typeface="Cabin"/>
              <a:buNone/>
              <a:defRPr/>
            </a:lvl2pPr>
            <a:lvl3pPr indent="0" marL="914400" marR="0" rtl="0" algn="ctr">
              <a:spcBef>
                <a:spcPts val="2300"/>
              </a:spcBef>
              <a:spcAft>
                <a:spcPts val="0"/>
              </a:spcAft>
              <a:buClr>
                <a:schemeClr val="lt1"/>
              </a:buClr>
              <a:buFont typeface="Cabin"/>
              <a:buNone/>
              <a:defRPr/>
            </a:lvl3pPr>
            <a:lvl4pPr indent="0" marL="1371600" marR="0" rtl="0" algn="ctr">
              <a:spcBef>
                <a:spcPts val="2300"/>
              </a:spcBef>
              <a:spcAft>
                <a:spcPts val="0"/>
              </a:spcAft>
              <a:buClr>
                <a:schemeClr val="lt1"/>
              </a:buClr>
              <a:buFont typeface="Cabin"/>
              <a:buNone/>
              <a:defRPr/>
            </a:lvl4pPr>
            <a:lvl5pPr indent="0" marL="1828800" marR="0" rtl="0" algn="ctr">
              <a:spcBef>
                <a:spcPts val="2300"/>
              </a:spcBef>
              <a:spcAft>
                <a:spcPts val="0"/>
              </a:spcAft>
              <a:buClr>
                <a:schemeClr val="lt1"/>
              </a:buClr>
              <a:buFont typeface="Cabin"/>
              <a:buNone/>
              <a:defRPr/>
            </a:lvl5pPr>
            <a:lvl6pPr indent="0" marL="2286000" marR="0" rtl="0" algn="ctr">
              <a:spcBef>
                <a:spcPts val="2300"/>
              </a:spcBef>
              <a:spcAft>
                <a:spcPts val="0"/>
              </a:spcAft>
              <a:buClr>
                <a:schemeClr val="lt1"/>
              </a:buClr>
              <a:buFont typeface="Cabin"/>
              <a:buNone/>
              <a:defRPr/>
            </a:lvl6pPr>
            <a:lvl7pPr indent="0" marL="2743200" marR="0" rtl="0" algn="ctr">
              <a:spcBef>
                <a:spcPts val="2300"/>
              </a:spcBef>
              <a:spcAft>
                <a:spcPts val="0"/>
              </a:spcAft>
              <a:buClr>
                <a:schemeClr val="lt1"/>
              </a:buClr>
              <a:buFont typeface="Cabin"/>
              <a:buNone/>
              <a:defRPr/>
            </a:lvl7pPr>
            <a:lvl8pPr indent="0" marL="3200400" marR="0" rtl="0" algn="ctr">
              <a:spcBef>
                <a:spcPts val="2300"/>
              </a:spcBef>
              <a:spcAft>
                <a:spcPts val="0"/>
              </a:spcAft>
              <a:buClr>
                <a:schemeClr val="lt1"/>
              </a:buClr>
              <a:buFont typeface="Cabin"/>
              <a:buNone/>
              <a:defRPr/>
            </a:lvl8pPr>
            <a:lvl9pPr indent="0" marL="3657600" marR="0" rtl="0" algn="ctr">
              <a:spcBef>
                <a:spcPts val="23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3" name="Shape 163"/>
        <p:cNvGrpSpPr/>
        <p:nvPr/>
      </p:nvGrpSpPr>
      <p:grpSpPr>
        <a:xfrm>
          <a:off x="0" y="0"/>
          <a:ext cx="0" cy="0"/>
          <a:chOff x="0" y="0"/>
          <a:chExt cx="0" cy="0"/>
        </a:xfrm>
      </p:grpSpPr>
      <p:sp>
        <p:nvSpPr>
          <p:cNvPr id="164" name="Shape 164"/>
          <p:cNvSpPr txBox="1"/>
          <p:nvPr>
            <p:ph type="title"/>
          </p:nvPr>
        </p:nvSpPr>
        <p:spPr>
          <a:xfrm rot="5400000">
            <a:off x="9313799" y="2532099"/>
            <a:ext cx="8064599" cy="3483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65" name="Shape 165"/>
          <p:cNvSpPr txBox="1"/>
          <p:nvPr>
            <p:ph idx="1" type="body"/>
          </p:nvPr>
        </p:nvSpPr>
        <p:spPr>
          <a:xfrm rot="5400000">
            <a:off x="2271625" y="-874699"/>
            <a:ext cx="8064599" cy="10296599"/>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6" name="Shape 166"/>
        <p:cNvGrpSpPr/>
        <p:nvPr/>
      </p:nvGrpSpPr>
      <p:grpSpPr>
        <a:xfrm>
          <a:off x="0" y="0"/>
          <a:ext cx="0" cy="0"/>
          <a:chOff x="0" y="0"/>
          <a:chExt cx="0" cy="0"/>
        </a:xfrm>
      </p:grpSpPr>
      <p:sp>
        <p:nvSpPr>
          <p:cNvPr id="167" name="Shape 167"/>
          <p:cNvSpPr txBox="1"/>
          <p:nvPr>
            <p:ph type="title"/>
          </p:nvPr>
        </p:nvSpPr>
        <p:spPr>
          <a:xfrm>
            <a:off x="1155700" y="241300"/>
            <a:ext cx="13932000" cy="2298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68" name="Shape 168"/>
          <p:cNvSpPr txBox="1"/>
          <p:nvPr>
            <p:ph idx="1" type="body"/>
          </p:nvPr>
        </p:nvSpPr>
        <p:spPr>
          <a:xfrm rot="5400000">
            <a:off x="5270399" y="-1511300"/>
            <a:ext cx="5702399" cy="13932000"/>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69" name="Shape 169"/>
        <p:cNvGrpSpPr/>
        <p:nvPr/>
      </p:nvGrpSpPr>
      <p:grpSpPr>
        <a:xfrm>
          <a:off x="0" y="0"/>
          <a:ext cx="0" cy="0"/>
          <a:chOff x="0" y="0"/>
          <a:chExt cx="0" cy="0"/>
        </a:xfrm>
      </p:grpSpPr>
      <p:sp>
        <p:nvSpPr>
          <p:cNvPr id="170" name="Shape 170"/>
          <p:cNvSpPr txBox="1"/>
          <p:nvPr>
            <p:ph type="title"/>
          </p:nvPr>
        </p:nvSpPr>
        <p:spPr>
          <a:xfrm>
            <a:off x="3186113" y="6400800"/>
            <a:ext cx="9753599" cy="75569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1" name="Shape 171"/>
          <p:cNvSpPr/>
          <p:nvPr>
            <p:ph idx="2" type="pic"/>
          </p:nvPr>
        </p:nvSpPr>
        <p:spPr>
          <a:xfrm>
            <a:off x="3186113" y="817562"/>
            <a:ext cx="9753599" cy="5486399"/>
          </a:xfrm>
          <a:prstGeom prst="rect">
            <a:avLst/>
          </a:prstGeom>
          <a:noFill/>
          <a:ln>
            <a:noFill/>
          </a:ln>
        </p:spPr>
      </p:sp>
      <p:sp>
        <p:nvSpPr>
          <p:cNvPr id="172" name="Shape 172"/>
          <p:cNvSpPr txBox="1"/>
          <p:nvPr>
            <p:ph idx="1" type="body"/>
          </p:nvPr>
        </p:nvSpPr>
        <p:spPr>
          <a:xfrm>
            <a:off x="3186113" y="7156450"/>
            <a:ext cx="9753599" cy="107309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3" name="Shape 173"/>
        <p:cNvGrpSpPr/>
        <p:nvPr/>
      </p:nvGrpSpPr>
      <p:grpSpPr>
        <a:xfrm>
          <a:off x="0" y="0"/>
          <a:ext cx="0" cy="0"/>
          <a:chOff x="0" y="0"/>
          <a:chExt cx="0" cy="0"/>
        </a:xfrm>
      </p:grpSpPr>
      <p:sp>
        <p:nvSpPr>
          <p:cNvPr id="174" name="Shape 174"/>
          <p:cNvSpPr txBox="1"/>
          <p:nvPr>
            <p:ph type="title"/>
          </p:nvPr>
        </p:nvSpPr>
        <p:spPr>
          <a:xfrm>
            <a:off x="812800" y="363537"/>
            <a:ext cx="5348399" cy="154949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5" name="Shape 175"/>
          <p:cNvSpPr txBox="1"/>
          <p:nvPr>
            <p:ph idx="1" type="body"/>
          </p:nvPr>
        </p:nvSpPr>
        <p:spPr>
          <a:xfrm>
            <a:off x="6356350" y="363537"/>
            <a:ext cx="9086699" cy="78041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6" name="Shape 176"/>
          <p:cNvSpPr txBox="1"/>
          <p:nvPr>
            <p:ph idx="2" type="body"/>
          </p:nvPr>
        </p:nvSpPr>
        <p:spPr>
          <a:xfrm>
            <a:off x="812800" y="1912938"/>
            <a:ext cx="5348399" cy="625469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7" name="Shape 17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8" name="Shape 178"/>
        <p:cNvGrpSpPr/>
        <p:nvPr/>
      </p:nvGrpSpPr>
      <p:grpSpPr>
        <a:xfrm>
          <a:off x="0" y="0"/>
          <a:ext cx="0" cy="0"/>
          <a:chOff x="0" y="0"/>
          <a:chExt cx="0" cy="0"/>
        </a:xfrm>
      </p:grpSpPr>
      <p:sp>
        <p:nvSpPr>
          <p:cNvPr id="179" name="Shape 179"/>
          <p:cNvSpPr txBox="1"/>
          <p:nvPr>
            <p:ph type="title"/>
          </p:nvPr>
        </p:nvSpPr>
        <p:spPr>
          <a:xfrm>
            <a:off x="1155700" y="241300"/>
            <a:ext cx="13932000" cy="2298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80" name="Shape 180"/>
        <p:cNvGrpSpPr/>
        <p:nvPr/>
      </p:nvGrpSpPr>
      <p:grpSpPr>
        <a:xfrm>
          <a:off x="0" y="0"/>
          <a:ext cx="0" cy="0"/>
          <a:chOff x="0" y="0"/>
          <a:chExt cx="0" cy="0"/>
        </a:xfrm>
      </p:grpSpPr>
      <p:sp>
        <p:nvSpPr>
          <p:cNvPr id="181" name="Shape 181"/>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2" name="Shape 182"/>
          <p:cNvSpPr txBox="1"/>
          <p:nvPr>
            <p:ph idx="1" type="body"/>
          </p:nvPr>
        </p:nvSpPr>
        <p:spPr>
          <a:xfrm>
            <a:off x="812800" y="2046288"/>
            <a:ext cx="7181699" cy="85410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83" name="Shape 183"/>
          <p:cNvSpPr txBox="1"/>
          <p:nvPr>
            <p:ph idx="2" type="body"/>
          </p:nvPr>
        </p:nvSpPr>
        <p:spPr>
          <a:xfrm>
            <a:off x="812800" y="2900363"/>
            <a:ext cx="7181699" cy="52674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4" name="Shape 184"/>
          <p:cNvSpPr txBox="1"/>
          <p:nvPr>
            <p:ph idx="3" type="body"/>
          </p:nvPr>
        </p:nvSpPr>
        <p:spPr>
          <a:xfrm>
            <a:off x="8258175" y="2046288"/>
            <a:ext cx="7184999" cy="85410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85" name="Shape 185"/>
          <p:cNvSpPr txBox="1"/>
          <p:nvPr>
            <p:ph idx="4" type="body"/>
          </p:nvPr>
        </p:nvSpPr>
        <p:spPr>
          <a:xfrm>
            <a:off x="8258175" y="2900363"/>
            <a:ext cx="7184999" cy="52674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6" name="Shape 186"/>
        <p:cNvGrpSpPr/>
        <p:nvPr/>
      </p:nvGrpSpPr>
      <p:grpSpPr>
        <a:xfrm>
          <a:off x="0" y="0"/>
          <a:ext cx="0" cy="0"/>
          <a:chOff x="0" y="0"/>
          <a:chExt cx="0" cy="0"/>
        </a:xfrm>
      </p:grpSpPr>
      <p:sp>
        <p:nvSpPr>
          <p:cNvPr id="187" name="Shape 187"/>
          <p:cNvSpPr txBox="1"/>
          <p:nvPr>
            <p:ph type="title"/>
          </p:nvPr>
        </p:nvSpPr>
        <p:spPr>
          <a:xfrm>
            <a:off x="1155700" y="241300"/>
            <a:ext cx="13932000" cy="2298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88" name="Shape 188"/>
          <p:cNvSpPr txBox="1"/>
          <p:nvPr>
            <p:ph idx="1" type="body"/>
          </p:nvPr>
        </p:nvSpPr>
        <p:spPr>
          <a:xfrm>
            <a:off x="1155700" y="2603500"/>
            <a:ext cx="6889800" cy="57023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9" name="Shape 189"/>
          <p:cNvSpPr txBox="1"/>
          <p:nvPr>
            <p:ph idx="2" type="body"/>
          </p:nvPr>
        </p:nvSpPr>
        <p:spPr>
          <a:xfrm>
            <a:off x="8197850" y="2603500"/>
            <a:ext cx="6889800" cy="57023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90" name="Shape 190"/>
        <p:cNvGrpSpPr/>
        <p:nvPr/>
      </p:nvGrpSpPr>
      <p:grpSpPr>
        <a:xfrm>
          <a:off x="0" y="0"/>
          <a:ext cx="0" cy="0"/>
          <a:chOff x="0" y="0"/>
          <a:chExt cx="0" cy="0"/>
        </a:xfrm>
      </p:grpSpPr>
      <p:sp>
        <p:nvSpPr>
          <p:cNvPr id="191" name="Shape 191"/>
          <p:cNvSpPr txBox="1"/>
          <p:nvPr>
            <p:ph type="title"/>
          </p:nvPr>
        </p:nvSpPr>
        <p:spPr>
          <a:xfrm>
            <a:off x="1284287" y="5875337"/>
            <a:ext cx="13817699" cy="1816200"/>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2" name="Shape 192"/>
          <p:cNvSpPr txBox="1"/>
          <p:nvPr>
            <p:ph idx="1" type="body"/>
          </p:nvPr>
        </p:nvSpPr>
        <p:spPr>
          <a:xfrm>
            <a:off x="1284287" y="3875087"/>
            <a:ext cx="13817699" cy="200040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3" name="Shape 193"/>
        <p:cNvGrpSpPr/>
        <p:nvPr/>
      </p:nvGrpSpPr>
      <p:grpSpPr>
        <a:xfrm>
          <a:off x="0" y="0"/>
          <a:ext cx="0" cy="0"/>
          <a:chOff x="0" y="0"/>
          <a:chExt cx="0" cy="0"/>
        </a:xfrm>
      </p:grpSpPr>
      <p:sp>
        <p:nvSpPr>
          <p:cNvPr id="194" name="Shape 194"/>
          <p:cNvSpPr txBox="1"/>
          <p:nvPr>
            <p:ph type="title"/>
          </p:nvPr>
        </p:nvSpPr>
        <p:spPr>
          <a:xfrm>
            <a:off x="1155700" y="241300"/>
            <a:ext cx="13932000" cy="2298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95" name="Shape 195"/>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6" name="Shape 196"/>
        <p:cNvGrpSpPr/>
        <p:nvPr/>
      </p:nvGrpSpPr>
      <p:grpSpPr>
        <a:xfrm>
          <a:off x="0" y="0"/>
          <a:ext cx="0" cy="0"/>
          <a:chOff x="0" y="0"/>
          <a:chExt cx="0" cy="0"/>
        </a:xfrm>
      </p:grpSpPr>
      <p:sp>
        <p:nvSpPr>
          <p:cNvPr id="197" name="Shape 197"/>
          <p:cNvSpPr txBox="1"/>
          <p:nvPr>
            <p:ph type="ctrTitle"/>
          </p:nvPr>
        </p:nvSpPr>
        <p:spPr>
          <a:xfrm>
            <a:off x="1219200" y="2840038"/>
            <a:ext cx="13817699" cy="1960500"/>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98" name="Shape 198"/>
          <p:cNvSpPr txBox="1"/>
          <p:nvPr>
            <p:ph idx="1" type="subTitle"/>
          </p:nvPr>
        </p:nvSpPr>
        <p:spPr>
          <a:xfrm>
            <a:off x="2438400" y="5181600"/>
            <a:ext cx="11379300" cy="2336700"/>
          </a:xfrm>
          <a:prstGeom prst="rect">
            <a:avLst/>
          </a:prstGeom>
          <a:noFill/>
          <a:ln>
            <a:noFill/>
          </a:ln>
        </p:spPr>
        <p:txBody>
          <a:bodyPr anchorCtr="0" anchor="ctr" bIns="91425" lIns="91425" rIns="91425" tIns="91425"/>
          <a:lstStyle>
            <a:lvl1pPr indent="0" marL="0" marR="0" rtl="0" algn="ctr">
              <a:spcBef>
                <a:spcPts val="3500"/>
              </a:spcBef>
              <a:spcAft>
                <a:spcPts val="0"/>
              </a:spcAft>
              <a:buClr>
                <a:schemeClr val="lt1"/>
              </a:buClr>
              <a:buFont typeface="Cabin"/>
              <a:buNone/>
              <a:defRPr/>
            </a:lvl1pPr>
            <a:lvl2pPr indent="0" marL="457200" marR="0" rtl="0" algn="ctr">
              <a:spcBef>
                <a:spcPts val="3500"/>
              </a:spcBef>
              <a:spcAft>
                <a:spcPts val="0"/>
              </a:spcAft>
              <a:buClr>
                <a:schemeClr val="lt1"/>
              </a:buClr>
              <a:buFont typeface="Cabin"/>
              <a:buNone/>
              <a:defRPr/>
            </a:lvl2pPr>
            <a:lvl3pPr indent="0" marL="914400" marR="0" rtl="0" algn="ctr">
              <a:spcBef>
                <a:spcPts val="3500"/>
              </a:spcBef>
              <a:spcAft>
                <a:spcPts val="0"/>
              </a:spcAft>
              <a:buClr>
                <a:schemeClr val="lt1"/>
              </a:buClr>
              <a:buFont typeface="Cabin"/>
              <a:buNone/>
              <a:defRPr/>
            </a:lvl3pPr>
            <a:lvl4pPr indent="0" marL="1371600" marR="0" rtl="0" algn="ctr">
              <a:spcBef>
                <a:spcPts val="3500"/>
              </a:spcBef>
              <a:spcAft>
                <a:spcPts val="0"/>
              </a:spcAft>
              <a:buClr>
                <a:schemeClr val="lt1"/>
              </a:buClr>
              <a:buFont typeface="Cabin"/>
              <a:buNone/>
              <a:defRPr/>
            </a:lvl4pPr>
            <a:lvl5pPr indent="0" marL="1828800" marR="0" rtl="0" algn="ctr">
              <a:spcBef>
                <a:spcPts val="3500"/>
              </a:spcBef>
              <a:spcAft>
                <a:spcPts val="0"/>
              </a:spcAft>
              <a:buClr>
                <a:schemeClr val="lt1"/>
              </a:buClr>
              <a:buFont typeface="Cabin"/>
              <a:buNone/>
              <a:defRPr/>
            </a:lvl5pPr>
            <a:lvl6pPr indent="0" marL="2286000" marR="0" rtl="0" algn="ctr">
              <a:spcBef>
                <a:spcPts val="3500"/>
              </a:spcBef>
              <a:spcAft>
                <a:spcPts val="0"/>
              </a:spcAft>
              <a:buClr>
                <a:schemeClr val="lt1"/>
              </a:buClr>
              <a:buFont typeface="Cabin"/>
              <a:buNone/>
              <a:defRPr/>
            </a:lvl6pPr>
            <a:lvl7pPr indent="0" marL="2743200" marR="0" rtl="0" algn="ctr">
              <a:spcBef>
                <a:spcPts val="3500"/>
              </a:spcBef>
              <a:spcAft>
                <a:spcPts val="0"/>
              </a:spcAft>
              <a:buClr>
                <a:schemeClr val="lt1"/>
              </a:buClr>
              <a:buFont typeface="Cabin"/>
              <a:buNone/>
              <a:defRPr/>
            </a:lvl7pPr>
            <a:lvl8pPr indent="0" marL="3200400" marR="0" rtl="0" algn="ctr">
              <a:spcBef>
                <a:spcPts val="3500"/>
              </a:spcBef>
              <a:spcAft>
                <a:spcPts val="0"/>
              </a:spcAft>
              <a:buClr>
                <a:schemeClr val="lt1"/>
              </a:buClr>
              <a:buFont typeface="Cabin"/>
              <a:buNone/>
              <a:defRPr/>
            </a:lvl8pPr>
            <a:lvl9pPr indent="0"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4" name="Shape 24"/>
        <p:cNvGrpSpPr/>
        <p:nvPr/>
      </p:nvGrpSpPr>
      <p:grpSpPr>
        <a:xfrm>
          <a:off x="0" y="0"/>
          <a:ext cx="0" cy="0"/>
          <a:chOff x="0" y="0"/>
          <a:chExt cx="0" cy="0"/>
        </a:xfrm>
      </p:grpSpPr>
      <p:sp>
        <p:nvSpPr>
          <p:cNvPr id="25" name="Shape 25"/>
          <p:cNvSpPr txBox="1"/>
          <p:nvPr>
            <p:ph type="title"/>
          </p:nvPr>
        </p:nvSpPr>
        <p:spPr>
          <a:xfrm>
            <a:off x="812800" y="366712"/>
            <a:ext cx="14630400" cy="15240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 name="Shape 26"/>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27" name="Shape 27"/>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29" name="Shape 29"/>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0" name="Shape 30"/>
        <p:cNvGrpSpPr/>
        <p:nvPr/>
      </p:nvGrpSpPr>
      <p:grpSpPr>
        <a:xfrm>
          <a:off x="0" y="0"/>
          <a:ext cx="0" cy="0"/>
          <a:chOff x="0" y="0"/>
          <a:chExt cx="0" cy="0"/>
        </a:xfrm>
      </p:grpSpPr>
      <p:sp>
        <p:nvSpPr>
          <p:cNvPr id="31" name="Shape 31"/>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32" name="Shape 32"/>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4" name="Shape 34"/>
        <p:cNvGrpSpPr/>
        <p:nvPr/>
      </p:nvGrpSpPr>
      <p:grpSpPr>
        <a:xfrm>
          <a:off x="0" y="0"/>
          <a:ext cx="0" cy="0"/>
          <a:chOff x="0" y="0"/>
          <a:chExt cx="0" cy="0"/>
        </a:xfrm>
      </p:grpSpPr>
      <p:sp>
        <p:nvSpPr>
          <p:cNvPr id="35" name="Shape 35"/>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2" Type="http://schemas.openxmlformats.org/officeDocument/2006/relationships/theme" Target="../theme/theme6.xml"/><Relationship Id="rId2" Type="http://schemas.openxmlformats.org/officeDocument/2006/relationships/slideLayout" Target="../slideLayouts/slideLayout2.xml"/><Relationship Id="rId1" Type="http://schemas.openxmlformats.org/officeDocument/2006/relationships/slideLayout" Target="../slideLayouts/slideLayou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11" Type="http://schemas.openxmlformats.org/officeDocument/2006/relationships/slideLayout" Target="../slideLayouts/slideLayout11.xml"/><Relationship Id="rId3" Type="http://schemas.openxmlformats.org/officeDocument/2006/relationships/slideLayout" Target="../slideLayouts/slideLayout3.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2"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3" Type="http://schemas.openxmlformats.org/officeDocument/2006/relationships/slideLayout" Target="../slideLayouts/slideLayout14.xml"/><Relationship Id="rId9" Type="http://schemas.openxmlformats.org/officeDocument/2006/relationships/slideLayout" Target="../slideLayouts/slideLayout20.xml"/><Relationship Id="rId6" Type="http://schemas.openxmlformats.org/officeDocument/2006/relationships/slideLayout" Target="../slideLayouts/slideLayout17.xml"/><Relationship Id="rId5" Type="http://schemas.openxmlformats.org/officeDocument/2006/relationships/slideLayout" Target="../slideLayouts/slideLayout16.xml"/><Relationship Id="rId8" Type="http://schemas.openxmlformats.org/officeDocument/2006/relationships/slideLayout" Target="../slideLayouts/slideLayout19.xml"/><Relationship Id="rId7"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3" Type="http://schemas.openxmlformats.org/officeDocument/2006/relationships/slideLayout" Target="../slideLayouts/slideLayout25.xml"/><Relationship Id="rId9" Type="http://schemas.openxmlformats.org/officeDocument/2006/relationships/slideLayout" Target="../slideLayouts/slideLayout31.xml"/><Relationship Id="rId6" Type="http://schemas.openxmlformats.org/officeDocument/2006/relationships/slideLayout" Target="../slideLayouts/slideLayout28.xml"/><Relationship Id="rId5" Type="http://schemas.openxmlformats.org/officeDocument/2006/relationships/slideLayout" Target="../slideLayouts/slideLayout27.xml"/><Relationship Id="rId8" Type="http://schemas.openxmlformats.org/officeDocument/2006/relationships/slideLayout" Target="../slideLayouts/slideLayout30.xml"/><Relationship Id="rId7"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3" Type="http://schemas.openxmlformats.org/officeDocument/2006/relationships/slideLayout" Target="../slideLayouts/slideLayout36.xml"/><Relationship Id="rId9" Type="http://schemas.openxmlformats.org/officeDocument/2006/relationships/slideLayout" Target="../slideLayouts/slideLayout42.xml"/><Relationship Id="rId6" Type="http://schemas.openxmlformats.org/officeDocument/2006/relationships/slideLayout" Target="../slideLayouts/slideLayout39.xml"/><Relationship Id="rId5" Type="http://schemas.openxmlformats.org/officeDocument/2006/relationships/slideLayout" Target="../slideLayouts/slideLayout38.xml"/><Relationship Id="rId8" Type="http://schemas.openxmlformats.org/officeDocument/2006/relationships/slideLayout" Target="../slideLayouts/slideLayout41.xml"/><Relationship Id="rId7"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12" Type="http://schemas.openxmlformats.org/officeDocument/2006/relationships/theme" Target="../theme/theme2.xml"/><Relationship Id="rId2" Type="http://schemas.openxmlformats.org/officeDocument/2006/relationships/slideLayout" Target="../slideLayouts/slideLayout46.xml"/><Relationship Id="rId1" Type="http://schemas.openxmlformats.org/officeDocument/2006/relationships/slideLayout" Target="../slideLayouts/slideLayout45.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3" Type="http://schemas.openxmlformats.org/officeDocument/2006/relationships/slideLayout" Target="../slideLayouts/slideLayout47.xml"/><Relationship Id="rId9" Type="http://schemas.openxmlformats.org/officeDocument/2006/relationships/slideLayout" Target="../slideLayouts/slideLayout53.xml"/><Relationship Id="rId6" Type="http://schemas.openxmlformats.org/officeDocument/2006/relationships/slideLayout" Target="../slideLayouts/slideLayout50.xml"/><Relationship Id="rId5" Type="http://schemas.openxmlformats.org/officeDocument/2006/relationships/slideLayout" Target="../slideLayouts/slideLayout49.xml"/><Relationship Id="rId8" Type="http://schemas.openxmlformats.org/officeDocument/2006/relationships/slideLayout" Target="../slideLayouts/slideLayout52.xml"/><Relationship Id="rId7"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x="0" y="0"/>
          <a:ext cx="0" cy="0"/>
          <a:chOff x="0" y="0"/>
          <a:chExt cx="0" cy="0"/>
        </a:xfrm>
      </p:grpSpPr>
      <p:sp>
        <p:nvSpPr>
          <p:cNvPr id="5" name="Shape 5"/>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6" name="Shape 6"/>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marL="342900" marR="0" rtl="0" algn="ctr">
              <a:spcBef>
                <a:spcPts val="0"/>
              </a:spcBef>
              <a:spcAft>
                <a:spcPts val="0"/>
              </a:spcAft>
              <a:defRPr/>
            </a:lvl1pPr>
            <a:lvl2pPr indent="-285750" marL="742950" marR="0" rtl="0" algn="ctr">
              <a:spcBef>
                <a:spcPts val="0"/>
              </a:spcBef>
              <a:spcAft>
                <a:spcPts val="0"/>
              </a:spcAft>
              <a:defRPr/>
            </a:lvl2pPr>
            <a:lvl3pPr indent="-228600" marL="1143000" marR="0" rtl="0" algn="ctr">
              <a:spcBef>
                <a:spcPts val="0"/>
              </a:spcBef>
              <a:spcAft>
                <a:spcPts val="0"/>
              </a:spcAft>
              <a:defRPr/>
            </a:lvl3pPr>
            <a:lvl4pPr indent="-228600" marL="1600200" marR="0" rtl="0" algn="ctr">
              <a:spcBef>
                <a:spcPts val="0"/>
              </a:spcBef>
              <a:spcAft>
                <a:spcPts val="0"/>
              </a:spcAft>
              <a:defRPr/>
            </a:lvl4pPr>
            <a:lvl5pPr indent="-228600" marL="205740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3" name="Shape 43"/>
        <p:cNvGrpSpPr/>
        <p:nvPr/>
      </p:nvGrpSpPr>
      <p:grpSpPr>
        <a:xfrm>
          <a:off x="0" y="0"/>
          <a:ext cx="0" cy="0"/>
          <a:chOff x="0" y="0"/>
          <a:chExt cx="0" cy="0"/>
        </a:xfrm>
      </p:grpSpPr>
      <p:sp>
        <p:nvSpPr>
          <p:cNvPr id="44" name="Shape 44"/>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45" name="Shape 45"/>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marL="711200" marR="0" rtl="0" algn="l">
              <a:spcBef>
                <a:spcPts val="3500"/>
              </a:spcBef>
              <a:spcAft>
                <a:spcPts val="0"/>
              </a:spcAft>
              <a:buClr>
                <a:schemeClr val="lt1"/>
              </a:buClr>
              <a:buFont typeface="Cabin"/>
              <a:buChar char="•"/>
              <a:defRPr/>
            </a:lvl1pPr>
            <a:lvl2pPr indent="-142494" marL="1003300" marR="0" rtl="0" algn="l">
              <a:spcBef>
                <a:spcPts val="3500"/>
              </a:spcBef>
              <a:spcAft>
                <a:spcPts val="0"/>
              </a:spcAft>
              <a:buClr>
                <a:schemeClr val="lt1"/>
              </a:buClr>
              <a:buFont typeface="Cabin"/>
              <a:buChar char="•"/>
              <a:defRPr/>
            </a:lvl2pPr>
            <a:lvl3pPr indent="-142494" marL="1295400" marR="0" rtl="0" algn="l">
              <a:spcBef>
                <a:spcPts val="3500"/>
              </a:spcBef>
              <a:spcAft>
                <a:spcPts val="0"/>
              </a:spcAft>
              <a:buClr>
                <a:schemeClr val="lt1"/>
              </a:buClr>
              <a:buFont typeface="Cabin"/>
              <a:buChar char="•"/>
              <a:defRPr/>
            </a:lvl3pPr>
            <a:lvl4pPr indent="-142494" marL="1600200" marR="0" rtl="0" algn="l">
              <a:spcBef>
                <a:spcPts val="3500"/>
              </a:spcBef>
              <a:spcAft>
                <a:spcPts val="0"/>
              </a:spcAft>
              <a:buClr>
                <a:schemeClr val="lt1"/>
              </a:buClr>
              <a:buFont typeface="Cabin"/>
              <a:buChar char="•"/>
              <a:defRPr/>
            </a:lvl4pPr>
            <a:lvl5pPr indent="-142494" marL="1892300" marR="0" rtl="0" algn="l">
              <a:spcBef>
                <a:spcPts val="3500"/>
              </a:spcBef>
              <a:spcAft>
                <a:spcPts val="0"/>
              </a:spcAft>
              <a:buClr>
                <a:schemeClr val="lt1"/>
              </a:buClr>
              <a:buFont typeface="Cabin"/>
              <a:buChar char="•"/>
              <a:defRPr/>
            </a:lvl5pPr>
            <a:lvl6pPr indent="-142494" marL="2349500" marR="0" rtl="0" algn="l">
              <a:spcBef>
                <a:spcPts val="3500"/>
              </a:spcBef>
              <a:spcAft>
                <a:spcPts val="0"/>
              </a:spcAft>
              <a:buClr>
                <a:schemeClr val="lt1"/>
              </a:buClr>
              <a:buFont typeface="Cabin"/>
              <a:buChar char="•"/>
              <a:defRPr/>
            </a:lvl6pPr>
            <a:lvl7pPr indent="-142494" marL="2806700" marR="0" rtl="0" algn="l">
              <a:spcBef>
                <a:spcPts val="3500"/>
              </a:spcBef>
              <a:spcAft>
                <a:spcPts val="0"/>
              </a:spcAft>
              <a:buClr>
                <a:schemeClr val="lt1"/>
              </a:buClr>
              <a:buFont typeface="Cabin"/>
              <a:buChar char="•"/>
              <a:defRPr/>
            </a:lvl7pPr>
            <a:lvl8pPr indent="-142494" marL="3263900" marR="0" rtl="0" algn="l">
              <a:spcBef>
                <a:spcPts val="3500"/>
              </a:spcBef>
              <a:spcAft>
                <a:spcPts val="0"/>
              </a:spcAft>
              <a:buClr>
                <a:schemeClr val="lt1"/>
              </a:buClr>
              <a:buFont typeface="Cabin"/>
              <a:buChar char="•"/>
              <a:defRPr/>
            </a:lvl8pPr>
            <a:lvl9pPr indent="-142494"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2" name="Shape 82"/>
        <p:cNvGrpSpPr/>
        <p:nvPr/>
      </p:nvGrpSpPr>
      <p:grpSpPr>
        <a:xfrm>
          <a:off x="0" y="0"/>
          <a:ext cx="0" cy="0"/>
          <a:chOff x="0" y="0"/>
          <a:chExt cx="0" cy="0"/>
        </a:xfrm>
      </p:grpSpPr>
      <p:sp>
        <p:nvSpPr>
          <p:cNvPr id="83" name="Shape 83"/>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84" name="Shape 84"/>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marL="647700" marR="0" rtl="0" algn="l">
              <a:spcBef>
                <a:spcPts val="3500"/>
              </a:spcBef>
              <a:spcAft>
                <a:spcPts val="0"/>
              </a:spcAft>
              <a:buClr>
                <a:schemeClr val="lt1"/>
              </a:buClr>
              <a:buFont typeface="Cabin"/>
              <a:buChar char="•"/>
              <a:defRPr/>
            </a:lvl1pPr>
            <a:lvl2pPr indent="-165861" marL="939800" marR="0" rtl="0" algn="l">
              <a:spcBef>
                <a:spcPts val="3500"/>
              </a:spcBef>
              <a:spcAft>
                <a:spcPts val="0"/>
              </a:spcAft>
              <a:buClr>
                <a:schemeClr val="lt1"/>
              </a:buClr>
              <a:buFont typeface="Cabin"/>
              <a:buChar char="•"/>
              <a:defRPr/>
            </a:lvl2pPr>
            <a:lvl3pPr indent="-165861" marL="1231900" marR="0" rtl="0" algn="l">
              <a:spcBef>
                <a:spcPts val="3500"/>
              </a:spcBef>
              <a:spcAft>
                <a:spcPts val="0"/>
              </a:spcAft>
              <a:buClr>
                <a:schemeClr val="lt1"/>
              </a:buClr>
              <a:buFont typeface="Cabin"/>
              <a:buChar char="•"/>
              <a:defRPr/>
            </a:lvl3pPr>
            <a:lvl4pPr indent="-165861" marL="1536700" marR="0" rtl="0" algn="l">
              <a:spcBef>
                <a:spcPts val="3500"/>
              </a:spcBef>
              <a:spcAft>
                <a:spcPts val="0"/>
              </a:spcAft>
              <a:buClr>
                <a:schemeClr val="lt1"/>
              </a:buClr>
              <a:buFont typeface="Cabin"/>
              <a:buChar char="•"/>
              <a:defRPr/>
            </a:lvl4pPr>
            <a:lvl5pPr indent="-165861" marL="1828800" marR="0" rtl="0" algn="l">
              <a:spcBef>
                <a:spcPts val="3500"/>
              </a:spcBef>
              <a:spcAft>
                <a:spcPts val="0"/>
              </a:spcAft>
              <a:buClr>
                <a:schemeClr val="lt1"/>
              </a:buClr>
              <a:buFont typeface="Cabin"/>
              <a:buChar char="•"/>
              <a:defRPr/>
            </a:lvl5pPr>
            <a:lvl6pPr indent="-165861" marL="2286000" marR="0" rtl="0" algn="l">
              <a:spcBef>
                <a:spcPts val="3500"/>
              </a:spcBef>
              <a:spcAft>
                <a:spcPts val="0"/>
              </a:spcAft>
              <a:buClr>
                <a:schemeClr val="lt1"/>
              </a:buClr>
              <a:buFont typeface="Cabin"/>
              <a:buChar char="•"/>
              <a:defRPr/>
            </a:lvl6pPr>
            <a:lvl7pPr indent="-165861" marL="2743200" marR="0" rtl="0" algn="l">
              <a:spcBef>
                <a:spcPts val="3500"/>
              </a:spcBef>
              <a:spcAft>
                <a:spcPts val="0"/>
              </a:spcAft>
              <a:buClr>
                <a:schemeClr val="lt1"/>
              </a:buClr>
              <a:buFont typeface="Cabin"/>
              <a:buChar char="•"/>
              <a:defRPr/>
            </a:lvl7pPr>
            <a:lvl8pPr indent="-165861" marL="3200400" marR="0" rtl="0" algn="l">
              <a:spcBef>
                <a:spcPts val="3500"/>
              </a:spcBef>
              <a:spcAft>
                <a:spcPts val="0"/>
              </a:spcAft>
              <a:buClr>
                <a:schemeClr val="lt1"/>
              </a:buClr>
              <a:buFont typeface="Cabin"/>
              <a:buChar char="•"/>
              <a:defRPr/>
            </a:lvl8pPr>
            <a:lvl9pPr indent="-165861" marL="36576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1" name="Shape 121"/>
        <p:cNvGrpSpPr/>
        <p:nvPr/>
      </p:nvGrpSpPr>
      <p:grpSpPr>
        <a:xfrm>
          <a:off x="0" y="0"/>
          <a:ext cx="0" cy="0"/>
          <a:chOff x="0" y="0"/>
          <a:chExt cx="0" cy="0"/>
        </a:xfrm>
      </p:grpSpPr>
      <p:sp>
        <p:nvSpPr>
          <p:cNvPr id="122" name="Shape 122"/>
          <p:cNvSpPr txBox="1"/>
          <p:nvPr>
            <p:ph type="title"/>
          </p:nvPr>
        </p:nvSpPr>
        <p:spPr>
          <a:xfrm>
            <a:off x="1511300" y="241300"/>
            <a:ext cx="13233399" cy="2286000"/>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23" name="Shape 123"/>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marL="1054100" marR="0" rtl="0" algn="l">
              <a:spcBef>
                <a:spcPts val="2300"/>
              </a:spcBef>
              <a:spcAft>
                <a:spcPts val="0"/>
              </a:spcAft>
              <a:buClr>
                <a:schemeClr val="lt1"/>
              </a:buClr>
              <a:buFont typeface="Cabin"/>
              <a:buChar char="•"/>
              <a:defRPr/>
            </a:lvl1pPr>
            <a:lvl2pPr indent="-374776" marL="1498600" marR="0" rtl="0" algn="l">
              <a:spcBef>
                <a:spcPts val="2300"/>
              </a:spcBef>
              <a:spcAft>
                <a:spcPts val="0"/>
              </a:spcAft>
              <a:buClr>
                <a:schemeClr val="lt1"/>
              </a:buClr>
              <a:buFont typeface="Cabin"/>
              <a:buChar char="•"/>
              <a:defRPr/>
            </a:lvl2pPr>
            <a:lvl3pPr indent="-374776" marL="1943100" marR="0" rtl="0" algn="l">
              <a:spcBef>
                <a:spcPts val="2300"/>
              </a:spcBef>
              <a:spcAft>
                <a:spcPts val="0"/>
              </a:spcAft>
              <a:buClr>
                <a:schemeClr val="lt1"/>
              </a:buClr>
              <a:buFont typeface="Cabin"/>
              <a:buChar char="•"/>
              <a:defRPr/>
            </a:lvl3pPr>
            <a:lvl4pPr indent="-374776" marL="2387600" marR="0" rtl="0" algn="l">
              <a:spcBef>
                <a:spcPts val="2300"/>
              </a:spcBef>
              <a:spcAft>
                <a:spcPts val="0"/>
              </a:spcAft>
              <a:buClr>
                <a:schemeClr val="lt1"/>
              </a:buClr>
              <a:buFont typeface="Cabin"/>
              <a:buChar char="•"/>
              <a:defRPr/>
            </a:lvl4pPr>
            <a:lvl5pPr indent="-374776" marL="2832100" marR="0" rtl="0" algn="l">
              <a:spcBef>
                <a:spcPts val="2300"/>
              </a:spcBef>
              <a:spcAft>
                <a:spcPts val="0"/>
              </a:spcAft>
              <a:buClr>
                <a:schemeClr val="lt1"/>
              </a:buClr>
              <a:buFont typeface="Cabin"/>
              <a:buChar char="•"/>
              <a:defRPr/>
            </a:lvl5pPr>
            <a:lvl6pPr indent="-374776" marL="3289300" marR="0" rtl="0" algn="l">
              <a:spcBef>
                <a:spcPts val="2300"/>
              </a:spcBef>
              <a:spcAft>
                <a:spcPts val="0"/>
              </a:spcAft>
              <a:buClr>
                <a:schemeClr val="lt1"/>
              </a:buClr>
              <a:buFont typeface="Cabin"/>
              <a:buChar char="•"/>
              <a:defRPr/>
            </a:lvl6pPr>
            <a:lvl7pPr indent="-374777" marL="3746500" marR="0" rtl="0" algn="l">
              <a:spcBef>
                <a:spcPts val="2300"/>
              </a:spcBef>
              <a:spcAft>
                <a:spcPts val="0"/>
              </a:spcAft>
              <a:buClr>
                <a:schemeClr val="lt1"/>
              </a:buClr>
              <a:buFont typeface="Cabin"/>
              <a:buChar char="•"/>
              <a:defRPr/>
            </a:lvl7pPr>
            <a:lvl8pPr indent="-374777" marL="4203700" marR="0" rtl="0" algn="l">
              <a:spcBef>
                <a:spcPts val="2300"/>
              </a:spcBef>
              <a:spcAft>
                <a:spcPts val="0"/>
              </a:spcAft>
              <a:buClr>
                <a:schemeClr val="lt1"/>
              </a:buClr>
              <a:buFont typeface="Cabin"/>
              <a:buChar char="•"/>
              <a:defRPr/>
            </a:lvl8pPr>
            <a:lvl9pPr indent="-374777" marL="4660900" marR="0" rtl="0" algn="l">
              <a:spcBef>
                <a:spcPts val="23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60" name="Shape 160"/>
        <p:cNvGrpSpPr/>
        <p:nvPr/>
      </p:nvGrpSpPr>
      <p:grpSpPr>
        <a:xfrm>
          <a:off x="0" y="0"/>
          <a:ext cx="0" cy="0"/>
          <a:chOff x="0" y="0"/>
          <a:chExt cx="0" cy="0"/>
        </a:xfrm>
      </p:grpSpPr>
      <p:sp>
        <p:nvSpPr>
          <p:cNvPr id="161" name="Shape 161"/>
          <p:cNvSpPr txBox="1"/>
          <p:nvPr>
            <p:ph type="title"/>
          </p:nvPr>
        </p:nvSpPr>
        <p:spPr>
          <a:xfrm>
            <a:off x="1155700" y="241300"/>
            <a:ext cx="13932000" cy="2298600"/>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62" name="Shape 162"/>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marL="711200" marR="0" rtl="0" algn="l">
              <a:spcBef>
                <a:spcPts val="3500"/>
              </a:spcBef>
              <a:spcAft>
                <a:spcPts val="0"/>
              </a:spcAft>
              <a:buClr>
                <a:schemeClr val="lt1"/>
              </a:buClr>
              <a:buFont typeface="Cabin"/>
              <a:buChar char="•"/>
              <a:defRPr/>
            </a:lvl1pPr>
            <a:lvl2pPr indent="-142494" marL="1003300" marR="0" rtl="0" algn="l">
              <a:spcBef>
                <a:spcPts val="3500"/>
              </a:spcBef>
              <a:spcAft>
                <a:spcPts val="0"/>
              </a:spcAft>
              <a:buClr>
                <a:schemeClr val="lt1"/>
              </a:buClr>
              <a:buFont typeface="Cabin"/>
              <a:buChar char="•"/>
              <a:defRPr/>
            </a:lvl2pPr>
            <a:lvl3pPr indent="-142494" marL="1295400" marR="0" rtl="0" algn="l">
              <a:spcBef>
                <a:spcPts val="3500"/>
              </a:spcBef>
              <a:spcAft>
                <a:spcPts val="0"/>
              </a:spcAft>
              <a:buClr>
                <a:schemeClr val="lt1"/>
              </a:buClr>
              <a:buFont typeface="Cabin"/>
              <a:buChar char="•"/>
              <a:defRPr/>
            </a:lvl3pPr>
            <a:lvl4pPr indent="-142494" marL="1600200" marR="0" rtl="0" algn="l">
              <a:spcBef>
                <a:spcPts val="3500"/>
              </a:spcBef>
              <a:spcAft>
                <a:spcPts val="0"/>
              </a:spcAft>
              <a:buClr>
                <a:schemeClr val="lt1"/>
              </a:buClr>
              <a:buFont typeface="Cabin"/>
              <a:buChar char="•"/>
              <a:defRPr/>
            </a:lvl4pPr>
            <a:lvl5pPr indent="-142494" marL="1892300" marR="0" rtl="0" algn="l">
              <a:spcBef>
                <a:spcPts val="3500"/>
              </a:spcBef>
              <a:spcAft>
                <a:spcPts val="0"/>
              </a:spcAft>
              <a:buClr>
                <a:schemeClr val="lt1"/>
              </a:buClr>
              <a:buFont typeface="Cabin"/>
              <a:buChar char="•"/>
              <a:defRPr/>
            </a:lvl5pPr>
            <a:lvl6pPr indent="-142494" marL="2349500" marR="0" rtl="0" algn="l">
              <a:spcBef>
                <a:spcPts val="3500"/>
              </a:spcBef>
              <a:spcAft>
                <a:spcPts val="0"/>
              </a:spcAft>
              <a:buClr>
                <a:schemeClr val="lt1"/>
              </a:buClr>
              <a:buFont typeface="Cabin"/>
              <a:buChar char="•"/>
              <a:defRPr/>
            </a:lvl6pPr>
            <a:lvl7pPr indent="-142494" marL="2806700" marR="0" rtl="0" algn="l">
              <a:spcBef>
                <a:spcPts val="3500"/>
              </a:spcBef>
              <a:spcAft>
                <a:spcPts val="0"/>
              </a:spcAft>
              <a:buClr>
                <a:schemeClr val="lt1"/>
              </a:buClr>
              <a:buFont typeface="Cabin"/>
              <a:buChar char="•"/>
              <a:defRPr/>
            </a:lvl7pPr>
            <a:lvl8pPr indent="-142494" marL="3263900" marR="0" rtl="0" algn="l">
              <a:spcBef>
                <a:spcPts val="3500"/>
              </a:spcBef>
              <a:spcAft>
                <a:spcPts val="0"/>
              </a:spcAft>
              <a:buClr>
                <a:schemeClr val="lt1"/>
              </a:buClr>
              <a:buFont typeface="Cabin"/>
              <a:buChar char="•"/>
              <a:defRPr/>
            </a:lvl8pPr>
            <a:lvl9pPr indent="-142494"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01.jpg"/><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media/image30.png"/><Relationship Id="rId3" Type="http://schemas.openxmlformats.org/officeDocument/2006/relationships/hyperlink" Target="http://en.wikipedia.org/wiki/X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 Id="rId3" Type="http://schemas.openxmlformats.org/officeDocument/2006/relationships/hyperlink" Target="http://en.wikipedia.org/wiki/Serialization"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 Id="rId3" Type="http://schemas.openxmlformats.org/officeDocument/2006/relationships/image" Target="../media/image04.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hyperlink" Target="http://en.wikibooks.org/wiki/XML_Schema" TargetMode="External"/><Relationship Id="rId3" Type="http://schemas.openxmlformats.org/officeDocument/2006/relationships/hyperlink" Target="http://en.wikipedia.org/wiki/Xml_schema"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hyperlink" Target="http://en.wikipedia.org/wiki/Xml_schema" TargetMode="External"/><Relationship Id="rId3" Type="http://schemas.openxmlformats.org/officeDocument/2006/relationships/hyperlink" Target="http://en.wikipedia.org/wiki/X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 Id="rId3" Type="http://schemas.openxmlformats.org/officeDocument/2006/relationships/image" Target="../media/image0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 Id="rId3" Type="http://schemas.openxmlformats.org/officeDocument/2006/relationships/image" Target="../media/image0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 Id="rId4" Type="http://schemas.openxmlformats.org/officeDocument/2006/relationships/hyperlink" Target="http://en.wikipedia.org/wiki/Xml_schema" TargetMode="External"/><Relationship Id="rId3" Type="http://schemas.openxmlformats.org/officeDocument/2006/relationships/image" Target="../media/image06.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 Id="rId4" Type="http://schemas.openxmlformats.org/officeDocument/2006/relationships/hyperlink" Target="http://en.wikipedia.org/wiki/XML_Schema_(W3C)" TargetMode="External"/><Relationship Id="rId3" Type="http://schemas.openxmlformats.org/officeDocument/2006/relationships/hyperlink" Target="http://www.w3.org/XML/Schema"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 Id="rId3" Type="http://schemas.openxmlformats.org/officeDocument/2006/relationships/hyperlink" Target="http://www.w3schools.com/Schema/schema_complex_indicators.asp"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2.xml"/><Relationship Id="rId3" Type="http://schemas.openxmlformats.org/officeDocument/2006/relationships/hyperlink" Target="http://www.w3schools.com/Schema/schema_dtypes_numeric.asp"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2.xml"/><Relationship Id="rId4" Type="http://schemas.openxmlformats.org/officeDocument/2006/relationships/hyperlink" Target="http://en.wikipedia.org/wiki/Coordinated_Universal_Time" TargetMode="External"/><Relationship Id="rId3" Type="http://schemas.openxmlformats.org/officeDocument/2006/relationships/hyperlink" Target="http://en.wikipedia.org/wiki/ISO_8601"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 Id="rId4" Type="http://schemas.openxmlformats.org/officeDocument/2006/relationships/image" Target="../media/image09.png"/><Relationship Id="rId3" Type="http://schemas.openxmlformats.org/officeDocument/2006/relationships/image" Target="../media/image11.png"/><Relationship Id="rId5" Type="http://schemas.openxmlformats.org/officeDocument/2006/relationships/image" Target="../media/image08.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 Id="rId4" Type="http://schemas.openxmlformats.org/officeDocument/2006/relationships/image" Target="../media/image10.png"/><Relationship Id="rId3" Type="http://schemas.openxmlformats.org/officeDocument/2006/relationships/hyperlink" Target="http://www.w3schools.com/Schema/schema_example.asp"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02.png"/><Relationship Id="rId3" Type="http://schemas.openxmlformats.org/officeDocument/2006/relationships/image" Target="../media/image0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3.xml"/><Relationship Id="rId4" Type="http://schemas.openxmlformats.org/officeDocument/2006/relationships/image" Target="../media/image13.png"/><Relationship Id="rId3" Type="http://schemas.openxmlformats.org/officeDocument/2006/relationships/hyperlink" Target="http://www.youtube.com/watch?v=kc8BAR7SHJI"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3.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 Id="rId3" Type="http://schemas.openxmlformats.org/officeDocument/2006/relationships/hyperlink" Target="http://en.wikipedia.org/wiki/Service-oriented_architecture"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1.xml"/><Relationship Id="rId4" Type="http://schemas.openxmlformats.org/officeDocument/2006/relationships/image" Target="../media/image18.jpg"/><Relationship Id="rId3" Type="http://schemas.openxmlformats.org/officeDocument/2006/relationships/image" Target="../media/image15.png"/><Relationship Id="rId6" Type="http://schemas.openxmlformats.org/officeDocument/2006/relationships/image" Target="../media/image16.jpg"/><Relationship Id="rId5" Type="http://schemas.openxmlformats.org/officeDocument/2006/relationships/image" Target="../media/image17.jp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 Id="rId4" Type="http://schemas.openxmlformats.org/officeDocument/2006/relationships/hyperlink" Target="http://www.youtube.com/watch?v=mj-kCFzF0ME" TargetMode="External"/><Relationship Id="rId3" Type="http://schemas.openxmlformats.org/officeDocument/2006/relationships/image" Target="../media/image19.jp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 Id="rId3" Type="http://schemas.openxmlformats.org/officeDocument/2006/relationships/hyperlink" Target="http://en.wikipedia.org/wiki/Web_servic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 Id="rId3" Type="http://schemas.openxmlformats.org/officeDocument/2006/relationships/image" Target="../media/image03.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 Id="rId3" Type="http://schemas.openxmlformats.org/officeDocument/2006/relationships/hyperlink" Target="http://en.wikipedia.org/wiki/API"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 Id="rId4" Type="http://schemas.openxmlformats.org/officeDocument/2006/relationships/hyperlink" Target="http://en.wikipedia.org/wiki/REST" TargetMode="External"/><Relationship Id="rId3" Type="http://schemas.openxmlformats.org/officeDocument/2006/relationships/hyperlink" Target="http://en.wikipedia.org/wiki/SOAP_(protocol)"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1.xml"/><Relationship Id="rId4" Type="http://schemas.openxmlformats.org/officeDocument/2006/relationships/image" Target="../media/image20.png"/><Relationship Id="rId3" Type="http://schemas.openxmlformats.org/officeDocument/2006/relationships/hyperlink" Target="https://developers.google.com/maps/documentation/geocoding/"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1.xml"/><Relationship Id="rId3"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1.xml"/><Relationship Id="rId3" Type="http://schemas.openxmlformats.org/officeDocument/2006/relationships/image" Target="../media/image2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1.xml"/><Relationship Id="rId3" Type="http://schemas.openxmlformats.org/officeDocument/2006/relationships/image" Target="../media/image2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1.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 Id="rId3" Type="http://schemas.openxmlformats.org/officeDocument/2006/relationships/image" Target="../media/image03.jp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1.xml"/><Relationship Id="rId3" Type="http://schemas.openxmlformats.org/officeDocument/2006/relationships/image" Target="../media/image2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1.xml"/><Relationship Id="rId3" Type="http://schemas.openxmlformats.org/officeDocument/2006/relationships/image" Target="../media/image2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1.xml"/><Relationship Id="rId3" Type="http://schemas.openxmlformats.org/officeDocument/2006/relationships/image" Target="../media/image27.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4.xml"/><Relationship Id="rId4" Type="http://schemas.openxmlformats.org/officeDocument/2006/relationships/hyperlink" Target="http://open.umich.edu/" TargetMode="External"/><Relationship Id="rId3" Type="http://schemas.openxmlformats.org/officeDocument/2006/relationships/hyperlink" Target="http://www.dr-chuck.com" TargetMode="External"/><Relationship Id="rId6" Type="http://schemas.openxmlformats.org/officeDocument/2006/relationships/image" Target="../media/image29.png"/><Relationship Id="rId5" Type="http://schemas.openxmlformats.org/officeDocument/2006/relationships/image" Target="../media/image28.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 Id="rId3" Type="http://schemas.openxmlformats.org/officeDocument/2006/relationships/hyperlink" Target="http://en.wikipedia.org/wiki/X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 Id="rId3" Type="http://schemas.openxmlformats.org/officeDocument/2006/relationships/hyperlink" Target="http://en.wikipedia.org/wiki/X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1155700" y="1257300"/>
            <a:ext cx="13932000" cy="3551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Using Web Services</a:t>
            </a:r>
          </a:p>
        </p:txBody>
      </p:sp>
      <p:sp>
        <p:nvSpPr>
          <p:cNvPr id="201" name="Shape 201"/>
          <p:cNvSpPr txBox="1"/>
          <p:nvPr>
            <p:ph idx="1" type="body"/>
          </p:nvPr>
        </p:nvSpPr>
        <p:spPr>
          <a:xfrm>
            <a:off x="1215825" y="5037000"/>
            <a:ext cx="13932000" cy="1562099"/>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800" u="none" cap="none" strike="noStrike">
                <a:solidFill>
                  <a:schemeClr val="lt1"/>
                </a:solidFill>
                <a:latin typeface="Cabin"/>
                <a:ea typeface="Cabin"/>
                <a:cs typeface="Cabin"/>
                <a:sym typeface="Cabin"/>
              </a:rPr>
              <a:t>Chapter 13</a:t>
            </a:r>
          </a:p>
        </p:txBody>
      </p:sp>
      <p:sp>
        <p:nvSpPr>
          <p:cNvPr id="202" name="Shape 202"/>
          <p:cNvSpPr txBox="1"/>
          <p:nvPr/>
        </p:nvSpPr>
        <p:spPr>
          <a:xfrm>
            <a:off x="3885750" y="7759700"/>
            <a:ext cx="8073899"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baseline="0" i="0" lang="en-US" sz="3200" u="none" cap="none" strike="noStrike">
                <a:solidFill>
                  <a:srgbClr val="FFFF00"/>
                </a:solidFill>
                <a:latin typeface="Cabin"/>
                <a:ea typeface="Cabin"/>
                <a:cs typeface="Cabin"/>
                <a:sym typeface="Cabin"/>
              </a:rPr>
              <a:t>www.</a:t>
            </a:r>
            <a:r>
              <a:rPr lang="en-US" sz="3200">
                <a:solidFill>
                  <a:srgbClr val="FFFF00"/>
                </a:solidFill>
                <a:latin typeface="Cabin"/>
                <a:ea typeface="Cabin"/>
                <a:cs typeface="Cabin"/>
                <a:sym typeface="Cabin"/>
              </a:rPr>
              <a:t>pythonlearn</a:t>
            </a:r>
            <a:r>
              <a:rPr b="0" baseline="0" i="0" lang="en-US" sz="3200" u="none" cap="none" strike="noStrike">
                <a:solidFill>
                  <a:srgbClr val="FFFF00"/>
                </a:solidFill>
                <a:latin typeface="Cabin"/>
                <a:ea typeface="Cabin"/>
                <a:cs typeface="Cabin"/>
                <a:sym typeface="Cabin"/>
              </a:rPr>
              <a:t>.com</a:t>
            </a:r>
          </a:p>
        </p:txBody>
      </p:sp>
      <p:pic>
        <p:nvPicPr>
          <p:cNvPr id="203" name="Shape 203"/>
          <p:cNvPicPr preferRelativeResize="0"/>
          <p:nvPr/>
        </p:nvPicPr>
        <p:blipFill rotWithShape="1">
          <a:blip r:embed="rId3">
            <a:alphaModFix/>
          </a:blip>
          <a:srcRect b="0" l="0" r="0" t="0"/>
          <a:stretch/>
        </p:blipFill>
        <p:spPr>
          <a:xfrm>
            <a:off x="13573125" y="8083550"/>
            <a:ext cx="2087700" cy="723900"/>
          </a:xfrm>
          <a:prstGeom prst="rect">
            <a:avLst/>
          </a:prstGeom>
          <a:noFill/>
          <a:ln>
            <a:noFill/>
          </a:ln>
        </p:spPr>
      </p:pic>
      <p:pic>
        <p:nvPicPr>
          <p:cNvPr id="204" name="Shape 204"/>
          <p:cNvPicPr preferRelativeResize="0"/>
          <p:nvPr/>
        </p:nvPicPr>
        <p:blipFill rotWithShape="1">
          <a:blip r:embed="rId4">
            <a:alphaModFix/>
          </a:blip>
          <a:srcRect b="0" l="0" r="0" t="0"/>
          <a:stretch/>
        </p:blipFill>
        <p:spPr>
          <a:xfrm>
            <a:off x="635250" y="7733400"/>
            <a:ext cx="1024800" cy="10248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8597900" y="241300"/>
            <a:ext cx="72263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White Space</a:t>
            </a:r>
          </a:p>
        </p:txBody>
      </p:sp>
      <p:sp>
        <p:nvSpPr>
          <p:cNvPr id="281" name="Shape 281"/>
          <p:cNvSpPr txBox="1"/>
          <p:nvPr/>
        </p:nvSpPr>
        <p:spPr>
          <a:xfrm>
            <a:off x="623887" y="584200"/>
            <a:ext cx="5915025" cy="46354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4400" u="none" cap="none" strike="noStrike">
                <a:solidFill>
                  <a:srgbClr val="00FF00"/>
                </a:solidFill>
                <a:latin typeface="Cabin"/>
                <a:ea typeface="Cabin"/>
                <a:cs typeface="Cabin"/>
                <a:sym typeface="Cabin"/>
              </a:rPr>
              <a:t>&lt;person&gt;</a:t>
            </a:r>
          </a:p>
          <a:p>
            <a:pPr indent="0" lvl="0" marL="0" marR="0" rtl="0" algn="l">
              <a:lnSpc>
                <a:spcPct val="100000"/>
              </a:lnSpc>
              <a:spcBef>
                <a:spcPts val="0"/>
              </a:spcBef>
              <a:spcAft>
                <a:spcPts val="0"/>
              </a:spcAft>
              <a:buClr>
                <a:srgbClr val="00FF00"/>
              </a:buClr>
              <a:buSzPct val="25000"/>
              <a:buFont typeface="Cabin"/>
              <a:buNone/>
            </a:pPr>
            <a:r>
              <a:rPr b="0" baseline="0" i="0" lang="en-US" sz="4400" u="none" cap="none" strike="noStrike">
                <a:solidFill>
                  <a:srgbClr val="00FF00"/>
                </a:solidFill>
                <a:latin typeface="Cabin"/>
                <a:ea typeface="Cabin"/>
                <a:cs typeface="Cabin"/>
                <a:sym typeface="Cabin"/>
              </a:rPr>
              <a:t>  &lt;name&gt;Chuck&lt;/name&gt;</a:t>
            </a:r>
          </a:p>
          <a:p>
            <a:pPr indent="0" lvl="0" marL="0" marR="0" rtl="0" algn="l">
              <a:lnSpc>
                <a:spcPct val="100000"/>
              </a:lnSpc>
              <a:spcBef>
                <a:spcPts val="0"/>
              </a:spcBef>
              <a:spcAft>
                <a:spcPts val="0"/>
              </a:spcAft>
              <a:buClr>
                <a:srgbClr val="00FF00"/>
              </a:buClr>
              <a:buSzPct val="25000"/>
              <a:buFont typeface="Cabin"/>
              <a:buNone/>
            </a:pPr>
            <a:r>
              <a:rPr b="0" baseline="0" i="0" lang="en-US" sz="4400" u="none" cap="none" strike="noStrike">
                <a:solidFill>
                  <a:srgbClr val="00FF00"/>
                </a:solidFill>
                <a:latin typeface="Cabin"/>
                <a:ea typeface="Cabin"/>
                <a:cs typeface="Cabin"/>
                <a:sym typeface="Cabin"/>
              </a:rPr>
              <a:t>  &lt;phone type=</a:t>
            </a:r>
            <a:r>
              <a:rPr lang="en-US" sz="4400">
                <a:solidFill>
                  <a:srgbClr val="00FF00"/>
                </a:solidFill>
              </a:rPr>
              <a:t>"</a:t>
            </a:r>
            <a:r>
              <a:rPr b="0" baseline="0" i="0" lang="en-US" sz="4400" u="none" cap="none" strike="noStrike">
                <a:solidFill>
                  <a:srgbClr val="00FF00"/>
                </a:solidFill>
                <a:latin typeface="Cabin"/>
                <a:ea typeface="Cabin"/>
                <a:cs typeface="Cabin"/>
                <a:sym typeface="Cabin"/>
              </a:rPr>
              <a:t>intl</a:t>
            </a:r>
            <a:r>
              <a:rPr lang="en-US" sz="4400">
                <a:solidFill>
                  <a:srgbClr val="00FF00"/>
                </a:solidFill>
              </a:rPr>
              <a:t>"</a:t>
            </a:r>
            <a:r>
              <a:rPr b="0" baseline="0" i="0" lang="en-US" sz="4400" u="none" cap="none" strike="noStrike">
                <a:solidFill>
                  <a:srgbClr val="00FF00"/>
                </a:solidFill>
                <a:latin typeface="Cabin"/>
                <a:ea typeface="Cabin"/>
                <a:cs typeface="Cabin"/>
                <a:sym typeface="Cabin"/>
              </a:rPr>
              <a:t>&gt;</a:t>
            </a:r>
          </a:p>
          <a:p>
            <a:pPr indent="0" lvl="0" marL="0" marR="0" rtl="0" algn="l">
              <a:lnSpc>
                <a:spcPct val="100000"/>
              </a:lnSpc>
              <a:spcBef>
                <a:spcPts val="0"/>
              </a:spcBef>
              <a:spcAft>
                <a:spcPts val="0"/>
              </a:spcAft>
              <a:buClr>
                <a:srgbClr val="00FF00"/>
              </a:buClr>
              <a:buSzPct val="25000"/>
              <a:buFont typeface="Cabin"/>
              <a:buNone/>
            </a:pPr>
            <a:r>
              <a:rPr b="0" baseline="0" i="0" lang="en-US" sz="4400" u="none" cap="none" strike="noStrike">
                <a:solidFill>
                  <a:srgbClr val="00FF00"/>
                </a:solidFill>
                <a:latin typeface="Cabin"/>
                <a:ea typeface="Cabin"/>
                <a:cs typeface="Cabin"/>
                <a:sym typeface="Cabin"/>
              </a:rPr>
              <a:t>     +1 734 303 4456</a:t>
            </a:r>
          </a:p>
          <a:p>
            <a:pPr indent="0" lvl="0" marL="0" marR="0" rtl="0" algn="l">
              <a:lnSpc>
                <a:spcPct val="100000"/>
              </a:lnSpc>
              <a:spcBef>
                <a:spcPts val="0"/>
              </a:spcBef>
              <a:spcAft>
                <a:spcPts val="0"/>
              </a:spcAft>
              <a:buClr>
                <a:srgbClr val="00FF00"/>
              </a:buClr>
              <a:buSzPct val="25000"/>
              <a:buFont typeface="Cabin"/>
              <a:buNone/>
            </a:pPr>
            <a:r>
              <a:rPr b="0" baseline="0" i="0" lang="en-US" sz="4400" u="none" cap="none" strike="noStrike">
                <a:solidFill>
                  <a:srgbClr val="00FF00"/>
                </a:solidFill>
                <a:latin typeface="Cabin"/>
                <a:ea typeface="Cabin"/>
                <a:cs typeface="Cabin"/>
                <a:sym typeface="Cabin"/>
              </a:rPr>
              <a:t>   &lt;/phone&gt;</a:t>
            </a:r>
          </a:p>
          <a:p>
            <a:pPr indent="0" lvl="0" marL="0" marR="0" rtl="0" algn="l">
              <a:lnSpc>
                <a:spcPct val="100000"/>
              </a:lnSpc>
              <a:spcBef>
                <a:spcPts val="0"/>
              </a:spcBef>
              <a:spcAft>
                <a:spcPts val="0"/>
              </a:spcAft>
              <a:buClr>
                <a:srgbClr val="00FF00"/>
              </a:buClr>
              <a:buSzPct val="25000"/>
              <a:buFont typeface="Cabin"/>
              <a:buNone/>
            </a:pPr>
            <a:r>
              <a:rPr b="0" baseline="0" i="0" lang="en-US" sz="4400" u="none" cap="none" strike="noStrike">
                <a:solidFill>
                  <a:srgbClr val="00FF00"/>
                </a:solidFill>
                <a:latin typeface="Cabin"/>
                <a:ea typeface="Cabin"/>
                <a:cs typeface="Cabin"/>
                <a:sym typeface="Cabin"/>
              </a:rPr>
              <a:t>   &lt;email hide=</a:t>
            </a:r>
            <a:r>
              <a:rPr lang="en-US" sz="4400">
                <a:solidFill>
                  <a:srgbClr val="00FF00"/>
                </a:solidFill>
              </a:rPr>
              <a:t>"</a:t>
            </a:r>
            <a:r>
              <a:rPr b="0" baseline="0" i="0" lang="en-US" sz="4400" u="none" cap="none" strike="noStrike">
                <a:solidFill>
                  <a:srgbClr val="00FF00"/>
                </a:solidFill>
                <a:latin typeface="Cabin"/>
                <a:ea typeface="Cabin"/>
                <a:cs typeface="Cabin"/>
                <a:sym typeface="Cabin"/>
              </a:rPr>
              <a:t>yes</a:t>
            </a:r>
            <a:r>
              <a:rPr lang="en-US" sz="4400">
                <a:solidFill>
                  <a:srgbClr val="00FF00"/>
                </a:solidFill>
              </a:rPr>
              <a:t>"</a:t>
            </a:r>
            <a:r>
              <a:rPr b="0" baseline="0" i="0" lang="en-US" sz="4400" u="none" cap="none" strike="noStrike">
                <a:solidFill>
                  <a:srgbClr val="00FF00"/>
                </a:solidFill>
                <a:latin typeface="Cabin"/>
                <a:ea typeface="Cabin"/>
                <a:cs typeface="Cabin"/>
                <a:sym typeface="Cabin"/>
              </a:rPr>
              <a:t> /&gt;</a:t>
            </a:r>
          </a:p>
          <a:p>
            <a:pPr indent="0" lvl="0" marL="0" marR="0" rtl="0" algn="l">
              <a:lnSpc>
                <a:spcPct val="100000"/>
              </a:lnSpc>
              <a:spcBef>
                <a:spcPts val="0"/>
              </a:spcBef>
              <a:spcAft>
                <a:spcPts val="0"/>
              </a:spcAft>
              <a:buClr>
                <a:srgbClr val="00FF00"/>
              </a:buClr>
              <a:buSzPct val="25000"/>
              <a:buFont typeface="Cabin"/>
              <a:buNone/>
            </a:pPr>
            <a:r>
              <a:rPr b="0" baseline="0" i="0" lang="en-US" sz="4400" u="none" cap="none" strike="noStrike">
                <a:solidFill>
                  <a:srgbClr val="00FF00"/>
                </a:solidFill>
                <a:latin typeface="Cabin"/>
                <a:ea typeface="Cabin"/>
                <a:cs typeface="Cabin"/>
                <a:sym typeface="Cabin"/>
              </a:rPr>
              <a:t>&lt;/person&gt;</a:t>
            </a:r>
          </a:p>
        </p:txBody>
      </p:sp>
      <p:sp>
        <p:nvSpPr>
          <p:cNvPr id="282" name="Shape 282"/>
          <p:cNvSpPr txBox="1"/>
          <p:nvPr/>
        </p:nvSpPr>
        <p:spPr>
          <a:xfrm>
            <a:off x="4344987" y="5473700"/>
            <a:ext cx="11493500" cy="3340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baseline="0" i="0" lang="en-US" sz="4400" u="none" cap="none" strike="noStrike">
                <a:solidFill>
                  <a:srgbClr val="FFFF00"/>
                </a:solidFill>
                <a:latin typeface="Cabin"/>
                <a:ea typeface="Cabin"/>
                <a:cs typeface="Cabin"/>
                <a:sym typeface="Cabin"/>
              </a:rPr>
              <a:t>&lt;person&gt;</a:t>
            </a:r>
          </a:p>
          <a:p>
            <a:pPr indent="0" lvl="0" marL="0" marR="0" rtl="0" algn="l">
              <a:lnSpc>
                <a:spcPct val="100000"/>
              </a:lnSpc>
              <a:spcBef>
                <a:spcPts val="0"/>
              </a:spcBef>
              <a:spcAft>
                <a:spcPts val="0"/>
              </a:spcAft>
              <a:buClr>
                <a:srgbClr val="FFFF00"/>
              </a:buClr>
              <a:buSzPct val="25000"/>
              <a:buFont typeface="Cabin"/>
              <a:buNone/>
            </a:pPr>
            <a:r>
              <a:rPr b="0" baseline="0" i="0" lang="en-US" sz="4400" u="none" cap="none" strike="noStrike">
                <a:solidFill>
                  <a:srgbClr val="FFFF00"/>
                </a:solidFill>
                <a:latin typeface="Cabin"/>
                <a:ea typeface="Cabin"/>
                <a:cs typeface="Cabin"/>
                <a:sym typeface="Cabin"/>
              </a:rPr>
              <a:t>  &lt;name&gt;Chuck&lt;/name&gt;</a:t>
            </a:r>
          </a:p>
          <a:p>
            <a:pPr indent="0" lvl="0" marL="0" marR="0" rtl="0" algn="l">
              <a:lnSpc>
                <a:spcPct val="100000"/>
              </a:lnSpc>
              <a:spcBef>
                <a:spcPts val="0"/>
              </a:spcBef>
              <a:spcAft>
                <a:spcPts val="0"/>
              </a:spcAft>
              <a:buClr>
                <a:srgbClr val="FFFF00"/>
              </a:buClr>
              <a:buSzPct val="25000"/>
              <a:buFont typeface="Cabin"/>
              <a:buNone/>
            </a:pPr>
            <a:r>
              <a:rPr b="0" baseline="0" i="0" lang="en-US" sz="4400" u="none" cap="none" strike="noStrike">
                <a:solidFill>
                  <a:srgbClr val="FFFF00"/>
                </a:solidFill>
                <a:latin typeface="Cabin"/>
                <a:ea typeface="Cabin"/>
                <a:cs typeface="Cabin"/>
                <a:sym typeface="Cabin"/>
              </a:rPr>
              <a:t>  &lt;phone type=</a:t>
            </a:r>
            <a:r>
              <a:rPr lang="en-US" sz="4400">
                <a:solidFill>
                  <a:srgbClr val="FFFF00"/>
                </a:solidFill>
              </a:rPr>
              <a:t>"</a:t>
            </a:r>
            <a:r>
              <a:rPr b="0" baseline="0" i="0" lang="en-US" sz="4400" u="none" cap="none" strike="noStrike">
                <a:solidFill>
                  <a:srgbClr val="FFFF00"/>
                </a:solidFill>
                <a:latin typeface="Cabin"/>
                <a:ea typeface="Cabin"/>
                <a:cs typeface="Cabin"/>
                <a:sym typeface="Cabin"/>
              </a:rPr>
              <a:t>intl</a:t>
            </a:r>
            <a:r>
              <a:rPr lang="en-US" sz="4400">
                <a:solidFill>
                  <a:srgbClr val="FFFF00"/>
                </a:solidFill>
              </a:rPr>
              <a:t>"</a:t>
            </a:r>
            <a:r>
              <a:rPr b="0" baseline="0" i="0" lang="en-US" sz="4400" u="none" cap="none" strike="noStrike">
                <a:solidFill>
                  <a:srgbClr val="FFFF00"/>
                </a:solidFill>
                <a:latin typeface="Cabin"/>
                <a:ea typeface="Cabin"/>
                <a:cs typeface="Cabin"/>
                <a:sym typeface="Cabin"/>
              </a:rPr>
              <a:t>&gt;+1 734 303 4456&lt;/phone&gt;</a:t>
            </a:r>
          </a:p>
          <a:p>
            <a:pPr indent="0" lvl="0" marL="0" marR="0" rtl="0" algn="l">
              <a:lnSpc>
                <a:spcPct val="100000"/>
              </a:lnSpc>
              <a:spcBef>
                <a:spcPts val="0"/>
              </a:spcBef>
              <a:spcAft>
                <a:spcPts val="0"/>
              </a:spcAft>
              <a:buClr>
                <a:srgbClr val="FFFF00"/>
              </a:buClr>
              <a:buSzPct val="25000"/>
              <a:buFont typeface="Cabin"/>
              <a:buNone/>
            </a:pPr>
            <a:r>
              <a:rPr b="0" baseline="0" i="0" lang="en-US" sz="4400" u="none" cap="none" strike="noStrike">
                <a:solidFill>
                  <a:srgbClr val="FFFF00"/>
                </a:solidFill>
                <a:latin typeface="Cabin"/>
                <a:ea typeface="Cabin"/>
                <a:cs typeface="Cabin"/>
                <a:sym typeface="Cabin"/>
              </a:rPr>
              <a:t>   &lt;email hide=</a:t>
            </a:r>
            <a:r>
              <a:rPr lang="en-US" sz="4400">
                <a:solidFill>
                  <a:srgbClr val="FFFF00"/>
                </a:solidFill>
              </a:rPr>
              <a:t>"</a:t>
            </a:r>
            <a:r>
              <a:rPr b="0" baseline="0" i="0" lang="en-US" sz="4400" u="none" cap="none" strike="noStrike">
                <a:solidFill>
                  <a:srgbClr val="FFFF00"/>
                </a:solidFill>
                <a:latin typeface="Cabin"/>
                <a:ea typeface="Cabin"/>
                <a:cs typeface="Cabin"/>
                <a:sym typeface="Cabin"/>
              </a:rPr>
              <a:t>yes</a:t>
            </a:r>
            <a:r>
              <a:rPr lang="en-US" sz="4400">
                <a:solidFill>
                  <a:srgbClr val="FFFF00"/>
                </a:solidFill>
              </a:rPr>
              <a:t>"</a:t>
            </a:r>
            <a:r>
              <a:rPr b="0" baseline="0" i="0" lang="en-US" sz="4400" u="none" cap="none" strike="noStrike">
                <a:solidFill>
                  <a:srgbClr val="FFFF00"/>
                </a:solidFill>
                <a:latin typeface="Cabin"/>
                <a:ea typeface="Cabin"/>
                <a:cs typeface="Cabin"/>
                <a:sym typeface="Cabin"/>
              </a:rPr>
              <a:t> /&gt;</a:t>
            </a:r>
          </a:p>
          <a:p>
            <a:pPr indent="0" lvl="0" marL="0" marR="0" rtl="0" algn="l">
              <a:lnSpc>
                <a:spcPct val="100000"/>
              </a:lnSpc>
              <a:spcBef>
                <a:spcPts val="0"/>
              </a:spcBef>
              <a:spcAft>
                <a:spcPts val="0"/>
              </a:spcAft>
              <a:buClr>
                <a:srgbClr val="FFFF00"/>
              </a:buClr>
              <a:buSzPct val="25000"/>
              <a:buFont typeface="Cabin"/>
              <a:buNone/>
            </a:pPr>
            <a:r>
              <a:rPr b="0" baseline="0" i="0" lang="en-US" sz="4400" u="none" cap="none" strike="noStrike">
                <a:solidFill>
                  <a:srgbClr val="FFFF00"/>
                </a:solidFill>
                <a:latin typeface="Cabin"/>
                <a:ea typeface="Cabin"/>
                <a:cs typeface="Cabin"/>
                <a:sym typeface="Cabin"/>
              </a:rPr>
              <a:t>&lt;/person&gt;</a:t>
            </a:r>
          </a:p>
        </p:txBody>
      </p:sp>
      <p:sp>
        <p:nvSpPr>
          <p:cNvPr id="283" name="Shape 283"/>
          <p:cNvSpPr txBox="1"/>
          <p:nvPr/>
        </p:nvSpPr>
        <p:spPr>
          <a:xfrm>
            <a:off x="9204325" y="2571750"/>
            <a:ext cx="6019799" cy="21843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Line ends do not matter.  White space is generally discarded on text elements.  We indent only to be readable.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Some XML...</a:t>
            </a:r>
          </a:p>
        </p:txBody>
      </p:sp>
      <p:sp>
        <p:nvSpPr>
          <p:cNvPr id="289" name="Shape 289"/>
          <p:cNvSpPr txBox="1"/>
          <p:nvPr/>
        </p:nvSpPr>
        <p:spPr>
          <a:xfrm>
            <a:off x="4760075" y="8204200"/>
            <a:ext cx="70580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sng" cap="none" strike="noStrike">
                <a:solidFill>
                  <a:srgbClr val="FFFF00"/>
                </a:solidFill>
                <a:latin typeface="Cabin"/>
                <a:ea typeface="Cabin"/>
                <a:cs typeface="Cabin"/>
                <a:sym typeface="Cabin"/>
                <a:hlinkClick r:id="rId3"/>
              </a:rPr>
              <a:t>http://en.wikipedia.org/wiki/XML</a:t>
            </a:r>
          </a:p>
        </p:txBody>
      </p:sp>
      <p:pic>
        <p:nvPicPr>
          <p:cNvPr id="290" name="Shape 290"/>
          <p:cNvPicPr preferRelativeResize="0"/>
          <p:nvPr/>
        </p:nvPicPr>
        <p:blipFill rotWithShape="1">
          <a:blip r:embed="rId4">
            <a:alphaModFix/>
          </a:blip>
          <a:srcRect b="0" l="0" r="0" t="0"/>
          <a:stretch/>
        </p:blipFill>
        <p:spPr>
          <a:xfrm>
            <a:off x="1422400" y="2133600"/>
            <a:ext cx="14020800" cy="55498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XML Terminology</a:t>
            </a:r>
          </a:p>
        </p:txBody>
      </p:sp>
      <p:sp>
        <p:nvSpPr>
          <p:cNvPr id="296" name="Shape 296"/>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rgbClr val="00FF00"/>
                </a:solidFill>
                <a:latin typeface="Cabin"/>
                <a:ea typeface="Cabin"/>
                <a:cs typeface="Cabin"/>
                <a:sym typeface="Cabin"/>
              </a:rPr>
              <a:t>Tags</a:t>
            </a:r>
            <a:r>
              <a:rPr b="0" baseline="0" i="0" lang="en-US" sz="3600" u="none" cap="none" strike="noStrike">
                <a:solidFill>
                  <a:schemeClr val="lt1"/>
                </a:solidFill>
                <a:latin typeface="Cabin"/>
                <a:ea typeface="Cabin"/>
                <a:cs typeface="Cabin"/>
                <a:sym typeface="Cabin"/>
              </a:rPr>
              <a:t> indicate the beginning and ending of elements</a:t>
            </a:r>
          </a:p>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rgbClr val="FF00FF"/>
                </a:solidFill>
                <a:latin typeface="Cabin"/>
                <a:ea typeface="Cabin"/>
                <a:cs typeface="Cabin"/>
                <a:sym typeface="Cabin"/>
              </a:rPr>
              <a:t>Attributes</a:t>
            </a:r>
            <a:r>
              <a:rPr b="0" baseline="0" i="0" lang="en-US" sz="3600" u="none" cap="none" strike="noStrike">
                <a:solidFill>
                  <a:schemeClr val="lt1"/>
                </a:solidFill>
                <a:latin typeface="Cabin"/>
                <a:ea typeface="Cabin"/>
                <a:cs typeface="Cabin"/>
                <a:sym typeface="Cabin"/>
              </a:rPr>
              <a:t> - Keyword/value pairs on the opening tag of XML</a:t>
            </a:r>
          </a:p>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rgbClr val="FF7F00"/>
                </a:solidFill>
                <a:latin typeface="Cabin"/>
                <a:ea typeface="Cabin"/>
                <a:cs typeface="Cabin"/>
                <a:sym typeface="Cabin"/>
              </a:rPr>
              <a:t>Serialize / De-Serialize</a:t>
            </a:r>
            <a:r>
              <a:rPr b="0" baseline="0" i="0" lang="en-US" sz="3600" u="none" cap="none" strike="noStrike">
                <a:solidFill>
                  <a:schemeClr val="lt1"/>
                </a:solidFill>
                <a:latin typeface="Cabin"/>
                <a:ea typeface="Cabin"/>
                <a:cs typeface="Cabin"/>
                <a:sym typeface="Cabin"/>
              </a:rPr>
              <a:t> - Convert data in one program into a common format that can be stored and/or transmitted between systems in a programming language</a:t>
            </a:r>
            <a:r>
              <a:rPr lang="en-US" sz="3600">
                <a:solidFill>
                  <a:schemeClr val="lt1"/>
                </a:solidFill>
                <a:latin typeface="Cabin"/>
                <a:ea typeface="Cabin"/>
                <a:cs typeface="Cabin"/>
                <a:sym typeface="Cabin"/>
              </a:rPr>
              <a:t>-</a:t>
            </a:r>
            <a:r>
              <a:rPr b="0" baseline="0" i="0" lang="en-US" sz="3600" u="none" cap="none" strike="noStrike">
                <a:solidFill>
                  <a:schemeClr val="lt1"/>
                </a:solidFill>
                <a:latin typeface="Cabin"/>
                <a:ea typeface="Cabin"/>
                <a:cs typeface="Cabin"/>
                <a:sym typeface="Cabin"/>
              </a:rPr>
              <a:t>independent manner</a:t>
            </a:r>
          </a:p>
        </p:txBody>
      </p:sp>
      <p:sp>
        <p:nvSpPr>
          <p:cNvPr id="297" name="Shape 297"/>
          <p:cNvSpPr txBox="1"/>
          <p:nvPr/>
        </p:nvSpPr>
        <p:spPr>
          <a:xfrm>
            <a:off x="4050675" y="8280400"/>
            <a:ext cx="81518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sng" cap="none" strike="noStrike">
                <a:solidFill>
                  <a:srgbClr val="FFFF00"/>
                </a:solidFill>
                <a:latin typeface="Cabin"/>
                <a:ea typeface="Cabin"/>
                <a:cs typeface="Cabin"/>
                <a:sym typeface="Cabin"/>
                <a:hlinkClick r:id="rId3"/>
              </a:rPr>
              <a:t>http://en.wikipedia.org/wiki/Serialization</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XML as a Tree</a:t>
            </a:r>
          </a:p>
        </p:txBody>
      </p:sp>
      <p:sp>
        <p:nvSpPr>
          <p:cNvPr id="303" name="Shape 303"/>
          <p:cNvSpPr txBox="1"/>
          <p:nvPr/>
        </p:nvSpPr>
        <p:spPr>
          <a:xfrm>
            <a:off x="2578100" y="3160711"/>
            <a:ext cx="2727325" cy="387667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&lt;a&gt;</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  &lt;b&gt;</a:t>
            </a:r>
            <a:r>
              <a:rPr b="0" baseline="0" i="0" lang="en-US" sz="3600" u="none" cap="none" strike="noStrike">
                <a:solidFill>
                  <a:srgbClr val="FF00FF"/>
                </a:solidFill>
                <a:latin typeface="Cabin"/>
                <a:ea typeface="Cabin"/>
                <a:cs typeface="Cabin"/>
                <a:sym typeface="Cabin"/>
              </a:rPr>
              <a:t>X</a:t>
            </a:r>
            <a:r>
              <a:rPr b="0" baseline="0" i="0" lang="en-US" sz="3600" u="none" cap="none" strike="noStrike">
                <a:solidFill>
                  <a:srgbClr val="FF7F00"/>
                </a:solidFill>
                <a:latin typeface="Cabin"/>
                <a:ea typeface="Cabin"/>
                <a:cs typeface="Cabin"/>
                <a:sym typeface="Cabin"/>
              </a:rPr>
              <a:t>&lt;/b&gt;</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      &lt;d&gt;</a:t>
            </a:r>
            <a:r>
              <a:rPr b="0" baseline="0" i="0" lang="en-US" sz="3600" u="none" cap="none" strike="noStrike">
                <a:solidFill>
                  <a:srgbClr val="FF00FF"/>
                </a:solidFill>
                <a:latin typeface="Cabin"/>
                <a:ea typeface="Cabin"/>
                <a:cs typeface="Cabin"/>
                <a:sym typeface="Cabin"/>
              </a:rPr>
              <a:t>Y</a:t>
            </a:r>
            <a:r>
              <a:rPr b="0" baseline="0" i="0" lang="en-US" sz="3600" u="none" cap="none" strike="noStrike">
                <a:solidFill>
                  <a:srgbClr val="FF7F00"/>
                </a:solidFill>
                <a:latin typeface="Cabin"/>
                <a:ea typeface="Cabin"/>
                <a:cs typeface="Cabin"/>
                <a:sym typeface="Cabin"/>
              </a:rPr>
              <a:t>&lt;/d&gt;</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      &lt;e&gt;</a:t>
            </a:r>
            <a:r>
              <a:rPr b="0" baseline="0" i="0" lang="en-US" sz="3600" u="none" cap="none" strike="noStrike">
                <a:solidFill>
                  <a:srgbClr val="FF00FF"/>
                </a:solidFill>
                <a:latin typeface="Cabin"/>
                <a:ea typeface="Cabin"/>
                <a:cs typeface="Cabin"/>
                <a:sym typeface="Cabin"/>
              </a:rPr>
              <a:t>Z</a:t>
            </a:r>
            <a:r>
              <a:rPr b="0" baseline="0" i="0" lang="en-US" sz="3600" u="none" cap="none" strike="noStrike">
                <a:solidFill>
                  <a:srgbClr val="FF7F00"/>
                </a:solidFill>
                <a:latin typeface="Cabin"/>
                <a:ea typeface="Cabin"/>
                <a:cs typeface="Cabin"/>
                <a:sym typeface="Cabin"/>
              </a:rPr>
              <a:t>&lt;/e&gt;</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&lt;/a&gt;</a:t>
            </a:r>
          </a:p>
        </p:txBody>
      </p:sp>
      <p:grpSp>
        <p:nvGrpSpPr>
          <p:cNvPr id="304" name="Shape 304"/>
          <p:cNvGrpSpPr/>
          <p:nvPr/>
        </p:nvGrpSpPr>
        <p:grpSpPr>
          <a:xfrm>
            <a:off x="10185400" y="2527300"/>
            <a:ext cx="5143499" cy="5524499"/>
            <a:chOff x="0" y="0"/>
            <a:chExt cx="5143499" cy="5524499"/>
          </a:xfrm>
        </p:grpSpPr>
        <p:cxnSp>
          <p:nvCxnSpPr>
            <p:cNvPr id="305" name="Shape 305"/>
            <p:cNvCxnSpPr/>
            <p:nvPr/>
          </p:nvCxnSpPr>
          <p:spPr>
            <a:xfrm>
              <a:off x="430212" y="2054225"/>
              <a:ext cx="0" cy="1031875"/>
            </a:xfrm>
            <a:prstGeom prst="straightConnector1">
              <a:avLst/>
            </a:prstGeom>
            <a:noFill/>
            <a:ln cap="rnd" w="76200">
              <a:solidFill>
                <a:srgbClr val="FF00FF"/>
              </a:solidFill>
              <a:prstDash val="solid"/>
              <a:miter/>
              <a:headEnd len="med" w="med" type="none"/>
              <a:tailEnd len="med" w="med" type="none"/>
            </a:ln>
          </p:spPr>
        </p:cxnSp>
        <p:cxnSp>
          <p:nvCxnSpPr>
            <p:cNvPr id="306" name="Shape 306"/>
            <p:cNvCxnSpPr/>
            <p:nvPr/>
          </p:nvCxnSpPr>
          <p:spPr>
            <a:xfrm>
              <a:off x="2868611" y="3667125"/>
              <a:ext cx="0" cy="1031875"/>
            </a:xfrm>
            <a:prstGeom prst="straightConnector1">
              <a:avLst/>
            </a:prstGeom>
            <a:noFill/>
            <a:ln cap="rnd" w="76200">
              <a:solidFill>
                <a:srgbClr val="FF00FF"/>
              </a:solidFill>
              <a:prstDash val="solid"/>
              <a:miter/>
              <a:headEnd len="med" w="med" type="none"/>
              <a:tailEnd len="med" w="med" type="none"/>
            </a:ln>
          </p:spPr>
        </p:cxnSp>
        <p:cxnSp>
          <p:nvCxnSpPr>
            <p:cNvPr id="307" name="Shape 307"/>
            <p:cNvCxnSpPr/>
            <p:nvPr/>
          </p:nvCxnSpPr>
          <p:spPr>
            <a:xfrm>
              <a:off x="4710112" y="3667125"/>
              <a:ext cx="0" cy="1031875"/>
            </a:xfrm>
            <a:prstGeom prst="straightConnector1">
              <a:avLst/>
            </a:prstGeom>
            <a:noFill/>
            <a:ln cap="rnd" w="76200">
              <a:solidFill>
                <a:srgbClr val="FF00FF"/>
              </a:solidFill>
              <a:prstDash val="solid"/>
              <a:miter/>
              <a:headEnd len="med" w="med" type="none"/>
              <a:tailEnd len="med" w="med" type="none"/>
            </a:ln>
          </p:spPr>
        </p:cxnSp>
        <p:sp>
          <p:nvSpPr>
            <p:cNvPr id="308" name="Shape 308"/>
            <p:cNvSpPr/>
            <p:nvPr/>
          </p:nvSpPr>
          <p:spPr>
            <a:xfrm>
              <a:off x="1790700" y="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900" u="none" cap="none" strike="noStrike">
                  <a:solidFill>
                    <a:schemeClr val="lt1"/>
                  </a:solidFill>
                  <a:latin typeface="Cabin"/>
                  <a:ea typeface="Cabin"/>
                  <a:cs typeface="Cabin"/>
                  <a:sym typeface="Cabin"/>
                </a:rPr>
                <a:t>a</a:t>
              </a:r>
            </a:p>
          </p:txBody>
        </p:sp>
        <p:sp>
          <p:nvSpPr>
            <p:cNvPr id="309" name="Shape 309"/>
            <p:cNvSpPr/>
            <p:nvPr/>
          </p:nvSpPr>
          <p:spPr>
            <a:xfrm>
              <a:off x="0" y="1346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600" u="none" cap="none" strike="noStrike">
                  <a:solidFill>
                    <a:schemeClr val="lt1"/>
                  </a:solidFill>
                  <a:latin typeface="Cabin"/>
                  <a:ea typeface="Cabin"/>
                  <a:cs typeface="Cabin"/>
                  <a:sym typeface="Cabin"/>
                </a:rPr>
                <a:t>b</a:t>
              </a:r>
            </a:p>
          </p:txBody>
        </p:sp>
        <p:sp>
          <p:nvSpPr>
            <p:cNvPr id="310" name="Shape 310"/>
            <p:cNvSpPr/>
            <p:nvPr/>
          </p:nvSpPr>
          <p:spPr>
            <a:xfrm>
              <a:off x="3276600" y="1346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600" u="none" cap="none" strike="noStrike">
                  <a:solidFill>
                    <a:schemeClr val="lt1"/>
                  </a:solidFill>
                  <a:latin typeface="Cabin"/>
                  <a:ea typeface="Cabin"/>
                  <a:cs typeface="Cabin"/>
                  <a:sym typeface="Cabin"/>
                </a:rPr>
                <a:t>c</a:t>
              </a:r>
            </a:p>
          </p:txBody>
        </p:sp>
        <p:sp>
          <p:nvSpPr>
            <p:cNvPr id="311" name="Shape 311"/>
            <p:cNvSpPr/>
            <p:nvPr/>
          </p:nvSpPr>
          <p:spPr>
            <a:xfrm>
              <a:off x="0" y="2882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400" u="none" cap="none" strike="noStrike">
                  <a:solidFill>
                    <a:schemeClr val="lt1"/>
                  </a:solidFill>
                  <a:latin typeface="Cabin"/>
                  <a:ea typeface="Cabin"/>
                  <a:cs typeface="Cabin"/>
                  <a:sym typeface="Cabin"/>
                </a:rPr>
                <a:t>X</a:t>
              </a:r>
            </a:p>
          </p:txBody>
        </p:sp>
        <p:sp>
          <p:nvSpPr>
            <p:cNvPr id="312" name="Shape 312"/>
            <p:cNvSpPr/>
            <p:nvPr/>
          </p:nvSpPr>
          <p:spPr>
            <a:xfrm>
              <a:off x="2438400" y="28829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600" u="none" cap="none" strike="noStrike">
                  <a:solidFill>
                    <a:schemeClr val="lt1"/>
                  </a:solidFill>
                  <a:latin typeface="Cabin"/>
                  <a:ea typeface="Cabin"/>
                  <a:cs typeface="Cabin"/>
                  <a:sym typeface="Cabin"/>
                </a:rPr>
                <a:t>d</a:t>
              </a:r>
            </a:p>
          </p:txBody>
        </p:sp>
        <p:sp>
          <p:nvSpPr>
            <p:cNvPr id="313" name="Shape 313"/>
            <p:cNvSpPr/>
            <p:nvPr/>
          </p:nvSpPr>
          <p:spPr>
            <a:xfrm>
              <a:off x="4279900" y="28829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600" u="none" cap="none" strike="noStrike">
                  <a:solidFill>
                    <a:schemeClr val="lt1"/>
                  </a:solidFill>
                  <a:latin typeface="Cabin"/>
                  <a:ea typeface="Cabin"/>
                  <a:cs typeface="Cabin"/>
                  <a:sym typeface="Cabin"/>
                </a:rPr>
                <a:t>e</a:t>
              </a:r>
            </a:p>
          </p:txBody>
        </p:sp>
        <p:sp>
          <p:nvSpPr>
            <p:cNvPr id="314" name="Shape 314"/>
            <p:cNvSpPr/>
            <p:nvPr/>
          </p:nvSpPr>
          <p:spPr>
            <a:xfrm>
              <a:off x="2438400" y="4660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400" u="none" cap="none" strike="noStrike">
                  <a:solidFill>
                    <a:schemeClr val="lt1"/>
                  </a:solidFill>
                  <a:latin typeface="Cabin"/>
                  <a:ea typeface="Cabin"/>
                  <a:cs typeface="Cabin"/>
                  <a:sym typeface="Cabin"/>
                </a:rPr>
                <a:t>Y</a:t>
              </a:r>
            </a:p>
          </p:txBody>
        </p:sp>
        <p:sp>
          <p:nvSpPr>
            <p:cNvPr id="315" name="Shape 315"/>
            <p:cNvSpPr/>
            <p:nvPr/>
          </p:nvSpPr>
          <p:spPr>
            <a:xfrm>
              <a:off x="4279900" y="4660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400" u="none" cap="none" strike="noStrike">
                  <a:solidFill>
                    <a:schemeClr val="lt1"/>
                  </a:solidFill>
                  <a:latin typeface="Cabin"/>
                  <a:ea typeface="Cabin"/>
                  <a:cs typeface="Cabin"/>
                  <a:sym typeface="Cabin"/>
                </a:rPr>
                <a:t>Z</a:t>
              </a:r>
            </a:p>
          </p:txBody>
        </p:sp>
        <p:cxnSp>
          <p:nvCxnSpPr>
            <p:cNvPr id="316" name="Shape 316"/>
            <p:cNvCxnSpPr/>
            <p:nvPr/>
          </p:nvCxnSpPr>
          <p:spPr>
            <a:xfrm flipH="1">
              <a:off x="622299" y="612775"/>
              <a:ext cx="1449386" cy="989012"/>
            </a:xfrm>
            <a:prstGeom prst="straightConnector1">
              <a:avLst/>
            </a:prstGeom>
            <a:noFill/>
            <a:ln cap="rnd" w="76200">
              <a:solidFill>
                <a:srgbClr val="FF7F00"/>
              </a:solidFill>
              <a:prstDash val="solid"/>
              <a:miter/>
              <a:headEnd len="med" w="med" type="none"/>
              <a:tailEnd len="med" w="med" type="none"/>
            </a:ln>
          </p:spPr>
        </p:cxnSp>
        <p:cxnSp>
          <p:nvCxnSpPr>
            <p:cNvPr id="317" name="Shape 317"/>
            <p:cNvCxnSpPr/>
            <p:nvPr/>
          </p:nvCxnSpPr>
          <p:spPr>
            <a:xfrm>
              <a:off x="2444750" y="657225"/>
              <a:ext cx="1054100" cy="879474"/>
            </a:xfrm>
            <a:prstGeom prst="straightConnector1">
              <a:avLst/>
            </a:prstGeom>
            <a:noFill/>
            <a:ln cap="rnd" w="76200">
              <a:solidFill>
                <a:srgbClr val="FF7F00"/>
              </a:solidFill>
              <a:prstDash val="solid"/>
              <a:miter/>
              <a:headEnd len="med" w="med" type="none"/>
              <a:tailEnd len="med" w="med" type="none"/>
            </a:ln>
          </p:spPr>
        </p:cxnSp>
        <p:cxnSp>
          <p:nvCxnSpPr>
            <p:cNvPr id="318" name="Shape 318"/>
            <p:cNvCxnSpPr/>
            <p:nvPr/>
          </p:nvCxnSpPr>
          <p:spPr>
            <a:xfrm flipH="1">
              <a:off x="2994024" y="2084386"/>
              <a:ext cx="549275" cy="966787"/>
            </a:xfrm>
            <a:prstGeom prst="straightConnector1">
              <a:avLst/>
            </a:prstGeom>
            <a:noFill/>
            <a:ln cap="rnd" w="76200">
              <a:solidFill>
                <a:srgbClr val="FF7F00"/>
              </a:solidFill>
              <a:prstDash val="solid"/>
              <a:miter/>
              <a:headEnd len="med" w="med" type="none"/>
              <a:tailEnd len="med" w="med" type="none"/>
            </a:ln>
          </p:spPr>
        </p:cxnSp>
        <p:cxnSp>
          <p:nvCxnSpPr>
            <p:cNvPr id="319" name="Shape 319"/>
            <p:cNvCxnSpPr/>
            <p:nvPr/>
          </p:nvCxnSpPr>
          <p:spPr>
            <a:xfrm>
              <a:off x="3873500" y="2063750"/>
              <a:ext cx="768349" cy="855661"/>
            </a:xfrm>
            <a:prstGeom prst="straightConnector1">
              <a:avLst/>
            </a:prstGeom>
            <a:noFill/>
            <a:ln cap="rnd" w="76200">
              <a:solidFill>
                <a:srgbClr val="FF7F00"/>
              </a:solidFill>
              <a:prstDash val="solid"/>
              <a:miter/>
              <a:headEnd len="med" w="med" type="none"/>
              <a:tailEnd len="med" w="med" type="none"/>
            </a:ln>
          </p:spPr>
        </p:cxnSp>
      </p:grpSp>
      <p:sp>
        <p:nvSpPr>
          <p:cNvPr id="320" name="Shape 320"/>
          <p:cNvSpPr txBox="1"/>
          <p:nvPr/>
        </p:nvSpPr>
        <p:spPr>
          <a:xfrm>
            <a:off x="1185600" y="7861300"/>
            <a:ext cx="2125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Elements</a:t>
            </a:r>
          </a:p>
        </p:txBody>
      </p:sp>
      <p:sp>
        <p:nvSpPr>
          <p:cNvPr id="321" name="Shape 321"/>
          <p:cNvSpPr txBox="1"/>
          <p:nvPr/>
        </p:nvSpPr>
        <p:spPr>
          <a:xfrm>
            <a:off x="3721100" y="7861300"/>
            <a:ext cx="920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Text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XML Text and Attributes</a:t>
            </a:r>
          </a:p>
        </p:txBody>
      </p:sp>
      <p:sp>
        <p:nvSpPr>
          <p:cNvPr id="327" name="Shape 327"/>
          <p:cNvSpPr txBox="1"/>
          <p:nvPr/>
        </p:nvSpPr>
        <p:spPr>
          <a:xfrm>
            <a:off x="2578100" y="3160711"/>
            <a:ext cx="3675061" cy="387667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&lt;a&gt; 	</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  &lt;b </a:t>
            </a:r>
            <a:r>
              <a:rPr b="0" baseline="0" i="0" lang="en-US" sz="3600" u="none" cap="none" strike="noStrike">
                <a:solidFill>
                  <a:srgbClr val="00FF00"/>
                </a:solidFill>
                <a:latin typeface="Cabin"/>
                <a:ea typeface="Cabin"/>
                <a:cs typeface="Cabin"/>
                <a:sym typeface="Cabin"/>
              </a:rPr>
              <a:t>w=</a:t>
            </a:r>
            <a:r>
              <a:rPr lang="en-US" sz="3600">
                <a:solidFill>
                  <a:srgbClr val="00FF00"/>
                </a:solidFill>
              </a:rPr>
              <a:t>"</a:t>
            </a:r>
            <a:r>
              <a:rPr b="0" baseline="0" i="0" lang="en-US" sz="3600" u="none" cap="none" strike="noStrike">
                <a:solidFill>
                  <a:srgbClr val="00FF00"/>
                </a:solidFill>
                <a:latin typeface="Cabin"/>
                <a:ea typeface="Cabin"/>
                <a:cs typeface="Cabin"/>
                <a:sym typeface="Cabin"/>
              </a:rPr>
              <a:t>5</a:t>
            </a:r>
            <a:r>
              <a:rPr lang="en-US" sz="3600">
                <a:solidFill>
                  <a:srgbClr val="00FF00"/>
                </a:solidFill>
              </a:rPr>
              <a:t>"</a:t>
            </a:r>
            <a:r>
              <a:rPr b="0" baseline="0" i="0" lang="en-US" sz="3600" u="none" cap="none" strike="noStrike">
                <a:solidFill>
                  <a:srgbClr val="FF7F00"/>
                </a:solidFill>
                <a:latin typeface="Cabin"/>
                <a:ea typeface="Cabin"/>
                <a:cs typeface="Cabin"/>
                <a:sym typeface="Cabin"/>
              </a:rPr>
              <a:t>&gt;</a:t>
            </a:r>
            <a:r>
              <a:rPr b="0" baseline="0" i="0" lang="en-US" sz="3600" u="none" cap="none" strike="noStrike">
                <a:solidFill>
                  <a:srgbClr val="FF00FF"/>
                </a:solidFill>
                <a:latin typeface="Cabin"/>
                <a:ea typeface="Cabin"/>
                <a:cs typeface="Cabin"/>
                <a:sym typeface="Cabin"/>
              </a:rPr>
              <a:t>X</a:t>
            </a:r>
            <a:r>
              <a:rPr b="0" baseline="0" i="0" lang="en-US" sz="3600" u="none" cap="none" strike="noStrike">
                <a:solidFill>
                  <a:srgbClr val="FF7F00"/>
                </a:solidFill>
                <a:latin typeface="Cabin"/>
                <a:ea typeface="Cabin"/>
                <a:cs typeface="Cabin"/>
                <a:sym typeface="Cabin"/>
              </a:rPr>
              <a:t>&lt;/b&gt;  </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  &lt;c&gt; 	    </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    &lt;d&gt;</a:t>
            </a:r>
            <a:r>
              <a:rPr b="0" baseline="0" i="0" lang="en-US" sz="3600" u="none" cap="none" strike="noStrike">
                <a:solidFill>
                  <a:srgbClr val="FF00FF"/>
                </a:solidFill>
                <a:latin typeface="Cabin"/>
                <a:ea typeface="Cabin"/>
                <a:cs typeface="Cabin"/>
                <a:sym typeface="Cabin"/>
              </a:rPr>
              <a:t>Y</a:t>
            </a:r>
            <a:r>
              <a:rPr b="0" baseline="0" i="0" lang="en-US" sz="3600" u="none" cap="none" strike="noStrike">
                <a:solidFill>
                  <a:srgbClr val="FF7F00"/>
                </a:solidFill>
                <a:latin typeface="Cabin"/>
                <a:ea typeface="Cabin"/>
                <a:cs typeface="Cabin"/>
                <a:sym typeface="Cabin"/>
              </a:rPr>
              <a:t>&lt;/d&gt;</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    &lt;e&gt;</a:t>
            </a:r>
            <a:r>
              <a:rPr b="0" baseline="0" i="0" lang="en-US" sz="3600" u="none" cap="none" strike="noStrike">
                <a:solidFill>
                  <a:srgbClr val="FF00FF"/>
                </a:solidFill>
                <a:latin typeface="Cabin"/>
                <a:ea typeface="Cabin"/>
                <a:cs typeface="Cabin"/>
                <a:sym typeface="Cabin"/>
              </a:rPr>
              <a:t>Z</a:t>
            </a:r>
            <a:r>
              <a:rPr b="0" baseline="0" i="0" lang="en-US" sz="3600" u="none" cap="none" strike="noStrike">
                <a:solidFill>
                  <a:srgbClr val="FF7F00"/>
                </a:solidFill>
                <a:latin typeface="Cabin"/>
                <a:ea typeface="Cabin"/>
                <a:cs typeface="Cabin"/>
                <a:sym typeface="Cabin"/>
              </a:rPr>
              <a:t>&lt;/e&gt;	</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&lt;/a&gt;</a:t>
            </a:r>
          </a:p>
        </p:txBody>
      </p:sp>
      <p:cxnSp>
        <p:nvCxnSpPr>
          <p:cNvPr id="328" name="Shape 328"/>
          <p:cNvCxnSpPr/>
          <p:nvPr/>
        </p:nvCxnSpPr>
        <p:spPr>
          <a:xfrm>
            <a:off x="10615611" y="4581525"/>
            <a:ext cx="558799" cy="938212"/>
          </a:xfrm>
          <a:prstGeom prst="straightConnector1">
            <a:avLst/>
          </a:prstGeom>
          <a:noFill/>
          <a:ln cap="rnd" w="76200">
            <a:solidFill>
              <a:srgbClr val="FF00FF"/>
            </a:solidFill>
            <a:prstDash val="solid"/>
            <a:miter/>
            <a:headEnd len="med" w="med" type="none"/>
            <a:tailEnd len="med" w="med" type="none"/>
          </a:ln>
        </p:spPr>
      </p:cxnSp>
      <p:cxnSp>
        <p:nvCxnSpPr>
          <p:cNvPr id="329" name="Shape 329"/>
          <p:cNvCxnSpPr/>
          <p:nvPr/>
        </p:nvCxnSpPr>
        <p:spPr>
          <a:xfrm>
            <a:off x="13054011" y="6194425"/>
            <a:ext cx="0" cy="1031875"/>
          </a:xfrm>
          <a:prstGeom prst="straightConnector1">
            <a:avLst/>
          </a:prstGeom>
          <a:noFill/>
          <a:ln cap="rnd" w="76200">
            <a:solidFill>
              <a:srgbClr val="FF00FF"/>
            </a:solidFill>
            <a:prstDash val="solid"/>
            <a:miter/>
            <a:headEnd len="med" w="med" type="none"/>
            <a:tailEnd len="med" w="med" type="none"/>
          </a:ln>
        </p:spPr>
      </p:cxnSp>
      <p:cxnSp>
        <p:nvCxnSpPr>
          <p:cNvPr id="330" name="Shape 330"/>
          <p:cNvCxnSpPr/>
          <p:nvPr/>
        </p:nvCxnSpPr>
        <p:spPr>
          <a:xfrm>
            <a:off x="14895512" y="6194425"/>
            <a:ext cx="0" cy="1031875"/>
          </a:xfrm>
          <a:prstGeom prst="straightConnector1">
            <a:avLst/>
          </a:prstGeom>
          <a:noFill/>
          <a:ln cap="rnd" w="76200">
            <a:solidFill>
              <a:srgbClr val="FF00FF"/>
            </a:solidFill>
            <a:prstDash val="solid"/>
            <a:miter/>
            <a:headEnd len="med" w="med" type="none"/>
            <a:tailEnd len="med" w="med" type="none"/>
          </a:ln>
        </p:spPr>
      </p:cxnSp>
      <p:sp>
        <p:nvSpPr>
          <p:cNvPr id="331" name="Shape 331"/>
          <p:cNvSpPr/>
          <p:nvPr/>
        </p:nvSpPr>
        <p:spPr>
          <a:xfrm>
            <a:off x="11976100" y="25273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900" u="none" cap="none" strike="noStrike">
                <a:solidFill>
                  <a:schemeClr val="lt1"/>
                </a:solidFill>
                <a:latin typeface="Cabin"/>
                <a:ea typeface="Cabin"/>
                <a:cs typeface="Cabin"/>
                <a:sym typeface="Cabin"/>
              </a:rPr>
              <a:t>a</a:t>
            </a:r>
          </a:p>
        </p:txBody>
      </p:sp>
      <p:sp>
        <p:nvSpPr>
          <p:cNvPr id="332" name="Shape 332"/>
          <p:cNvSpPr/>
          <p:nvPr/>
        </p:nvSpPr>
        <p:spPr>
          <a:xfrm>
            <a:off x="10185400" y="38735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600" u="none" cap="none" strike="noStrike">
                <a:solidFill>
                  <a:schemeClr val="lt1"/>
                </a:solidFill>
                <a:latin typeface="Cabin"/>
                <a:ea typeface="Cabin"/>
                <a:cs typeface="Cabin"/>
                <a:sym typeface="Cabin"/>
              </a:rPr>
              <a:t>b</a:t>
            </a:r>
          </a:p>
        </p:txBody>
      </p:sp>
      <p:sp>
        <p:nvSpPr>
          <p:cNvPr id="333" name="Shape 333"/>
          <p:cNvSpPr/>
          <p:nvPr/>
        </p:nvSpPr>
        <p:spPr>
          <a:xfrm>
            <a:off x="13462000" y="38735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600" u="none" cap="none" strike="noStrike">
                <a:solidFill>
                  <a:schemeClr val="lt1"/>
                </a:solidFill>
                <a:latin typeface="Cabin"/>
                <a:ea typeface="Cabin"/>
                <a:cs typeface="Cabin"/>
                <a:sym typeface="Cabin"/>
              </a:rPr>
              <a:t>c</a:t>
            </a:r>
          </a:p>
        </p:txBody>
      </p:sp>
      <p:sp>
        <p:nvSpPr>
          <p:cNvPr id="334" name="Shape 334"/>
          <p:cNvSpPr/>
          <p:nvPr/>
        </p:nvSpPr>
        <p:spPr>
          <a:xfrm>
            <a:off x="10922000" y="54102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400" u="none" cap="none" strike="noStrike">
                <a:solidFill>
                  <a:schemeClr val="lt1"/>
                </a:solidFill>
                <a:latin typeface="Cabin"/>
                <a:ea typeface="Cabin"/>
                <a:cs typeface="Cabin"/>
                <a:sym typeface="Cabin"/>
              </a:rPr>
              <a:t>X</a:t>
            </a:r>
          </a:p>
        </p:txBody>
      </p:sp>
      <p:sp>
        <p:nvSpPr>
          <p:cNvPr id="335" name="Shape 335"/>
          <p:cNvSpPr/>
          <p:nvPr/>
        </p:nvSpPr>
        <p:spPr>
          <a:xfrm>
            <a:off x="12623800" y="5410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600" u="none" cap="none" strike="noStrike">
                <a:solidFill>
                  <a:schemeClr val="lt1"/>
                </a:solidFill>
                <a:latin typeface="Cabin"/>
                <a:ea typeface="Cabin"/>
                <a:cs typeface="Cabin"/>
                <a:sym typeface="Cabin"/>
              </a:rPr>
              <a:t>d</a:t>
            </a:r>
          </a:p>
        </p:txBody>
      </p:sp>
      <p:sp>
        <p:nvSpPr>
          <p:cNvPr id="336" name="Shape 336"/>
          <p:cNvSpPr/>
          <p:nvPr/>
        </p:nvSpPr>
        <p:spPr>
          <a:xfrm>
            <a:off x="14465300" y="5410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600" u="none" cap="none" strike="noStrike">
                <a:solidFill>
                  <a:schemeClr val="lt1"/>
                </a:solidFill>
                <a:latin typeface="Cabin"/>
                <a:ea typeface="Cabin"/>
                <a:cs typeface="Cabin"/>
                <a:sym typeface="Cabin"/>
              </a:rPr>
              <a:t>e</a:t>
            </a:r>
          </a:p>
        </p:txBody>
      </p:sp>
      <p:sp>
        <p:nvSpPr>
          <p:cNvPr id="337" name="Shape 337"/>
          <p:cNvSpPr/>
          <p:nvPr/>
        </p:nvSpPr>
        <p:spPr>
          <a:xfrm>
            <a:off x="12623800" y="71882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400" u="none" cap="none" strike="noStrike">
                <a:solidFill>
                  <a:schemeClr val="lt1"/>
                </a:solidFill>
                <a:latin typeface="Cabin"/>
                <a:ea typeface="Cabin"/>
                <a:cs typeface="Cabin"/>
                <a:sym typeface="Cabin"/>
              </a:rPr>
              <a:t>Y</a:t>
            </a:r>
          </a:p>
        </p:txBody>
      </p:sp>
      <p:sp>
        <p:nvSpPr>
          <p:cNvPr id="338" name="Shape 338"/>
          <p:cNvSpPr/>
          <p:nvPr/>
        </p:nvSpPr>
        <p:spPr>
          <a:xfrm>
            <a:off x="14465300" y="71882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400" u="none" cap="none" strike="noStrike">
                <a:solidFill>
                  <a:schemeClr val="lt1"/>
                </a:solidFill>
                <a:latin typeface="Cabin"/>
                <a:ea typeface="Cabin"/>
                <a:cs typeface="Cabin"/>
                <a:sym typeface="Cabin"/>
              </a:rPr>
              <a:t>Z</a:t>
            </a:r>
          </a:p>
        </p:txBody>
      </p:sp>
      <p:cxnSp>
        <p:nvCxnSpPr>
          <p:cNvPr id="339" name="Shape 339"/>
          <p:cNvCxnSpPr/>
          <p:nvPr/>
        </p:nvCxnSpPr>
        <p:spPr>
          <a:xfrm flipH="1">
            <a:off x="10807699" y="3140075"/>
            <a:ext cx="1449386" cy="989012"/>
          </a:xfrm>
          <a:prstGeom prst="straightConnector1">
            <a:avLst/>
          </a:prstGeom>
          <a:noFill/>
          <a:ln cap="rnd" w="76200">
            <a:solidFill>
              <a:srgbClr val="FF7F00"/>
            </a:solidFill>
            <a:prstDash val="solid"/>
            <a:miter/>
            <a:headEnd len="med" w="med" type="none"/>
            <a:tailEnd len="med" w="med" type="none"/>
          </a:ln>
        </p:spPr>
      </p:cxnSp>
      <p:cxnSp>
        <p:nvCxnSpPr>
          <p:cNvPr id="340" name="Shape 340"/>
          <p:cNvCxnSpPr/>
          <p:nvPr/>
        </p:nvCxnSpPr>
        <p:spPr>
          <a:xfrm>
            <a:off x="12630150" y="3184525"/>
            <a:ext cx="1054100" cy="879474"/>
          </a:xfrm>
          <a:prstGeom prst="straightConnector1">
            <a:avLst/>
          </a:prstGeom>
          <a:noFill/>
          <a:ln cap="rnd" w="76200">
            <a:solidFill>
              <a:srgbClr val="FF7F00"/>
            </a:solidFill>
            <a:prstDash val="solid"/>
            <a:miter/>
            <a:headEnd len="med" w="med" type="none"/>
            <a:tailEnd len="med" w="med" type="none"/>
          </a:ln>
        </p:spPr>
      </p:cxnSp>
      <p:cxnSp>
        <p:nvCxnSpPr>
          <p:cNvPr id="341" name="Shape 341"/>
          <p:cNvCxnSpPr/>
          <p:nvPr/>
        </p:nvCxnSpPr>
        <p:spPr>
          <a:xfrm flipH="1">
            <a:off x="13179424" y="4611687"/>
            <a:ext cx="549275" cy="966787"/>
          </a:xfrm>
          <a:prstGeom prst="straightConnector1">
            <a:avLst/>
          </a:prstGeom>
          <a:noFill/>
          <a:ln cap="rnd" w="76200">
            <a:solidFill>
              <a:srgbClr val="FF7F00"/>
            </a:solidFill>
            <a:prstDash val="solid"/>
            <a:miter/>
            <a:headEnd len="med" w="med" type="none"/>
            <a:tailEnd len="med" w="med" type="none"/>
          </a:ln>
        </p:spPr>
      </p:cxnSp>
      <p:cxnSp>
        <p:nvCxnSpPr>
          <p:cNvPr id="342" name="Shape 342"/>
          <p:cNvCxnSpPr/>
          <p:nvPr/>
        </p:nvCxnSpPr>
        <p:spPr>
          <a:xfrm>
            <a:off x="14058900" y="4591050"/>
            <a:ext cx="768349" cy="855661"/>
          </a:xfrm>
          <a:prstGeom prst="straightConnector1">
            <a:avLst/>
          </a:prstGeom>
          <a:noFill/>
          <a:ln cap="rnd" w="76200">
            <a:solidFill>
              <a:srgbClr val="FF7F00"/>
            </a:solidFill>
            <a:prstDash val="solid"/>
            <a:miter/>
            <a:headEnd len="med" w="med" type="none"/>
            <a:tailEnd len="med" w="med" type="none"/>
          </a:ln>
        </p:spPr>
      </p:cxnSp>
      <p:cxnSp>
        <p:nvCxnSpPr>
          <p:cNvPr id="343" name="Shape 343"/>
          <p:cNvCxnSpPr/>
          <p:nvPr/>
        </p:nvCxnSpPr>
        <p:spPr>
          <a:xfrm flipH="1">
            <a:off x="10029824" y="4706937"/>
            <a:ext cx="417511" cy="769937"/>
          </a:xfrm>
          <a:prstGeom prst="straightConnector1">
            <a:avLst/>
          </a:prstGeom>
          <a:noFill/>
          <a:ln cap="rnd" w="76200">
            <a:solidFill>
              <a:srgbClr val="00FF00"/>
            </a:solidFill>
            <a:prstDash val="solid"/>
            <a:miter/>
            <a:headEnd len="med" w="med" type="none"/>
            <a:tailEnd len="med" w="med" type="none"/>
          </a:ln>
        </p:spPr>
      </p:cxnSp>
      <p:sp>
        <p:nvSpPr>
          <p:cNvPr id="344" name="Shape 344"/>
          <p:cNvSpPr/>
          <p:nvPr/>
        </p:nvSpPr>
        <p:spPr>
          <a:xfrm>
            <a:off x="9436100" y="5410200"/>
            <a:ext cx="863599" cy="863599"/>
          </a:xfrm>
          <a:prstGeom prst="ellipse">
            <a:avLst/>
          </a:prstGeom>
          <a:solidFill>
            <a:srgbClr val="00F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400" u="none" cap="none" strike="noStrike">
                <a:solidFill>
                  <a:schemeClr val="lt1"/>
                </a:solidFill>
                <a:latin typeface="Cabin"/>
                <a:ea typeface="Cabin"/>
                <a:cs typeface="Cabin"/>
                <a:sym typeface="Cabin"/>
              </a:rPr>
              <a:t>5</a:t>
            </a:r>
          </a:p>
        </p:txBody>
      </p:sp>
      <p:sp>
        <p:nvSpPr>
          <p:cNvPr id="345" name="Shape 345"/>
          <p:cNvSpPr txBox="1"/>
          <p:nvPr/>
        </p:nvSpPr>
        <p:spPr>
          <a:xfrm>
            <a:off x="8674100" y="4298950"/>
            <a:ext cx="11241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3600" u="none" cap="none" strike="noStrike">
                <a:solidFill>
                  <a:srgbClr val="00FF00"/>
                </a:solidFill>
                <a:latin typeface="Cabin"/>
                <a:ea typeface="Cabin"/>
                <a:cs typeface="Cabin"/>
                <a:sym typeface="Cabin"/>
              </a:rPr>
              <a:t>w</a:t>
            </a:r>
          </a:p>
          <a:p>
            <a:pPr indent="0" lvl="0" marL="0" marR="0" rtl="0" algn="ctr">
              <a:lnSpc>
                <a:spcPct val="100000"/>
              </a:lnSpc>
              <a:spcBef>
                <a:spcPts val="0"/>
              </a:spcBef>
              <a:spcAft>
                <a:spcPts val="0"/>
              </a:spcAft>
              <a:buClr>
                <a:srgbClr val="00FF00"/>
              </a:buClr>
              <a:buSzPct val="25000"/>
              <a:buFont typeface="Cabin"/>
              <a:buNone/>
            </a:pPr>
            <a:r>
              <a:rPr b="0" baseline="0" i="0" lang="en-US" sz="3600" u="none" cap="none" strike="noStrike">
                <a:solidFill>
                  <a:srgbClr val="00FF00"/>
                </a:solidFill>
                <a:latin typeface="Cabin"/>
                <a:ea typeface="Cabin"/>
                <a:cs typeface="Cabin"/>
                <a:sym typeface="Cabin"/>
              </a:rPr>
              <a:t>attrib</a:t>
            </a:r>
          </a:p>
        </p:txBody>
      </p:sp>
      <p:sp>
        <p:nvSpPr>
          <p:cNvPr id="346" name="Shape 346"/>
          <p:cNvSpPr txBox="1"/>
          <p:nvPr/>
        </p:nvSpPr>
        <p:spPr>
          <a:xfrm>
            <a:off x="11277600" y="4305300"/>
            <a:ext cx="1046162"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text</a:t>
            </a:r>
          </a:p>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node</a:t>
            </a:r>
          </a:p>
        </p:txBody>
      </p:sp>
      <p:sp>
        <p:nvSpPr>
          <p:cNvPr id="347" name="Shape 347"/>
          <p:cNvSpPr txBox="1"/>
          <p:nvPr/>
        </p:nvSpPr>
        <p:spPr>
          <a:xfrm>
            <a:off x="1185600" y="7861300"/>
            <a:ext cx="2125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Elements</a:t>
            </a:r>
          </a:p>
        </p:txBody>
      </p:sp>
      <p:sp>
        <p:nvSpPr>
          <p:cNvPr id="348" name="Shape 348"/>
          <p:cNvSpPr txBox="1"/>
          <p:nvPr/>
        </p:nvSpPr>
        <p:spPr>
          <a:xfrm>
            <a:off x="3721100" y="7861300"/>
            <a:ext cx="920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Text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1155700" y="241300"/>
            <a:ext cx="5676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XML as Paths</a:t>
            </a:r>
          </a:p>
        </p:txBody>
      </p:sp>
      <p:sp>
        <p:nvSpPr>
          <p:cNvPr id="354" name="Shape 354"/>
          <p:cNvSpPr txBox="1"/>
          <p:nvPr/>
        </p:nvSpPr>
        <p:spPr>
          <a:xfrm>
            <a:off x="2514600" y="2855911"/>
            <a:ext cx="2470149" cy="387667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&lt;a&gt;</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  &lt;b&gt;</a:t>
            </a:r>
            <a:r>
              <a:rPr b="0" baseline="0" i="0" lang="en-US" sz="3600" u="none" cap="none" strike="noStrike">
                <a:solidFill>
                  <a:srgbClr val="FF00FF"/>
                </a:solidFill>
                <a:latin typeface="Cabin"/>
                <a:ea typeface="Cabin"/>
                <a:cs typeface="Cabin"/>
                <a:sym typeface="Cabin"/>
              </a:rPr>
              <a:t>X</a:t>
            </a:r>
            <a:r>
              <a:rPr b="0" baseline="0" i="0" lang="en-US" sz="3600" u="none" cap="none" strike="noStrike">
                <a:solidFill>
                  <a:srgbClr val="FF7F00"/>
                </a:solidFill>
                <a:latin typeface="Cabin"/>
                <a:ea typeface="Cabin"/>
                <a:cs typeface="Cabin"/>
                <a:sym typeface="Cabin"/>
              </a:rPr>
              <a:t>&lt;/b&gt;</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    &lt;d&gt;</a:t>
            </a:r>
            <a:r>
              <a:rPr b="0" baseline="0" i="0" lang="en-US" sz="3600" u="none" cap="none" strike="noStrike">
                <a:solidFill>
                  <a:srgbClr val="FF00FF"/>
                </a:solidFill>
                <a:latin typeface="Cabin"/>
                <a:ea typeface="Cabin"/>
                <a:cs typeface="Cabin"/>
                <a:sym typeface="Cabin"/>
              </a:rPr>
              <a:t>Y</a:t>
            </a:r>
            <a:r>
              <a:rPr b="0" baseline="0" i="0" lang="en-US" sz="3600" u="none" cap="none" strike="noStrike">
                <a:solidFill>
                  <a:srgbClr val="FF7F00"/>
                </a:solidFill>
                <a:latin typeface="Cabin"/>
                <a:ea typeface="Cabin"/>
                <a:cs typeface="Cabin"/>
                <a:sym typeface="Cabin"/>
              </a:rPr>
              <a:t>&lt;/d&gt;</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    &lt;e&gt;</a:t>
            </a:r>
            <a:r>
              <a:rPr b="0" baseline="0" i="0" lang="en-US" sz="3600" u="none" cap="none" strike="noStrike">
                <a:solidFill>
                  <a:srgbClr val="FF00FF"/>
                </a:solidFill>
                <a:latin typeface="Cabin"/>
                <a:ea typeface="Cabin"/>
                <a:cs typeface="Cabin"/>
                <a:sym typeface="Cabin"/>
              </a:rPr>
              <a:t>Z</a:t>
            </a:r>
            <a:r>
              <a:rPr b="0" baseline="0" i="0" lang="en-US" sz="3600" u="none" cap="none" strike="noStrike">
                <a:solidFill>
                  <a:srgbClr val="FF7F00"/>
                </a:solidFill>
                <a:latin typeface="Cabin"/>
                <a:ea typeface="Cabin"/>
                <a:cs typeface="Cabin"/>
                <a:sym typeface="Cabin"/>
              </a:rPr>
              <a:t>&lt;/e&gt;</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&lt;/a&gt;  </a:t>
            </a:r>
          </a:p>
        </p:txBody>
      </p:sp>
      <p:grpSp>
        <p:nvGrpSpPr>
          <p:cNvPr id="355" name="Shape 355"/>
          <p:cNvGrpSpPr/>
          <p:nvPr/>
        </p:nvGrpSpPr>
        <p:grpSpPr>
          <a:xfrm>
            <a:off x="10058400" y="698500"/>
            <a:ext cx="5143499" cy="5524499"/>
            <a:chOff x="0" y="0"/>
            <a:chExt cx="5143499" cy="5524499"/>
          </a:xfrm>
        </p:grpSpPr>
        <p:cxnSp>
          <p:nvCxnSpPr>
            <p:cNvPr id="356" name="Shape 356"/>
            <p:cNvCxnSpPr/>
            <p:nvPr/>
          </p:nvCxnSpPr>
          <p:spPr>
            <a:xfrm>
              <a:off x="430212" y="2054225"/>
              <a:ext cx="0" cy="1031875"/>
            </a:xfrm>
            <a:prstGeom prst="straightConnector1">
              <a:avLst/>
            </a:prstGeom>
            <a:noFill/>
            <a:ln cap="rnd" w="76200">
              <a:solidFill>
                <a:srgbClr val="FF00FF"/>
              </a:solidFill>
              <a:prstDash val="solid"/>
              <a:miter/>
              <a:headEnd len="med" w="med" type="none"/>
              <a:tailEnd len="med" w="med" type="none"/>
            </a:ln>
          </p:spPr>
        </p:cxnSp>
        <p:cxnSp>
          <p:nvCxnSpPr>
            <p:cNvPr id="357" name="Shape 357"/>
            <p:cNvCxnSpPr/>
            <p:nvPr/>
          </p:nvCxnSpPr>
          <p:spPr>
            <a:xfrm>
              <a:off x="2868611" y="3667125"/>
              <a:ext cx="0" cy="1031875"/>
            </a:xfrm>
            <a:prstGeom prst="straightConnector1">
              <a:avLst/>
            </a:prstGeom>
            <a:noFill/>
            <a:ln cap="rnd" w="76200">
              <a:solidFill>
                <a:srgbClr val="FF00FF"/>
              </a:solidFill>
              <a:prstDash val="solid"/>
              <a:miter/>
              <a:headEnd len="med" w="med" type="none"/>
              <a:tailEnd len="med" w="med" type="none"/>
            </a:ln>
          </p:spPr>
        </p:cxnSp>
        <p:cxnSp>
          <p:nvCxnSpPr>
            <p:cNvPr id="358" name="Shape 358"/>
            <p:cNvCxnSpPr/>
            <p:nvPr/>
          </p:nvCxnSpPr>
          <p:spPr>
            <a:xfrm>
              <a:off x="4710112" y="3667125"/>
              <a:ext cx="0" cy="1031875"/>
            </a:xfrm>
            <a:prstGeom prst="straightConnector1">
              <a:avLst/>
            </a:prstGeom>
            <a:noFill/>
            <a:ln cap="rnd" w="76200">
              <a:solidFill>
                <a:srgbClr val="FF00FF"/>
              </a:solidFill>
              <a:prstDash val="solid"/>
              <a:miter/>
              <a:headEnd len="med" w="med" type="none"/>
              <a:tailEnd len="med" w="med" type="none"/>
            </a:ln>
          </p:spPr>
        </p:cxnSp>
        <p:sp>
          <p:nvSpPr>
            <p:cNvPr id="359" name="Shape 359"/>
            <p:cNvSpPr/>
            <p:nvPr/>
          </p:nvSpPr>
          <p:spPr>
            <a:xfrm>
              <a:off x="1790700" y="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900" u="none" cap="none" strike="noStrike">
                  <a:solidFill>
                    <a:schemeClr val="lt1"/>
                  </a:solidFill>
                  <a:latin typeface="Cabin"/>
                  <a:ea typeface="Cabin"/>
                  <a:cs typeface="Cabin"/>
                  <a:sym typeface="Cabin"/>
                </a:rPr>
                <a:t>a</a:t>
              </a:r>
            </a:p>
          </p:txBody>
        </p:sp>
        <p:sp>
          <p:nvSpPr>
            <p:cNvPr id="360" name="Shape 360"/>
            <p:cNvSpPr/>
            <p:nvPr/>
          </p:nvSpPr>
          <p:spPr>
            <a:xfrm>
              <a:off x="0" y="1346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600" u="none" cap="none" strike="noStrike">
                  <a:solidFill>
                    <a:schemeClr val="lt1"/>
                  </a:solidFill>
                  <a:latin typeface="Cabin"/>
                  <a:ea typeface="Cabin"/>
                  <a:cs typeface="Cabin"/>
                  <a:sym typeface="Cabin"/>
                </a:rPr>
                <a:t>b</a:t>
              </a:r>
            </a:p>
          </p:txBody>
        </p:sp>
        <p:sp>
          <p:nvSpPr>
            <p:cNvPr id="361" name="Shape 361"/>
            <p:cNvSpPr/>
            <p:nvPr/>
          </p:nvSpPr>
          <p:spPr>
            <a:xfrm>
              <a:off x="3276600" y="1346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600" u="none" cap="none" strike="noStrike">
                  <a:solidFill>
                    <a:schemeClr val="lt1"/>
                  </a:solidFill>
                  <a:latin typeface="Cabin"/>
                  <a:ea typeface="Cabin"/>
                  <a:cs typeface="Cabin"/>
                  <a:sym typeface="Cabin"/>
                </a:rPr>
                <a:t>c</a:t>
              </a:r>
            </a:p>
          </p:txBody>
        </p:sp>
        <p:sp>
          <p:nvSpPr>
            <p:cNvPr id="362" name="Shape 362"/>
            <p:cNvSpPr/>
            <p:nvPr/>
          </p:nvSpPr>
          <p:spPr>
            <a:xfrm>
              <a:off x="0" y="2882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400" u="none" cap="none" strike="noStrike">
                  <a:solidFill>
                    <a:schemeClr val="lt1"/>
                  </a:solidFill>
                  <a:latin typeface="Cabin"/>
                  <a:ea typeface="Cabin"/>
                  <a:cs typeface="Cabin"/>
                  <a:sym typeface="Cabin"/>
                </a:rPr>
                <a:t>X</a:t>
              </a:r>
            </a:p>
          </p:txBody>
        </p:sp>
        <p:sp>
          <p:nvSpPr>
            <p:cNvPr id="363" name="Shape 363"/>
            <p:cNvSpPr/>
            <p:nvPr/>
          </p:nvSpPr>
          <p:spPr>
            <a:xfrm>
              <a:off x="2438400" y="28829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600" u="none" cap="none" strike="noStrike">
                  <a:solidFill>
                    <a:schemeClr val="lt1"/>
                  </a:solidFill>
                  <a:latin typeface="Cabin"/>
                  <a:ea typeface="Cabin"/>
                  <a:cs typeface="Cabin"/>
                  <a:sym typeface="Cabin"/>
                </a:rPr>
                <a:t>d</a:t>
              </a:r>
            </a:p>
          </p:txBody>
        </p:sp>
        <p:sp>
          <p:nvSpPr>
            <p:cNvPr id="364" name="Shape 364"/>
            <p:cNvSpPr/>
            <p:nvPr/>
          </p:nvSpPr>
          <p:spPr>
            <a:xfrm>
              <a:off x="4279900" y="28829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600" u="none" cap="none" strike="noStrike">
                  <a:solidFill>
                    <a:schemeClr val="lt1"/>
                  </a:solidFill>
                  <a:latin typeface="Cabin"/>
                  <a:ea typeface="Cabin"/>
                  <a:cs typeface="Cabin"/>
                  <a:sym typeface="Cabin"/>
                </a:rPr>
                <a:t>e</a:t>
              </a:r>
            </a:p>
          </p:txBody>
        </p:sp>
        <p:sp>
          <p:nvSpPr>
            <p:cNvPr id="365" name="Shape 365"/>
            <p:cNvSpPr/>
            <p:nvPr/>
          </p:nvSpPr>
          <p:spPr>
            <a:xfrm>
              <a:off x="2438400" y="4660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400" u="none" cap="none" strike="noStrike">
                  <a:solidFill>
                    <a:schemeClr val="lt1"/>
                  </a:solidFill>
                  <a:latin typeface="Cabin"/>
                  <a:ea typeface="Cabin"/>
                  <a:cs typeface="Cabin"/>
                  <a:sym typeface="Cabin"/>
                </a:rPr>
                <a:t>Y</a:t>
              </a:r>
            </a:p>
          </p:txBody>
        </p:sp>
        <p:sp>
          <p:nvSpPr>
            <p:cNvPr id="366" name="Shape 366"/>
            <p:cNvSpPr/>
            <p:nvPr/>
          </p:nvSpPr>
          <p:spPr>
            <a:xfrm>
              <a:off x="4279900" y="4660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400" u="none" cap="none" strike="noStrike">
                  <a:solidFill>
                    <a:schemeClr val="lt1"/>
                  </a:solidFill>
                  <a:latin typeface="Cabin"/>
                  <a:ea typeface="Cabin"/>
                  <a:cs typeface="Cabin"/>
                  <a:sym typeface="Cabin"/>
                </a:rPr>
                <a:t>Z</a:t>
              </a:r>
            </a:p>
          </p:txBody>
        </p:sp>
        <p:cxnSp>
          <p:nvCxnSpPr>
            <p:cNvPr id="367" name="Shape 367"/>
            <p:cNvCxnSpPr/>
            <p:nvPr/>
          </p:nvCxnSpPr>
          <p:spPr>
            <a:xfrm flipH="1">
              <a:off x="622299" y="612775"/>
              <a:ext cx="1449386" cy="989012"/>
            </a:xfrm>
            <a:prstGeom prst="straightConnector1">
              <a:avLst/>
            </a:prstGeom>
            <a:noFill/>
            <a:ln cap="rnd" w="76200">
              <a:solidFill>
                <a:srgbClr val="FF7F00"/>
              </a:solidFill>
              <a:prstDash val="solid"/>
              <a:miter/>
              <a:headEnd len="med" w="med" type="none"/>
              <a:tailEnd len="med" w="med" type="none"/>
            </a:ln>
          </p:spPr>
        </p:cxnSp>
        <p:cxnSp>
          <p:nvCxnSpPr>
            <p:cNvPr id="368" name="Shape 368"/>
            <p:cNvCxnSpPr/>
            <p:nvPr/>
          </p:nvCxnSpPr>
          <p:spPr>
            <a:xfrm>
              <a:off x="2444750" y="657225"/>
              <a:ext cx="1054100" cy="879474"/>
            </a:xfrm>
            <a:prstGeom prst="straightConnector1">
              <a:avLst/>
            </a:prstGeom>
            <a:noFill/>
            <a:ln cap="rnd" w="76200">
              <a:solidFill>
                <a:srgbClr val="FF7F00"/>
              </a:solidFill>
              <a:prstDash val="solid"/>
              <a:miter/>
              <a:headEnd len="med" w="med" type="none"/>
              <a:tailEnd len="med" w="med" type="none"/>
            </a:ln>
          </p:spPr>
        </p:cxnSp>
        <p:cxnSp>
          <p:nvCxnSpPr>
            <p:cNvPr id="369" name="Shape 369"/>
            <p:cNvCxnSpPr/>
            <p:nvPr/>
          </p:nvCxnSpPr>
          <p:spPr>
            <a:xfrm flipH="1">
              <a:off x="2994024" y="2084386"/>
              <a:ext cx="549275" cy="966787"/>
            </a:xfrm>
            <a:prstGeom prst="straightConnector1">
              <a:avLst/>
            </a:prstGeom>
            <a:noFill/>
            <a:ln cap="rnd" w="76200">
              <a:solidFill>
                <a:srgbClr val="FF7F00"/>
              </a:solidFill>
              <a:prstDash val="solid"/>
              <a:miter/>
              <a:headEnd len="med" w="med" type="none"/>
              <a:tailEnd len="med" w="med" type="none"/>
            </a:ln>
          </p:spPr>
        </p:cxnSp>
        <p:cxnSp>
          <p:nvCxnSpPr>
            <p:cNvPr id="370" name="Shape 370"/>
            <p:cNvCxnSpPr/>
            <p:nvPr/>
          </p:nvCxnSpPr>
          <p:spPr>
            <a:xfrm>
              <a:off x="3873500" y="2063750"/>
              <a:ext cx="768349" cy="855661"/>
            </a:xfrm>
            <a:prstGeom prst="straightConnector1">
              <a:avLst/>
            </a:prstGeom>
            <a:noFill/>
            <a:ln cap="rnd" w="76200">
              <a:solidFill>
                <a:srgbClr val="FF7F00"/>
              </a:solidFill>
              <a:prstDash val="solid"/>
              <a:miter/>
              <a:headEnd len="med" w="med" type="none"/>
              <a:tailEnd len="med" w="med" type="none"/>
            </a:ln>
          </p:spPr>
        </p:cxnSp>
      </p:grpSp>
      <p:sp>
        <p:nvSpPr>
          <p:cNvPr id="371" name="Shape 371"/>
          <p:cNvSpPr txBox="1"/>
          <p:nvPr/>
        </p:nvSpPr>
        <p:spPr>
          <a:xfrm>
            <a:off x="7467600" y="5829300"/>
            <a:ext cx="3200399" cy="25019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baseline="0" i="0" lang="en-US" sz="5500" u="none" cap="none" strike="noStrike">
                <a:solidFill>
                  <a:srgbClr val="FF7F00"/>
                </a:solidFill>
                <a:latin typeface="Cabin"/>
                <a:ea typeface="Cabin"/>
                <a:cs typeface="Cabin"/>
                <a:sym typeface="Cabin"/>
              </a:rPr>
              <a:t>/a/b </a:t>
            </a:r>
            <a:r>
              <a:rPr b="0" baseline="0" i="0" lang="en-US" sz="5500" u="none" cap="none" strike="noStrike">
                <a:solidFill>
                  <a:schemeClr val="lt1"/>
                </a:solidFill>
                <a:latin typeface="Cabin"/>
                <a:ea typeface="Cabin"/>
                <a:cs typeface="Cabin"/>
                <a:sym typeface="Cabin"/>
              </a:rPr>
              <a:t>       </a:t>
            </a:r>
            <a:r>
              <a:rPr b="0" baseline="0" i="0" lang="en-US" sz="5500" u="none" cap="none" strike="noStrike">
                <a:solidFill>
                  <a:srgbClr val="FF00FF"/>
                </a:solidFill>
                <a:latin typeface="Cabin"/>
                <a:ea typeface="Cabin"/>
                <a:cs typeface="Cabin"/>
                <a:sym typeface="Cabin"/>
              </a:rPr>
              <a:t>X</a:t>
            </a:r>
          </a:p>
          <a:p>
            <a:pPr indent="0" lvl="0" marL="0" marR="0" rtl="0" algn="l">
              <a:lnSpc>
                <a:spcPct val="100000"/>
              </a:lnSpc>
              <a:spcBef>
                <a:spcPts val="0"/>
              </a:spcBef>
              <a:spcAft>
                <a:spcPts val="0"/>
              </a:spcAft>
              <a:buClr>
                <a:srgbClr val="FF7F00"/>
              </a:buClr>
              <a:buSzPct val="25000"/>
              <a:buFont typeface="Cabin"/>
              <a:buNone/>
            </a:pPr>
            <a:r>
              <a:rPr b="0" baseline="0" i="0" lang="en-US" sz="5500" u="none" cap="none" strike="noStrike">
                <a:solidFill>
                  <a:srgbClr val="FF7F00"/>
                </a:solidFill>
                <a:latin typeface="Cabin"/>
                <a:ea typeface="Cabin"/>
                <a:cs typeface="Cabin"/>
                <a:sym typeface="Cabin"/>
              </a:rPr>
              <a:t>/a/c/d </a:t>
            </a:r>
            <a:r>
              <a:rPr b="0" baseline="0" i="0" lang="en-US" sz="5500" u="none" cap="none" strike="noStrike">
                <a:solidFill>
                  <a:schemeClr val="lt1"/>
                </a:solidFill>
                <a:latin typeface="Cabin"/>
                <a:ea typeface="Cabin"/>
                <a:cs typeface="Cabin"/>
                <a:sym typeface="Cabin"/>
              </a:rPr>
              <a:t>    </a:t>
            </a:r>
            <a:r>
              <a:rPr b="0" baseline="0" i="0" lang="en-US" sz="5500" u="none" cap="none" strike="noStrike">
                <a:solidFill>
                  <a:srgbClr val="FF00FF"/>
                </a:solidFill>
                <a:latin typeface="Cabin"/>
                <a:ea typeface="Cabin"/>
                <a:cs typeface="Cabin"/>
                <a:sym typeface="Cabin"/>
              </a:rPr>
              <a:t>Y</a:t>
            </a:r>
          </a:p>
          <a:p>
            <a:pPr indent="0" lvl="0" marL="0" marR="0" rtl="0" algn="l">
              <a:lnSpc>
                <a:spcPct val="100000"/>
              </a:lnSpc>
              <a:spcBef>
                <a:spcPts val="0"/>
              </a:spcBef>
              <a:spcAft>
                <a:spcPts val="0"/>
              </a:spcAft>
              <a:buClr>
                <a:srgbClr val="FF7F00"/>
              </a:buClr>
              <a:buSzPct val="25000"/>
              <a:buFont typeface="Cabin"/>
              <a:buNone/>
            </a:pPr>
            <a:r>
              <a:rPr b="0" baseline="0" i="0" lang="en-US" sz="5500" u="none" cap="none" strike="noStrike">
                <a:solidFill>
                  <a:srgbClr val="FF7F00"/>
                </a:solidFill>
                <a:latin typeface="Cabin"/>
                <a:ea typeface="Cabin"/>
                <a:cs typeface="Cabin"/>
                <a:sym typeface="Cabin"/>
              </a:rPr>
              <a:t>/a/c/e </a:t>
            </a:r>
            <a:r>
              <a:rPr b="0" baseline="0" i="0" lang="en-US" sz="5500" u="none" cap="none" strike="noStrike">
                <a:solidFill>
                  <a:schemeClr val="lt1"/>
                </a:solidFill>
                <a:latin typeface="Cabin"/>
                <a:ea typeface="Cabin"/>
                <a:cs typeface="Cabin"/>
                <a:sym typeface="Cabin"/>
              </a:rPr>
              <a:t>   </a:t>
            </a:r>
            <a:r>
              <a:rPr b="0" baseline="0" i="0" lang="en-US" sz="5500" u="none" cap="none" strike="noStrike">
                <a:solidFill>
                  <a:srgbClr val="FF00FF"/>
                </a:solidFill>
                <a:latin typeface="Cabin"/>
                <a:ea typeface="Cabin"/>
                <a:cs typeface="Cabin"/>
                <a:sym typeface="Cabin"/>
              </a:rPr>
              <a:t> Z</a:t>
            </a:r>
          </a:p>
        </p:txBody>
      </p:sp>
      <p:sp>
        <p:nvSpPr>
          <p:cNvPr id="372" name="Shape 372"/>
          <p:cNvSpPr/>
          <p:nvPr/>
        </p:nvSpPr>
        <p:spPr>
          <a:xfrm>
            <a:off x="5435600" y="6451600"/>
            <a:ext cx="1270000" cy="1270000"/>
          </a:xfrm>
          <a:prstGeom prst="rightArrow">
            <a:avLst>
              <a:gd fmla="val 43456" name="adj1"/>
              <a:gd fmla="val 18960"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373" name="Shape 373"/>
          <p:cNvSpPr txBox="1"/>
          <p:nvPr/>
        </p:nvSpPr>
        <p:spPr>
          <a:xfrm>
            <a:off x="1185600" y="7861300"/>
            <a:ext cx="2125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Elements</a:t>
            </a:r>
          </a:p>
        </p:txBody>
      </p:sp>
      <p:sp>
        <p:nvSpPr>
          <p:cNvPr id="374" name="Shape 374"/>
          <p:cNvSpPr txBox="1"/>
          <p:nvPr/>
        </p:nvSpPr>
        <p:spPr>
          <a:xfrm>
            <a:off x="3721100" y="7861300"/>
            <a:ext cx="920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Text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XML Schema</a:t>
            </a:r>
          </a:p>
        </p:txBody>
      </p:sp>
      <p:sp>
        <p:nvSpPr>
          <p:cNvPr id="380" name="Shape 380"/>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Describing a </a:t>
            </a:r>
            <a:r>
              <a:rPr b="0" baseline="0" i="0" lang="en-US" sz="3200" u="none" cap="none" strike="noStrike">
                <a:solidFill>
                  <a:schemeClr val="lt1"/>
                </a:solidFill>
                <a:latin typeface="Arial"/>
                <a:ea typeface="Arial"/>
                <a:cs typeface="Arial"/>
                <a:sym typeface="Arial"/>
              </a:rPr>
              <a:t>“</a:t>
            </a:r>
            <a:r>
              <a:rPr b="0" baseline="0" i="0" lang="en-US" sz="3400" u="none" cap="none" strike="noStrike">
                <a:solidFill>
                  <a:srgbClr val="FF00FF"/>
                </a:solidFill>
                <a:latin typeface="Cabin"/>
                <a:ea typeface="Cabin"/>
                <a:cs typeface="Cabin"/>
                <a:sym typeface="Cabin"/>
              </a:rPr>
              <a:t>contract</a:t>
            </a:r>
            <a:r>
              <a:rPr b="0" baseline="0" i="0" lang="en-US" sz="3200" u="none" cap="none" strike="noStrike">
                <a:solidFill>
                  <a:schemeClr val="lt1"/>
                </a:solidFill>
                <a:latin typeface="Arial"/>
                <a:ea typeface="Arial"/>
                <a:cs typeface="Arial"/>
                <a:sym typeface="Arial"/>
              </a:rPr>
              <a:t>”</a:t>
            </a:r>
            <a:r>
              <a:rPr b="0" baseline="0" i="0" lang="en-US" sz="3200" u="none" cap="none" strike="noStrike">
                <a:solidFill>
                  <a:schemeClr val="lt1"/>
                </a:solidFill>
                <a:latin typeface="Cabin"/>
                <a:ea typeface="Cabin"/>
                <a:cs typeface="Cabin"/>
                <a:sym typeface="Cabin"/>
              </a:rPr>
              <a:t> as to what is acceptable XML.</a:t>
            </a:r>
          </a:p>
        </p:txBody>
      </p:sp>
      <p:sp>
        <p:nvSpPr>
          <p:cNvPr id="381" name="Shape 381"/>
          <p:cNvSpPr txBox="1"/>
          <p:nvPr/>
        </p:nvSpPr>
        <p:spPr>
          <a:xfrm>
            <a:off x="4361050" y="7456925"/>
            <a:ext cx="8570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sng" cap="none" strike="noStrike">
                <a:solidFill>
                  <a:srgbClr val="FFFF00"/>
                </a:solidFill>
                <a:latin typeface="Cabin"/>
                <a:ea typeface="Cabin"/>
                <a:cs typeface="Cabin"/>
                <a:sym typeface="Cabin"/>
                <a:hlinkClick r:id="rId3"/>
              </a:rPr>
              <a:t>http://en.wikipedia.org/wiki/Xml_schema</a:t>
            </a:r>
          </a:p>
        </p:txBody>
      </p:sp>
      <p:sp>
        <p:nvSpPr>
          <p:cNvPr id="382" name="Shape 382"/>
          <p:cNvSpPr txBox="1"/>
          <p:nvPr/>
        </p:nvSpPr>
        <p:spPr>
          <a:xfrm>
            <a:off x="4152900" y="8140700"/>
            <a:ext cx="8879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sng" cap="none" strike="noStrike">
                <a:solidFill>
                  <a:srgbClr val="FFFF00"/>
                </a:solidFill>
                <a:latin typeface="Cabin"/>
                <a:ea typeface="Cabin"/>
                <a:cs typeface="Cabin"/>
                <a:sym typeface="Cabin"/>
                <a:hlinkClick r:id="rId4"/>
              </a:rPr>
              <a:t>http://en.wikibooks.org/wiki/XML_Schema</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XML Schema</a:t>
            </a:r>
          </a:p>
        </p:txBody>
      </p:sp>
      <p:sp>
        <p:nvSpPr>
          <p:cNvPr id="388" name="Shape 388"/>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Description of the </a:t>
            </a:r>
            <a:r>
              <a:rPr b="0" baseline="0" i="0" lang="en-US" sz="3600" u="none" cap="none" strike="noStrike">
                <a:solidFill>
                  <a:srgbClr val="FFFF00"/>
                </a:solidFill>
                <a:latin typeface="Cabin"/>
                <a:ea typeface="Cabin"/>
                <a:cs typeface="Cabin"/>
                <a:sym typeface="Cabin"/>
              </a:rPr>
              <a:t>legal format </a:t>
            </a:r>
            <a:r>
              <a:rPr b="0" baseline="0" i="0" lang="en-US" sz="3600" u="none" cap="none" strike="noStrike">
                <a:solidFill>
                  <a:schemeClr val="lt1"/>
                </a:solidFill>
                <a:latin typeface="Cabin"/>
                <a:ea typeface="Cabin"/>
                <a:cs typeface="Cabin"/>
                <a:sym typeface="Cabin"/>
              </a:rPr>
              <a:t>of an </a:t>
            </a:r>
            <a:r>
              <a:rPr b="0" baseline="0" i="0" lang="en-US" sz="3600" u="sng" cap="none" strike="noStrike">
                <a:solidFill>
                  <a:srgbClr val="00FFFF"/>
                </a:solidFill>
                <a:latin typeface="Cabin"/>
                <a:ea typeface="Cabin"/>
                <a:cs typeface="Cabin"/>
                <a:sym typeface="Cabin"/>
                <a:hlinkClick r:id="rId3"/>
              </a:rPr>
              <a:t>XML</a:t>
            </a:r>
            <a:r>
              <a:rPr b="0" baseline="0" i="0" lang="en-US" sz="3600" u="none" cap="none" strike="noStrike">
                <a:solidFill>
                  <a:schemeClr val="lt1"/>
                </a:solidFill>
                <a:latin typeface="Cabin"/>
                <a:ea typeface="Cabin"/>
                <a:cs typeface="Cabin"/>
                <a:sym typeface="Cabin"/>
              </a:rPr>
              <a:t> document</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Expressed in terms of constraints on the structure and content of documents</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Often used to specify a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rgbClr val="FFFF00"/>
                </a:solidFill>
                <a:latin typeface="Cabin"/>
                <a:ea typeface="Cabin"/>
                <a:cs typeface="Cabin"/>
                <a:sym typeface="Cabin"/>
              </a:rPr>
              <a:t>contract</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between systems -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My system will only accept XML that conforms to this particular Schema.</a:t>
            </a:r>
            <a:r>
              <a:rPr b="0" baseline="0" i="0" lang="en-US" sz="3600" u="none" cap="none" strike="noStrike">
                <a:solidFill>
                  <a:schemeClr val="lt1"/>
                </a:solidFill>
                <a:latin typeface="Arial"/>
                <a:ea typeface="Arial"/>
                <a:cs typeface="Arial"/>
                <a:sym typeface="Arial"/>
              </a:rPr>
              <a:t>”</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If a particular piece of XML meets the specification of the Schema - it is said to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rgbClr val="FFFF00"/>
                </a:solidFill>
                <a:latin typeface="Cabin"/>
                <a:ea typeface="Cabin"/>
                <a:cs typeface="Cabin"/>
                <a:sym typeface="Cabin"/>
              </a:rPr>
              <a:t>validate</a:t>
            </a:r>
            <a:r>
              <a:rPr b="0" baseline="0" i="0" lang="en-US" sz="3600" u="none" cap="none" strike="noStrike">
                <a:solidFill>
                  <a:schemeClr val="lt1"/>
                </a:solidFill>
                <a:latin typeface="Arial"/>
                <a:ea typeface="Arial"/>
                <a:cs typeface="Arial"/>
                <a:sym typeface="Arial"/>
              </a:rPr>
              <a:t>”</a:t>
            </a:r>
          </a:p>
        </p:txBody>
      </p:sp>
      <p:sp>
        <p:nvSpPr>
          <p:cNvPr id="389" name="Shape 389"/>
          <p:cNvSpPr txBox="1"/>
          <p:nvPr/>
        </p:nvSpPr>
        <p:spPr>
          <a:xfrm>
            <a:off x="4203700" y="8216900"/>
            <a:ext cx="8780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sng" cap="none" strike="noStrike">
                <a:solidFill>
                  <a:srgbClr val="00FFFF"/>
                </a:solidFill>
                <a:latin typeface="Cabin"/>
                <a:ea typeface="Cabin"/>
                <a:cs typeface="Cabin"/>
                <a:sym typeface="Cabin"/>
                <a:hlinkClick r:id="rId4"/>
              </a:rPr>
              <a:t>http://en.wikipedia.org/wiki/Xml_schema</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sp>
        <p:nvSpPr>
          <p:cNvPr id="394" name="Shape 394"/>
          <p:cNvSpPr txBox="1"/>
          <p:nvPr/>
        </p:nvSpPr>
        <p:spPr>
          <a:xfrm>
            <a:off x="11036300" y="2692400"/>
            <a:ext cx="3962399" cy="3962399"/>
          </a:xfrm>
          <a:prstGeom prst="rect">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None/>
            </a:pPr>
            <a:r>
              <a:t/>
            </a:r>
            <a:endParaRPr b="0" baseline="0" i="0" sz="7600" u="none" cap="none" strike="noStrike">
              <a:solidFill>
                <a:schemeClr val="lt1"/>
              </a:solidFill>
              <a:latin typeface="Cabin"/>
              <a:ea typeface="Cabin"/>
              <a:cs typeface="Cabin"/>
              <a:sym typeface="Cabin"/>
            </a:endParaRPr>
          </a:p>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Validator</a:t>
            </a:r>
          </a:p>
        </p:txBody>
      </p:sp>
      <p:sp>
        <p:nvSpPr>
          <p:cNvPr id="395" name="Shape 395"/>
          <p:cNvSpPr txBox="1"/>
          <p:nvPr/>
        </p:nvSpPr>
        <p:spPr>
          <a:xfrm>
            <a:off x="1454150" y="5835650"/>
            <a:ext cx="6724649" cy="914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5600" u="none" cap="none" strike="noStrike">
                <a:solidFill>
                  <a:srgbClr val="00FF00"/>
                </a:solidFill>
                <a:latin typeface="Cabin"/>
                <a:ea typeface="Cabin"/>
                <a:cs typeface="Cabin"/>
                <a:sym typeface="Cabin"/>
              </a:rPr>
              <a:t>XML Schema Contract</a:t>
            </a:r>
          </a:p>
        </p:txBody>
      </p:sp>
      <p:sp>
        <p:nvSpPr>
          <p:cNvPr id="396" name="Shape 396"/>
          <p:cNvSpPr txBox="1"/>
          <p:nvPr/>
        </p:nvSpPr>
        <p:spPr>
          <a:xfrm>
            <a:off x="2419350" y="2520950"/>
            <a:ext cx="4794250" cy="914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5600" u="none" cap="none" strike="noStrike">
                <a:solidFill>
                  <a:srgbClr val="FFFF00"/>
                </a:solidFill>
                <a:latin typeface="Cabin"/>
                <a:ea typeface="Cabin"/>
                <a:cs typeface="Cabin"/>
                <a:sym typeface="Cabin"/>
              </a:rPr>
              <a:t>XML Document</a:t>
            </a:r>
          </a:p>
        </p:txBody>
      </p:sp>
      <p:cxnSp>
        <p:nvCxnSpPr>
          <p:cNvPr id="397" name="Shape 397"/>
          <p:cNvCxnSpPr/>
          <p:nvPr/>
        </p:nvCxnSpPr>
        <p:spPr>
          <a:xfrm rot="10800000">
            <a:off x="7666037" y="3184524"/>
            <a:ext cx="3097211" cy="857250"/>
          </a:xfrm>
          <a:prstGeom prst="straightConnector1">
            <a:avLst/>
          </a:prstGeom>
          <a:noFill/>
          <a:ln cap="rnd" w="76200">
            <a:solidFill>
              <a:srgbClr val="FFFF00"/>
            </a:solidFill>
            <a:prstDash val="solid"/>
            <a:miter/>
            <a:headEnd len="med" w="med" type="stealth"/>
            <a:tailEnd len="med" w="med" type="none"/>
          </a:ln>
        </p:spPr>
      </p:cxnSp>
      <p:pic>
        <p:nvPicPr>
          <p:cNvPr id="398" name="Shape 398"/>
          <p:cNvPicPr preferRelativeResize="0"/>
          <p:nvPr/>
        </p:nvPicPr>
        <p:blipFill rotWithShape="1">
          <a:blip r:embed="rId3">
            <a:alphaModFix/>
          </a:blip>
          <a:srcRect b="0" l="0" r="0" t="0"/>
          <a:stretch/>
        </p:blipFill>
        <p:spPr>
          <a:xfrm>
            <a:off x="12199936" y="3022600"/>
            <a:ext cx="1617662" cy="1638300"/>
          </a:xfrm>
          <a:prstGeom prst="rect">
            <a:avLst/>
          </a:prstGeom>
          <a:noFill/>
          <a:ln>
            <a:noFill/>
          </a:ln>
        </p:spPr>
      </p:pic>
      <p:cxnSp>
        <p:nvCxnSpPr>
          <p:cNvPr id="399" name="Shape 399"/>
          <p:cNvCxnSpPr/>
          <p:nvPr/>
        </p:nvCxnSpPr>
        <p:spPr>
          <a:xfrm flipH="1">
            <a:off x="7862225" y="4986337"/>
            <a:ext cx="2878799" cy="1156500"/>
          </a:xfrm>
          <a:prstGeom prst="straightConnector1">
            <a:avLst/>
          </a:prstGeom>
          <a:noFill/>
          <a:ln cap="rnd" w="76200">
            <a:solidFill>
              <a:srgbClr val="00FF00"/>
            </a:solidFill>
            <a:prstDash val="solid"/>
            <a:miter/>
            <a:headEnd len="med" w="med" type="stealth"/>
            <a:tailEnd len="med" w="med" type="none"/>
          </a:ln>
        </p:spPr>
      </p:cxnSp>
      <p:sp>
        <p:nvSpPr>
          <p:cNvPr id="400" name="Shape 400"/>
          <p:cNvSpPr txBox="1"/>
          <p:nvPr/>
        </p:nvSpPr>
        <p:spPr>
          <a:xfrm>
            <a:off x="10566400" y="762000"/>
            <a:ext cx="4883149" cy="1003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6200" u="none" cap="none" strike="noStrike">
                <a:solidFill>
                  <a:schemeClr val="lt1"/>
                </a:solidFill>
                <a:latin typeface="Cabin"/>
                <a:ea typeface="Cabin"/>
                <a:cs typeface="Cabin"/>
                <a:sym typeface="Cabin"/>
              </a:rPr>
              <a:t>XML Validation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nvSpPr>
        <p:spPr>
          <a:xfrm>
            <a:off x="11036300" y="2692400"/>
            <a:ext cx="3962399" cy="3962399"/>
          </a:xfrm>
          <a:prstGeom prst="rect">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None/>
            </a:pPr>
            <a:r>
              <a:t/>
            </a:r>
            <a:endParaRPr b="0" baseline="0" i="0" sz="7600" u="none" cap="none" strike="noStrike">
              <a:solidFill>
                <a:schemeClr val="lt1"/>
              </a:solidFill>
              <a:latin typeface="Cabin"/>
              <a:ea typeface="Cabin"/>
              <a:cs typeface="Cabin"/>
              <a:sym typeface="Cabin"/>
            </a:endParaRPr>
          </a:p>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Validator</a:t>
            </a:r>
          </a:p>
        </p:txBody>
      </p:sp>
      <p:sp>
        <p:nvSpPr>
          <p:cNvPr id="406" name="Shape 406"/>
          <p:cNvSpPr txBox="1"/>
          <p:nvPr/>
        </p:nvSpPr>
        <p:spPr>
          <a:xfrm>
            <a:off x="1062024" y="1816100"/>
            <a:ext cx="6330900" cy="2324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abin"/>
                <a:ea typeface="Cabin"/>
                <a:cs typeface="Cabin"/>
                <a:sym typeface="Cabin"/>
              </a:rPr>
              <a:t>&lt;person&gt;</a:t>
            </a:r>
          </a:p>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abin"/>
                <a:ea typeface="Cabin"/>
                <a:cs typeface="Cabin"/>
                <a:sym typeface="Cabin"/>
              </a:rPr>
              <a:t>   &lt;lastname&gt;Severance&lt;/lastname&gt;</a:t>
            </a:r>
          </a:p>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abin"/>
                <a:ea typeface="Cabin"/>
                <a:cs typeface="Cabin"/>
                <a:sym typeface="Cabin"/>
              </a:rPr>
              <a:t>   &lt;age&gt;17&lt;/age&gt;</a:t>
            </a:r>
          </a:p>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abin"/>
                <a:ea typeface="Cabin"/>
                <a:cs typeface="Cabin"/>
                <a:sym typeface="Cabin"/>
              </a:rPr>
              <a:t>   &lt;dateborn&gt;2001-04-17&lt;/dateborn&gt;</a:t>
            </a:r>
          </a:p>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abin"/>
                <a:ea typeface="Cabin"/>
                <a:cs typeface="Cabin"/>
                <a:sym typeface="Cabin"/>
              </a:rPr>
              <a:t>&lt;/person&gt;</a:t>
            </a:r>
          </a:p>
        </p:txBody>
      </p:sp>
      <p:sp>
        <p:nvSpPr>
          <p:cNvPr id="407" name="Shape 407"/>
          <p:cNvSpPr txBox="1"/>
          <p:nvPr/>
        </p:nvSpPr>
        <p:spPr>
          <a:xfrm>
            <a:off x="795325" y="5035550"/>
            <a:ext cx="8870399" cy="39623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2900" u="none" cap="none" strike="noStrike">
                <a:solidFill>
                  <a:srgbClr val="00FF00"/>
                </a:solidFill>
                <a:latin typeface="Cabin"/>
                <a:ea typeface="Cabin"/>
                <a:cs typeface="Cabin"/>
                <a:sym typeface="Cabin"/>
              </a:rPr>
              <a:t>&lt;xs:complexType name=</a:t>
            </a:r>
            <a:r>
              <a:rPr b="0" baseline="0" i="0" lang="en-US" sz="2900" u="none" cap="none" strike="noStrike">
                <a:solidFill>
                  <a:srgbClr val="00FF00"/>
                </a:solidFill>
                <a:latin typeface="Arial"/>
                <a:ea typeface="Arial"/>
                <a:cs typeface="Arial"/>
                <a:sym typeface="Arial"/>
              </a:rPr>
              <a:t>”</a:t>
            </a:r>
            <a:r>
              <a:rPr b="0" baseline="0" i="0" lang="en-US" sz="2900" u="none" cap="none" strike="noStrike">
                <a:solidFill>
                  <a:srgbClr val="00FF00"/>
                </a:solidFill>
                <a:latin typeface="Cabin"/>
                <a:ea typeface="Cabin"/>
                <a:cs typeface="Cabin"/>
                <a:sym typeface="Cabin"/>
              </a:rPr>
              <a:t>person</a:t>
            </a:r>
            <a:r>
              <a:rPr b="0" baseline="0" i="0" lang="en-US" sz="2900" u="none" cap="none" strike="noStrike">
                <a:solidFill>
                  <a:srgbClr val="00FF00"/>
                </a:solidFill>
                <a:latin typeface="Arial"/>
                <a:ea typeface="Arial"/>
                <a:cs typeface="Arial"/>
                <a:sym typeface="Arial"/>
              </a:rPr>
              <a:t>”</a:t>
            </a:r>
            <a:r>
              <a:rPr b="0" baseline="0" i="0" lang="en-US" sz="2900" u="none" cap="none" strike="noStrike">
                <a:solidFill>
                  <a:srgbClr val="00FF00"/>
                </a:solidFill>
                <a:latin typeface="Cabin"/>
                <a:ea typeface="Cabin"/>
                <a:cs typeface="Cabin"/>
                <a:sym typeface="Cabin"/>
              </a:rPr>
              <a:t>&gt;</a:t>
            </a:r>
          </a:p>
          <a:p>
            <a:pPr indent="0" lvl="0" marL="0" marR="0" rtl="0" algn="l">
              <a:lnSpc>
                <a:spcPct val="100000"/>
              </a:lnSpc>
              <a:spcBef>
                <a:spcPts val="0"/>
              </a:spcBef>
              <a:spcAft>
                <a:spcPts val="0"/>
              </a:spcAft>
              <a:buClr>
                <a:srgbClr val="00FF00"/>
              </a:buClr>
              <a:buSzPct val="25000"/>
              <a:buFont typeface="Cabin"/>
              <a:buNone/>
            </a:pPr>
            <a:r>
              <a:rPr b="0" baseline="0" i="0" lang="en-US" sz="29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00FF00"/>
              </a:buClr>
              <a:buSzPct val="25000"/>
              <a:buFont typeface="Cabin"/>
              <a:buNone/>
            </a:pPr>
            <a:r>
              <a:rPr b="0" baseline="0" i="0" lang="en-US" sz="2900" u="none" cap="none" strike="noStrike">
                <a:solidFill>
                  <a:srgbClr val="00FF00"/>
                </a:solidFill>
                <a:latin typeface="Cabin"/>
                <a:ea typeface="Cabin"/>
                <a:cs typeface="Cabin"/>
                <a:sym typeface="Cabin"/>
              </a:rPr>
              <a:t>    &lt;xs:element name="lastname" type="xs:string"/&gt;</a:t>
            </a:r>
          </a:p>
          <a:p>
            <a:pPr indent="0" lvl="0" marL="0" marR="0" rtl="0" algn="l">
              <a:lnSpc>
                <a:spcPct val="100000"/>
              </a:lnSpc>
              <a:spcBef>
                <a:spcPts val="0"/>
              </a:spcBef>
              <a:spcAft>
                <a:spcPts val="0"/>
              </a:spcAft>
              <a:buClr>
                <a:srgbClr val="00FF00"/>
              </a:buClr>
              <a:buSzPct val="25000"/>
              <a:buFont typeface="Cabin"/>
              <a:buNone/>
            </a:pPr>
            <a:r>
              <a:rPr b="0" baseline="0" i="0" lang="en-US" sz="2900" u="none" cap="none" strike="noStrike">
                <a:solidFill>
                  <a:srgbClr val="00FF00"/>
                </a:solidFill>
                <a:latin typeface="Cabin"/>
                <a:ea typeface="Cabin"/>
                <a:cs typeface="Cabin"/>
                <a:sym typeface="Cabin"/>
              </a:rPr>
              <a:t>    &lt;xs:element name="age" type="xs:integer"/&gt;</a:t>
            </a:r>
          </a:p>
          <a:p>
            <a:pPr indent="0" lvl="0" marL="0" marR="0" rtl="0" algn="l">
              <a:lnSpc>
                <a:spcPct val="100000"/>
              </a:lnSpc>
              <a:spcBef>
                <a:spcPts val="0"/>
              </a:spcBef>
              <a:spcAft>
                <a:spcPts val="0"/>
              </a:spcAft>
              <a:buClr>
                <a:srgbClr val="00FF00"/>
              </a:buClr>
              <a:buSzPct val="25000"/>
              <a:buFont typeface="Cabin"/>
              <a:buNone/>
            </a:pPr>
            <a:r>
              <a:rPr b="0" baseline="0" i="0" lang="en-US" sz="2900" u="none" cap="none" strike="noStrike">
                <a:solidFill>
                  <a:srgbClr val="00FF00"/>
                </a:solidFill>
                <a:latin typeface="Cabin"/>
                <a:ea typeface="Cabin"/>
                <a:cs typeface="Cabin"/>
                <a:sym typeface="Cabin"/>
              </a:rPr>
              <a:t>    &lt;xs:element name="dateborn" type="xs:date"/&gt;</a:t>
            </a:r>
          </a:p>
          <a:p>
            <a:pPr indent="0" lvl="0" marL="0" marR="0" rtl="0" algn="l">
              <a:lnSpc>
                <a:spcPct val="100000"/>
              </a:lnSpc>
              <a:spcBef>
                <a:spcPts val="0"/>
              </a:spcBef>
              <a:spcAft>
                <a:spcPts val="0"/>
              </a:spcAft>
              <a:buClr>
                <a:srgbClr val="00FF00"/>
              </a:buClr>
              <a:buSzPct val="25000"/>
              <a:buFont typeface="Cabin"/>
              <a:buNone/>
            </a:pPr>
            <a:r>
              <a:rPr b="0" baseline="0" i="0" lang="en-US" sz="29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00FF00"/>
              </a:buClr>
              <a:buSzPct val="25000"/>
              <a:buFont typeface="Cabin"/>
              <a:buNone/>
            </a:pPr>
            <a:r>
              <a:rPr b="0" baseline="0" i="0" lang="en-US" sz="2900" u="none" cap="none" strike="noStrike">
                <a:solidFill>
                  <a:srgbClr val="00FF00"/>
                </a:solidFill>
                <a:latin typeface="Cabin"/>
                <a:ea typeface="Cabin"/>
                <a:cs typeface="Cabin"/>
                <a:sym typeface="Cabin"/>
              </a:rPr>
              <a:t>&lt;/xs:complexType&gt;</a:t>
            </a:r>
          </a:p>
        </p:txBody>
      </p:sp>
      <p:sp>
        <p:nvSpPr>
          <p:cNvPr id="408" name="Shape 408"/>
          <p:cNvSpPr txBox="1"/>
          <p:nvPr/>
        </p:nvSpPr>
        <p:spPr>
          <a:xfrm>
            <a:off x="2405061" y="4470400"/>
            <a:ext cx="43640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XML Schema Contract</a:t>
            </a:r>
          </a:p>
        </p:txBody>
      </p:sp>
      <p:sp>
        <p:nvSpPr>
          <p:cNvPr id="409" name="Shape 409"/>
          <p:cNvSpPr txBox="1"/>
          <p:nvPr/>
        </p:nvSpPr>
        <p:spPr>
          <a:xfrm>
            <a:off x="2403475" y="1117600"/>
            <a:ext cx="3122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XML Document</a:t>
            </a:r>
          </a:p>
        </p:txBody>
      </p:sp>
      <p:cxnSp>
        <p:nvCxnSpPr>
          <p:cNvPr id="410" name="Shape 410"/>
          <p:cNvCxnSpPr/>
          <p:nvPr/>
        </p:nvCxnSpPr>
        <p:spPr>
          <a:xfrm rot="10800000">
            <a:off x="7666037" y="3184524"/>
            <a:ext cx="3097211" cy="857250"/>
          </a:xfrm>
          <a:prstGeom prst="straightConnector1">
            <a:avLst/>
          </a:prstGeom>
          <a:noFill/>
          <a:ln cap="rnd" w="76200">
            <a:solidFill>
              <a:srgbClr val="FFFF00"/>
            </a:solidFill>
            <a:prstDash val="solid"/>
            <a:miter/>
            <a:headEnd len="med" w="med" type="stealth"/>
            <a:tailEnd len="med" w="med" type="none"/>
          </a:ln>
        </p:spPr>
      </p:cxnSp>
      <p:pic>
        <p:nvPicPr>
          <p:cNvPr id="411" name="Shape 411"/>
          <p:cNvPicPr preferRelativeResize="0"/>
          <p:nvPr/>
        </p:nvPicPr>
        <p:blipFill rotWithShape="1">
          <a:blip r:embed="rId3">
            <a:alphaModFix/>
          </a:blip>
          <a:srcRect b="0" l="0" r="0" t="0"/>
          <a:stretch/>
        </p:blipFill>
        <p:spPr>
          <a:xfrm>
            <a:off x="12199936" y="3022600"/>
            <a:ext cx="1617662" cy="1638300"/>
          </a:xfrm>
          <a:prstGeom prst="rect">
            <a:avLst/>
          </a:prstGeom>
          <a:noFill/>
          <a:ln>
            <a:noFill/>
          </a:ln>
        </p:spPr>
      </p:pic>
      <p:sp>
        <p:nvSpPr>
          <p:cNvPr id="412" name="Shape 412"/>
          <p:cNvSpPr txBox="1"/>
          <p:nvPr/>
        </p:nvSpPr>
        <p:spPr>
          <a:xfrm>
            <a:off x="10566400" y="762000"/>
            <a:ext cx="4883149" cy="1003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6200" u="none" cap="none" strike="noStrike">
                <a:solidFill>
                  <a:schemeClr val="lt1"/>
                </a:solidFill>
                <a:latin typeface="Cabin"/>
                <a:ea typeface="Cabin"/>
                <a:cs typeface="Cabin"/>
                <a:sym typeface="Cabin"/>
              </a:rPr>
              <a:t>XML Validation</a:t>
            </a:r>
          </a:p>
        </p:txBody>
      </p:sp>
      <p:cxnSp>
        <p:nvCxnSpPr>
          <p:cNvPr id="413" name="Shape 413"/>
          <p:cNvCxnSpPr/>
          <p:nvPr/>
        </p:nvCxnSpPr>
        <p:spPr>
          <a:xfrm flipH="1">
            <a:off x="7862225" y="4986337"/>
            <a:ext cx="2878799" cy="1156500"/>
          </a:xfrm>
          <a:prstGeom prst="straightConnector1">
            <a:avLst/>
          </a:prstGeom>
          <a:noFill/>
          <a:ln cap="rnd" w="76200">
            <a:solidFill>
              <a:srgbClr val="00FF00"/>
            </a:solidFill>
            <a:prstDash val="solid"/>
            <a:miter/>
            <a:headEnd len="med" w="med" type="stealth"/>
            <a:tailEnd len="med" w="med" type="none"/>
          </a:ln>
        </p:spPr>
      </p:cxn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Data on the Web</a:t>
            </a:r>
          </a:p>
        </p:txBody>
      </p:sp>
      <p:sp>
        <p:nvSpPr>
          <p:cNvPr id="210" name="Shape 210"/>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With the HTTP Request/Response well understood and well supported, there was a natural move toward exchanging data between programs using these protocols</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We needed to come up with an agreed way to represent data going between applications and across networks</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There are two commonly used formats: XML and JSON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Many XML Schema Languages</a:t>
            </a:r>
          </a:p>
        </p:txBody>
      </p:sp>
      <p:sp>
        <p:nvSpPr>
          <p:cNvPr id="419" name="Shape 419"/>
          <p:cNvSpPr txBox="1"/>
          <p:nvPr>
            <p:ph idx="1" type="body"/>
          </p:nvPr>
        </p:nvSpPr>
        <p:spPr>
          <a:xfrm>
            <a:off x="1155700" y="2222500"/>
            <a:ext cx="13932000" cy="57023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Document Type Definition (DTD)</a:t>
            </a:r>
          </a:p>
          <a:p>
            <a:pPr indent="-457200" lvl="1" marL="9144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http://en.wikipedia.org/wiki/Document_Type_Definition</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Standard Generalized Markup Language (ISO 8879:1986 SGML)</a:t>
            </a:r>
          </a:p>
          <a:p>
            <a:pPr indent="-457200" lvl="1" marL="9144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http://en.wikipedia.org/wiki/SGML</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rgbClr val="00FF00"/>
                </a:solidFill>
                <a:latin typeface="Cabin"/>
                <a:ea typeface="Cabin"/>
                <a:cs typeface="Cabin"/>
                <a:sym typeface="Cabin"/>
              </a:rPr>
              <a:t>XML Schema  from W3C - (XSD)</a:t>
            </a:r>
          </a:p>
          <a:p>
            <a:pPr indent="-457200" lvl="1" marL="9144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rgbClr val="00FF00"/>
                </a:solidFill>
                <a:latin typeface="Cabin"/>
                <a:ea typeface="Cabin"/>
                <a:cs typeface="Cabin"/>
                <a:sym typeface="Cabin"/>
              </a:rPr>
              <a:t>http://en.wikipedia.org/wiki/XML_Schema_(W3C)</a:t>
            </a:r>
          </a:p>
        </p:txBody>
      </p:sp>
      <p:sp>
        <p:nvSpPr>
          <p:cNvPr id="420" name="Shape 420"/>
          <p:cNvSpPr/>
          <p:nvPr/>
        </p:nvSpPr>
        <p:spPr>
          <a:xfrm flipH="1">
            <a:off x="13309700" y="6705600"/>
            <a:ext cx="1269899" cy="1269899"/>
          </a:xfrm>
          <a:prstGeom prst="rightArrow">
            <a:avLst>
              <a:gd fmla="val 45342" name="adj1"/>
              <a:gd fmla="val 23151" name="adj2"/>
            </a:avLst>
          </a:prstGeom>
          <a:blipFill rotWithShape="0">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421" name="Shape 421"/>
          <p:cNvSpPr txBox="1"/>
          <p:nvPr/>
        </p:nvSpPr>
        <p:spPr>
          <a:xfrm>
            <a:off x="4856275" y="8362950"/>
            <a:ext cx="7106100" cy="5333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000" u="sng" cap="none" strike="noStrike">
                <a:solidFill>
                  <a:srgbClr val="FFFF00"/>
                </a:solidFill>
                <a:latin typeface="Cabin"/>
                <a:ea typeface="Cabin"/>
                <a:cs typeface="Cabin"/>
                <a:sym typeface="Cabin"/>
                <a:hlinkClick r:id="rId4"/>
              </a:rPr>
              <a:t>http://en.wikipedia.org/wiki/Xml_schema</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XSD XML Schema (W3C spec)</a:t>
            </a:r>
          </a:p>
        </p:txBody>
      </p:sp>
      <p:sp>
        <p:nvSpPr>
          <p:cNvPr id="427" name="Shape 427"/>
          <p:cNvSpPr txBox="1"/>
          <p:nvPr>
            <p:ph idx="1" type="body"/>
          </p:nvPr>
        </p:nvSpPr>
        <p:spPr>
          <a:xfrm>
            <a:off x="1155700" y="2603500"/>
            <a:ext cx="13931900" cy="46354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We will focus on the World Wide Web Consortium (W3C) version</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It is often called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W3C Schema</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because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Schema</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is considered generic</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More commonly it is called XSD because the file names end in .xsd</a:t>
            </a:r>
          </a:p>
        </p:txBody>
      </p:sp>
      <p:sp>
        <p:nvSpPr>
          <p:cNvPr id="428" name="Shape 428"/>
          <p:cNvSpPr txBox="1"/>
          <p:nvPr/>
        </p:nvSpPr>
        <p:spPr>
          <a:xfrm>
            <a:off x="4375325" y="7505700"/>
            <a:ext cx="6822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sng" cap="none" strike="noStrike">
                <a:solidFill>
                  <a:srgbClr val="FFFF00"/>
                </a:solidFill>
                <a:latin typeface="Cabin"/>
                <a:ea typeface="Cabin"/>
                <a:cs typeface="Cabin"/>
                <a:sym typeface="Cabin"/>
                <a:hlinkClick r:id="rId3"/>
              </a:rPr>
              <a:t>http://www.w3.org/XML/Schema</a:t>
            </a:r>
          </a:p>
        </p:txBody>
      </p:sp>
      <p:sp>
        <p:nvSpPr>
          <p:cNvPr id="429" name="Shape 429"/>
          <p:cNvSpPr txBox="1"/>
          <p:nvPr/>
        </p:nvSpPr>
        <p:spPr>
          <a:xfrm>
            <a:off x="2836300" y="8191500"/>
            <a:ext cx="107369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sng" cap="none" strike="noStrike">
                <a:solidFill>
                  <a:srgbClr val="FFFF00"/>
                </a:solidFill>
                <a:latin typeface="Cabin"/>
                <a:ea typeface="Cabin"/>
                <a:cs typeface="Cabin"/>
                <a:sym typeface="Cabin"/>
                <a:hlinkClick r:id="rId4"/>
              </a:rPr>
              <a:t>http://en.wikipedia.org/wiki/XML_Schema_(W3C)</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ph type="title"/>
          </p:nvPr>
        </p:nvSpPr>
        <p:spPr>
          <a:xfrm>
            <a:off x="1155700" y="241300"/>
            <a:ext cx="45338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XSD Structure</a:t>
            </a:r>
          </a:p>
        </p:txBody>
      </p:sp>
      <p:sp>
        <p:nvSpPr>
          <p:cNvPr id="435" name="Shape 435"/>
          <p:cNvSpPr txBox="1"/>
          <p:nvPr>
            <p:ph idx="1" type="body"/>
          </p:nvPr>
        </p:nvSpPr>
        <p:spPr>
          <a:xfrm>
            <a:off x="1155700" y="2603500"/>
            <a:ext cx="13931900" cy="5638800"/>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rgbClr val="FF7F00"/>
              </a:buClr>
              <a:buSzPct val="171000"/>
              <a:buFont typeface="Cabin"/>
              <a:buChar char="•"/>
            </a:pPr>
            <a:r>
              <a:rPr b="0" baseline="0" i="0" lang="en-US" sz="3600" u="none" cap="none" strike="noStrike">
                <a:solidFill>
                  <a:srgbClr val="FF7F00"/>
                </a:solidFill>
                <a:latin typeface="Cabin"/>
                <a:ea typeface="Cabin"/>
                <a:cs typeface="Cabin"/>
                <a:sym typeface="Cabin"/>
              </a:rPr>
              <a:t>xs:element</a:t>
            </a:r>
          </a:p>
          <a:p>
            <a:pPr indent="-533400" lvl="0" marL="749300" marR="0" rtl="0" algn="l">
              <a:lnSpc>
                <a:spcPct val="100000"/>
              </a:lnSpc>
              <a:spcBef>
                <a:spcPts val="3500"/>
              </a:spcBef>
              <a:spcAft>
                <a:spcPts val="0"/>
              </a:spcAft>
              <a:buClr>
                <a:srgbClr val="00FF00"/>
              </a:buClr>
              <a:buSzPct val="171000"/>
              <a:buFont typeface="Cabin"/>
              <a:buChar char="•"/>
            </a:pPr>
            <a:r>
              <a:rPr b="0" baseline="0" i="0" lang="en-US" sz="3600" u="none" cap="none" strike="noStrike">
                <a:solidFill>
                  <a:srgbClr val="00FF00"/>
                </a:solidFill>
                <a:latin typeface="Cabin"/>
                <a:ea typeface="Cabin"/>
                <a:cs typeface="Cabin"/>
                <a:sym typeface="Cabin"/>
              </a:rPr>
              <a:t>xs:sequence</a:t>
            </a:r>
          </a:p>
          <a:p>
            <a:pPr indent="-533400" lvl="0" marL="749300" marR="0" rtl="0" algn="l">
              <a:lnSpc>
                <a:spcPct val="100000"/>
              </a:lnSpc>
              <a:spcBef>
                <a:spcPts val="3500"/>
              </a:spcBef>
              <a:spcAft>
                <a:spcPts val="0"/>
              </a:spcAft>
              <a:buClr>
                <a:srgbClr val="FFFF00"/>
              </a:buClr>
              <a:buSzPct val="171000"/>
              <a:buFont typeface="Cabin"/>
              <a:buChar char="•"/>
            </a:pPr>
            <a:r>
              <a:rPr b="0" baseline="0" i="0" lang="en-US" sz="3600" u="none" cap="none" strike="noStrike">
                <a:solidFill>
                  <a:srgbClr val="FFFF00"/>
                </a:solidFill>
                <a:latin typeface="Cabin"/>
                <a:ea typeface="Cabin"/>
                <a:cs typeface="Cabin"/>
                <a:sym typeface="Cabin"/>
              </a:rPr>
              <a:t>xs:complexType</a:t>
            </a:r>
          </a:p>
        </p:txBody>
      </p:sp>
      <p:sp>
        <p:nvSpPr>
          <p:cNvPr id="436" name="Shape 436"/>
          <p:cNvSpPr txBox="1"/>
          <p:nvPr/>
        </p:nvSpPr>
        <p:spPr>
          <a:xfrm>
            <a:off x="6449375" y="4628800"/>
            <a:ext cx="8975699" cy="3876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abin"/>
                <a:ea typeface="Cabin"/>
                <a:cs typeface="Cabin"/>
                <a:sym typeface="Cabin"/>
              </a:rPr>
              <a:t>&lt;xs:complexType name=</a:t>
            </a:r>
            <a:r>
              <a:rPr b="0" baseline="0" i="0" lang="en-US" sz="3000" u="none" cap="none" strike="noStrike">
                <a:solidFill>
                  <a:srgbClr val="FFFF00"/>
                </a:solidFill>
                <a:latin typeface="Arial"/>
                <a:ea typeface="Arial"/>
                <a:cs typeface="Arial"/>
                <a:sym typeface="Arial"/>
              </a:rPr>
              <a:t>”</a:t>
            </a:r>
            <a:r>
              <a:rPr b="0" baseline="0" i="0" lang="en-US" sz="3000" u="none" cap="none" strike="noStrike">
                <a:solidFill>
                  <a:srgbClr val="FFFF00"/>
                </a:solidFill>
                <a:latin typeface="Cabin"/>
                <a:ea typeface="Cabin"/>
                <a:cs typeface="Cabin"/>
                <a:sym typeface="Cabin"/>
              </a:rPr>
              <a:t>person</a:t>
            </a:r>
            <a:r>
              <a:rPr b="0" baseline="0" i="0" lang="en-US" sz="3000" u="none" cap="none" strike="noStrike">
                <a:solidFill>
                  <a:srgbClr val="FFFF00"/>
                </a:solidFill>
                <a:latin typeface="Arial"/>
                <a:ea typeface="Arial"/>
                <a:cs typeface="Arial"/>
                <a:sym typeface="Arial"/>
              </a:rPr>
              <a:t>”</a:t>
            </a:r>
            <a:r>
              <a:rPr b="0" baseline="0" i="0" lang="en-US" sz="3000" u="none" cap="none" strike="noStrike">
                <a:solidFill>
                  <a:srgbClr val="FFFF00"/>
                </a:solidFill>
                <a:latin typeface="Cabin"/>
                <a:ea typeface="Cabin"/>
                <a:cs typeface="Cabin"/>
                <a:sym typeface="Cabin"/>
              </a:rPr>
              <a:t>&gt;</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FF7F00"/>
              </a:buClr>
              <a:buSzPct val="25000"/>
              <a:buFont typeface="Cabin"/>
              <a:buNone/>
            </a:pPr>
            <a:r>
              <a:rPr b="0" baseline="0" i="0" lang="en-US" sz="3000" u="none" cap="none" strike="noStrike">
                <a:solidFill>
                  <a:srgbClr val="FF7F00"/>
                </a:solidFill>
                <a:latin typeface="Cabin"/>
                <a:ea typeface="Cabin"/>
                <a:cs typeface="Cabin"/>
                <a:sym typeface="Cabin"/>
              </a:rPr>
              <a:t>    &lt;xs:element name="lastname" type="xs:string"/&gt;</a:t>
            </a:r>
          </a:p>
          <a:p>
            <a:pPr indent="0" lvl="0" marL="0" marR="0" rtl="0" algn="l">
              <a:lnSpc>
                <a:spcPct val="100000"/>
              </a:lnSpc>
              <a:spcBef>
                <a:spcPts val="0"/>
              </a:spcBef>
              <a:spcAft>
                <a:spcPts val="0"/>
              </a:spcAft>
              <a:buClr>
                <a:srgbClr val="FF7F00"/>
              </a:buClr>
              <a:buSzPct val="25000"/>
              <a:buFont typeface="Cabin"/>
              <a:buNone/>
            </a:pPr>
            <a:r>
              <a:rPr b="0" baseline="0" i="0" lang="en-US" sz="3000" u="none" cap="none" strike="noStrike">
                <a:solidFill>
                  <a:srgbClr val="FF7F00"/>
                </a:solidFill>
                <a:latin typeface="Cabin"/>
                <a:ea typeface="Cabin"/>
                <a:cs typeface="Cabin"/>
                <a:sym typeface="Cabin"/>
              </a:rPr>
              <a:t>    &lt;xs:element name="age" type="xs:integer"/&gt;</a:t>
            </a:r>
          </a:p>
          <a:p>
            <a:pPr indent="0" lvl="0" marL="0" marR="0" rtl="0" algn="l">
              <a:lnSpc>
                <a:spcPct val="100000"/>
              </a:lnSpc>
              <a:spcBef>
                <a:spcPts val="0"/>
              </a:spcBef>
              <a:spcAft>
                <a:spcPts val="0"/>
              </a:spcAft>
              <a:buClr>
                <a:srgbClr val="FF7F00"/>
              </a:buClr>
              <a:buSzPct val="25000"/>
              <a:buFont typeface="Cabin"/>
              <a:buNone/>
            </a:pPr>
            <a:r>
              <a:rPr b="0" baseline="0" i="0" lang="en-US" sz="3000" u="none" cap="none" strike="noStrike">
                <a:solidFill>
                  <a:srgbClr val="FF7F00"/>
                </a:solidFill>
                <a:latin typeface="Cabin"/>
                <a:ea typeface="Cabin"/>
                <a:cs typeface="Cabin"/>
                <a:sym typeface="Cabin"/>
              </a:rPr>
              <a:t>    &lt;xs:element name="dateborn" type="xs:date"/&gt;</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abin"/>
                <a:ea typeface="Cabin"/>
                <a:cs typeface="Cabin"/>
                <a:sym typeface="Cabin"/>
              </a:rPr>
              <a:t>&lt;/xs:complexType&gt;</a:t>
            </a:r>
          </a:p>
        </p:txBody>
      </p:sp>
      <p:sp>
        <p:nvSpPr>
          <p:cNvPr id="437" name="Shape 437"/>
          <p:cNvSpPr txBox="1"/>
          <p:nvPr/>
        </p:nvSpPr>
        <p:spPr>
          <a:xfrm>
            <a:off x="6530261" y="1371325"/>
            <a:ext cx="7196099" cy="2705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&lt;</a:t>
            </a:r>
            <a:r>
              <a:rPr b="0" baseline="0" i="0" lang="en-US" sz="3000" u="none" cap="none" strike="noStrike">
                <a:solidFill>
                  <a:srgbClr val="FFFF00"/>
                </a:solidFill>
                <a:latin typeface="Cabin"/>
                <a:ea typeface="Cabin"/>
                <a:cs typeface="Cabin"/>
                <a:sym typeface="Cabin"/>
              </a:rPr>
              <a:t>person&gt;</a:t>
            </a:r>
          </a:p>
          <a:p>
            <a:pPr indent="0" lvl="0" marL="0" marR="0" rtl="0" algn="l">
              <a:lnSpc>
                <a:spcPct val="100000"/>
              </a:lnSpc>
              <a:spcBef>
                <a:spcPts val="0"/>
              </a:spcBef>
              <a:spcAft>
                <a:spcPts val="0"/>
              </a:spcAft>
              <a:buClr>
                <a:srgbClr val="FF7F00"/>
              </a:buClr>
              <a:buSzPct val="25000"/>
              <a:buFont typeface="Cabin"/>
              <a:buNone/>
            </a:pPr>
            <a:r>
              <a:rPr b="0" baseline="0" i="0" lang="en-US" sz="3000" u="none" cap="none" strike="noStrike">
                <a:solidFill>
                  <a:srgbClr val="FF7F00"/>
                </a:solidFill>
                <a:latin typeface="Cabin"/>
                <a:ea typeface="Cabin"/>
                <a:cs typeface="Cabin"/>
                <a:sym typeface="Cabin"/>
              </a:rPr>
              <a:t>   &lt;lastname&gt;Severance&lt;/lastname&gt;</a:t>
            </a:r>
          </a:p>
          <a:p>
            <a:pPr indent="0" lvl="0" marL="0" marR="0" rtl="0" algn="l">
              <a:lnSpc>
                <a:spcPct val="100000"/>
              </a:lnSpc>
              <a:spcBef>
                <a:spcPts val="0"/>
              </a:spcBef>
              <a:spcAft>
                <a:spcPts val="0"/>
              </a:spcAft>
              <a:buClr>
                <a:srgbClr val="FF7F00"/>
              </a:buClr>
              <a:buSzPct val="25000"/>
              <a:buFont typeface="Cabin"/>
              <a:buNone/>
            </a:pPr>
            <a:r>
              <a:rPr b="0" baseline="0" i="0" lang="en-US" sz="3000" u="none" cap="none" strike="noStrike">
                <a:solidFill>
                  <a:srgbClr val="FF7F00"/>
                </a:solidFill>
                <a:latin typeface="Cabin"/>
                <a:ea typeface="Cabin"/>
                <a:cs typeface="Cabin"/>
                <a:sym typeface="Cabin"/>
              </a:rPr>
              <a:t>   &lt;age&gt;17&lt;/age&gt;</a:t>
            </a:r>
          </a:p>
          <a:p>
            <a:pPr indent="0" lvl="0" marL="0" marR="0" rtl="0" algn="l">
              <a:lnSpc>
                <a:spcPct val="100000"/>
              </a:lnSpc>
              <a:spcBef>
                <a:spcPts val="0"/>
              </a:spcBef>
              <a:spcAft>
                <a:spcPts val="0"/>
              </a:spcAft>
              <a:buClr>
                <a:srgbClr val="FF7F00"/>
              </a:buClr>
              <a:buSzPct val="25000"/>
              <a:buFont typeface="Cabin"/>
              <a:buNone/>
            </a:pPr>
            <a:r>
              <a:rPr b="0" baseline="0" i="0" lang="en-US" sz="3000" u="none" cap="none" strike="noStrike">
                <a:solidFill>
                  <a:srgbClr val="FF7F00"/>
                </a:solidFill>
                <a:latin typeface="Cabin"/>
                <a:ea typeface="Cabin"/>
                <a:cs typeface="Cabin"/>
                <a:sym typeface="Cabin"/>
              </a:rPr>
              <a:t>   &lt;dateborn&gt;2001-04-17&lt;/dateborn&gt;</a:t>
            </a:r>
          </a:p>
          <a:p>
            <a:pPr indent="0" lvl="0" marL="0" marR="0" rtl="0" algn="l">
              <a:lnSpc>
                <a:spcPct val="100000"/>
              </a:lnSpc>
              <a:spcBef>
                <a:spcPts val="0"/>
              </a:spcBef>
              <a:spcAft>
                <a:spcPts val="0"/>
              </a:spcAft>
              <a:buClr>
                <a:srgbClr val="FFFF00"/>
              </a:buClr>
              <a:buSzPct val="25000"/>
              <a:buFont typeface="Cabin"/>
              <a:buNone/>
            </a:pPr>
            <a:r>
              <a:rPr b="0" baseline="0" i="0" lang="en-US" sz="3000" u="none" cap="none" strike="noStrike">
                <a:solidFill>
                  <a:srgbClr val="FFFF00"/>
                </a:solidFill>
                <a:latin typeface="Cabin"/>
                <a:ea typeface="Cabin"/>
                <a:cs typeface="Cabin"/>
                <a:sym typeface="Cabin"/>
              </a:rPr>
              <a:t>&lt;/person&gt;</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sp>
        <p:nvSpPr>
          <p:cNvPr id="442" name="Shape 442"/>
          <p:cNvSpPr txBox="1"/>
          <p:nvPr>
            <p:ph type="title"/>
          </p:nvPr>
        </p:nvSpPr>
        <p:spPr>
          <a:xfrm>
            <a:off x="10078975" y="572025"/>
            <a:ext cx="51816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XSD</a:t>
            </a:r>
            <a:br>
              <a:rPr b="0" baseline="0" i="0" lang="en-US" sz="7600" u="none" cap="none" strike="noStrike">
                <a:solidFill>
                  <a:srgbClr val="FFFF00"/>
                </a:solidFill>
                <a:latin typeface="Cabin"/>
                <a:ea typeface="Cabin"/>
                <a:cs typeface="Cabin"/>
                <a:sym typeface="Cabin"/>
              </a:rPr>
            </a:br>
            <a:r>
              <a:rPr b="0" baseline="0" i="0" lang="en-US" sz="7600" u="none" cap="none" strike="noStrike">
                <a:solidFill>
                  <a:srgbClr val="FFFF00"/>
                </a:solidFill>
                <a:latin typeface="Cabin"/>
                <a:ea typeface="Cabin"/>
                <a:cs typeface="Cabin"/>
                <a:sym typeface="Cabin"/>
              </a:rPr>
              <a:t>Constraints</a:t>
            </a:r>
          </a:p>
        </p:txBody>
      </p:sp>
      <p:sp>
        <p:nvSpPr>
          <p:cNvPr id="443" name="Shape 443"/>
          <p:cNvSpPr txBox="1"/>
          <p:nvPr/>
        </p:nvSpPr>
        <p:spPr>
          <a:xfrm>
            <a:off x="1237150" y="8281775"/>
            <a:ext cx="139236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sng" cap="none" strike="noStrike">
                <a:solidFill>
                  <a:srgbClr val="FFFF00"/>
                </a:solidFill>
                <a:latin typeface="Cabin"/>
                <a:ea typeface="Cabin"/>
                <a:cs typeface="Cabin"/>
                <a:sym typeface="Cabin"/>
                <a:hlinkClick r:id="rId3"/>
              </a:rPr>
              <a:t>http://www.w3schools.com/Schema/schema_complex_indicators.asp</a:t>
            </a:r>
          </a:p>
        </p:txBody>
      </p:sp>
      <p:sp>
        <p:nvSpPr>
          <p:cNvPr id="444" name="Shape 444"/>
          <p:cNvSpPr txBox="1"/>
          <p:nvPr/>
        </p:nvSpPr>
        <p:spPr>
          <a:xfrm>
            <a:off x="339725" y="146050"/>
            <a:ext cx="10960099" cy="5308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abin"/>
                <a:ea typeface="Cabin"/>
                <a:cs typeface="Cabin"/>
                <a:sym typeface="Cabin"/>
              </a:rPr>
              <a:t>&lt;xs:element name="person"&gt;</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abin"/>
                <a:ea typeface="Cabin"/>
                <a:cs typeface="Cabin"/>
                <a:sym typeface="Cabin"/>
              </a:rPr>
              <a:t>  &lt;xs:complexType&gt;</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00FFFF"/>
              </a:buClr>
              <a:buSzPct val="25000"/>
              <a:buFont typeface="Cabin"/>
              <a:buNone/>
            </a:pPr>
            <a:r>
              <a:rPr b="0" baseline="0" i="0" lang="en-US" sz="3000" u="none" cap="none" strike="noStrike">
                <a:solidFill>
                  <a:srgbClr val="00FFFF"/>
                </a:solidFill>
                <a:latin typeface="Cabin"/>
                <a:ea typeface="Cabin"/>
                <a:cs typeface="Cabin"/>
                <a:sym typeface="Cabin"/>
              </a:rPr>
              <a:t>      &lt;xs:element name="full_name" type="xs:string"            minOccurs="1" maxOccurs="1" /&gt;</a:t>
            </a:r>
          </a:p>
          <a:p>
            <a:pPr indent="0" lvl="0" marL="0" marR="0" rtl="0" algn="l">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abin"/>
                <a:ea typeface="Cabin"/>
                <a:cs typeface="Cabin"/>
                <a:sym typeface="Cabin"/>
              </a:rPr>
              <a:t>      </a:t>
            </a:r>
            <a:r>
              <a:rPr b="0" baseline="0" i="0" lang="en-US" sz="3000" u="none" cap="none" strike="noStrike">
                <a:solidFill>
                  <a:srgbClr val="FF7F00"/>
                </a:solidFill>
                <a:latin typeface="Cabin"/>
                <a:ea typeface="Cabin"/>
                <a:cs typeface="Cabin"/>
                <a:sym typeface="Cabin"/>
              </a:rPr>
              <a:t>&lt;xs:element name="child_name" type="xs:string"             minOccurs="0" maxOccurs="10" /&gt;</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abin"/>
                <a:ea typeface="Cabin"/>
                <a:cs typeface="Cabin"/>
                <a:sym typeface="Cabin"/>
              </a:rPr>
              <a:t>  &lt;/xs:complexType&gt;</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abin"/>
                <a:ea typeface="Cabin"/>
                <a:cs typeface="Cabin"/>
                <a:sym typeface="Cabin"/>
              </a:rPr>
              <a:t>&lt;/xs:element&gt;</a:t>
            </a:r>
          </a:p>
        </p:txBody>
      </p:sp>
      <p:sp>
        <p:nvSpPr>
          <p:cNvPr id="445" name="Shape 445"/>
          <p:cNvSpPr txBox="1"/>
          <p:nvPr/>
        </p:nvSpPr>
        <p:spPr>
          <a:xfrm>
            <a:off x="7807136" y="4035137"/>
            <a:ext cx="7505699" cy="3876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abin"/>
                <a:ea typeface="Cabin"/>
                <a:cs typeface="Cabin"/>
                <a:sym typeface="Cabin"/>
              </a:rPr>
              <a:t>&lt;person&gt;</a:t>
            </a:r>
          </a:p>
          <a:p>
            <a:pPr indent="0" lvl="0" marL="0" marR="0" rtl="0" algn="l">
              <a:lnSpc>
                <a:spcPct val="100000"/>
              </a:lnSpc>
              <a:spcBef>
                <a:spcPts val="0"/>
              </a:spcBef>
              <a:spcAft>
                <a:spcPts val="0"/>
              </a:spcAft>
              <a:buClr>
                <a:srgbClr val="00FFFF"/>
              </a:buClr>
              <a:buSzPct val="25000"/>
              <a:buFont typeface="Cabin"/>
              <a:buNone/>
            </a:pPr>
            <a:r>
              <a:rPr b="0" baseline="0" i="0" lang="en-US" sz="3000" u="none" cap="none" strike="noStrike">
                <a:solidFill>
                  <a:srgbClr val="00FFFF"/>
                </a:solidFill>
                <a:latin typeface="Cabin"/>
                <a:ea typeface="Cabin"/>
                <a:cs typeface="Cabin"/>
                <a:sym typeface="Cabin"/>
              </a:rPr>
              <a:t>  &lt;full_name&gt;Tove Refsnes&lt;/full_name&gt;</a:t>
            </a:r>
          </a:p>
          <a:p>
            <a:pPr indent="0" lvl="0" marL="0" marR="0" rtl="0" algn="l">
              <a:lnSpc>
                <a:spcPct val="100000"/>
              </a:lnSpc>
              <a:spcBef>
                <a:spcPts val="0"/>
              </a:spcBef>
              <a:spcAft>
                <a:spcPts val="0"/>
              </a:spcAft>
              <a:buClr>
                <a:srgbClr val="FF7F00"/>
              </a:buClr>
              <a:buSzPct val="25000"/>
              <a:buFont typeface="Cabin"/>
              <a:buNone/>
            </a:pPr>
            <a:r>
              <a:rPr b="0" baseline="0" i="0" lang="en-US" sz="3000" u="none" cap="none" strike="noStrike">
                <a:solidFill>
                  <a:srgbClr val="FF7F00"/>
                </a:solidFill>
                <a:latin typeface="Cabin"/>
                <a:ea typeface="Cabin"/>
                <a:cs typeface="Cabin"/>
                <a:sym typeface="Cabin"/>
              </a:rPr>
              <a:t>  &lt;child_name&gt;Hege&lt;/child_name&gt;</a:t>
            </a:r>
          </a:p>
          <a:p>
            <a:pPr indent="0" lvl="0" marL="0" marR="0" rtl="0" algn="l">
              <a:lnSpc>
                <a:spcPct val="100000"/>
              </a:lnSpc>
              <a:spcBef>
                <a:spcPts val="0"/>
              </a:spcBef>
              <a:spcAft>
                <a:spcPts val="0"/>
              </a:spcAft>
              <a:buClr>
                <a:srgbClr val="FF7F00"/>
              </a:buClr>
              <a:buSzPct val="25000"/>
              <a:buFont typeface="Cabin"/>
              <a:buNone/>
            </a:pPr>
            <a:r>
              <a:rPr b="0" baseline="0" i="0" lang="en-US" sz="3000" u="none" cap="none" strike="noStrike">
                <a:solidFill>
                  <a:srgbClr val="FF7F00"/>
                </a:solidFill>
                <a:latin typeface="Cabin"/>
                <a:ea typeface="Cabin"/>
                <a:cs typeface="Cabin"/>
                <a:sym typeface="Cabin"/>
              </a:rPr>
              <a:t>  &lt;child_name&gt;Stale&lt;/child_name&gt;</a:t>
            </a:r>
          </a:p>
          <a:p>
            <a:pPr indent="0" lvl="0" marL="0" marR="0" rtl="0" algn="l">
              <a:lnSpc>
                <a:spcPct val="100000"/>
              </a:lnSpc>
              <a:spcBef>
                <a:spcPts val="0"/>
              </a:spcBef>
              <a:spcAft>
                <a:spcPts val="0"/>
              </a:spcAft>
              <a:buClr>
                <a:srgbClr val="FF7F00"/>
              </a:buClr>
              <a:buSzPct val="25000"/>
              <a:buFont typeface="Cabin"/>
              <a:buNone/>
            </a:pPr>
            <a:r>
              <a:rPr b="0" baseline="0" i="0" lang="en-US" sz="3000" u="none" cap="none" strike="noStrike">
                <a:solidFill>
                  <a:srgbClr val="FF7F00"/>
                </a:solidFill>
                <a:latin typeface="Cabin"/>
                <a:ea typeface="Cabin"/>
                <a:cs typeface="Cabin"/>
                <a:sym typeface="Cabin"/>
              </a:rPr>
              <a:t>  &lt;child_name&gt;Jim&lt;/child_name&gt;</a:t>
            </a:r>
          </a:p>
          <a:p>
            <a:pPr indent="0" lvl="0" marL="0" marR="0" rtl="0" algn="l">
              <a:lnSpc>
                <a:spcPct val="100000"/>
              </a:lnSpc>
              <a:spcBef>
                <a:spcPts val="0"/>
              </a:spcBef>
              <a:spcAft>
                <a:spcPts val="0"/>
              </a:spcAft>
              <a:buClr>
                <a:srgbClr val="FF7F00"/>
              </a:buClr>
              <a:buSzPct val="25000"/>
              <a:buFont typeface="Cabin"/>
              <a:buNone/>
            </a:pPr>
            <a:r>
              <a:rPr b="0" baseline="0" i="0" lang="en-US" sz="3000" u="none" cap="none" strike="noStrike">
                <a:solidFill>
                  <a:srgbClr val="FF7F00"/>
                </a:solidFill>
                <a:latin typeface="Cabin"/>
                <a:ea typeface="Cabin"/>
                <a:cs typeface="Cabin"/>
                <a:sym typeface="Cabin"/>
              </a:rPr>
              <a:t>  &lt;child_name&gt;Borge&lt;/child_name&gt;</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abin"/>
                <a:ea typeface="Cabin"/>
                <a:cs typeface="Cabin"/>
                <a:sym typeface="Cabin"/>
              </a:rPr>
              <a:t>&lt;/person&gt;</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9" name="Shape 449"/>
        <p:cNvGrpSpPr/>
        <p:nvPr/>
      </p:nvGrpSpPr>
      <p:grpSpPr>
        <a:xfrm>
          <a:off x="0" y="0"/>
          <a:ext cx="0" cy="0"/>
          <a:chOff x="0" y="0"/>
          <a:chExt cx="0" cy="0"/>
        </a:xfrm>
      </p:grpSpPr>
      <p:sp>
        <p:nvSpPr>
          <p:cNvPr id="450" name="Shape 450"/>
          <p:cNvSpPr txBox="1"/>
          <p:nvPr>
            <p:ph type="title"/>
          </p:nvPr>
        </p:nvSpPr>
        <p:spPr>
          <a:xfrm>
            <a:off x="10807700" y="546100"/>
            <a:ext cx="4279799"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XSD Data Types</a:t>
            </a:r>
          </a:p>
        </p:txBody>
      </p:sp>
      <p:sp>
        <p:nvSpPr>
          <p:cNvPr id="451" name="Shape 451"/>
          <p:cNvSpPr txBox="1"/>
          <p:nvPr/>
        </p:nvSpPr>
        <p:spPr>
          <a:xfrm>
            <a:off x="1501675" y="8280400"/>
            <a:ext cx="13382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sng" cap="none" strike="noStrike">
                <a:solidFill>
                  <a:srgbClr val="FFFF00"/>
                </a:solidFill>
                <a:latin typeface="Cabin"/>
                <a:ea typeface="Cabin"/>
                <a:cs typeface="Cabin"/>
                <a:sym typeface="Cabin"/>
                <a:hlinkClick r:id="rId3"/>
              </a:rPr>
              <a:t>http://www.w3schools.com/Schema/schema_dtypes_numeric.asp</a:t>
            </a:r>
          </a:p>
        </p:txBody>
      </p:sp>
      <p:sp>
        <p:nvSpPr>
          <p:cNvPr id="452" name="Shape 452"/>
          <p:cNvSpPr txBox="1"/>
          <p:nvPr/>
        </p:nvSpPr>
        <p:spPr>
          <a:xfrm>
            <a:off x="695325" y="1371600"/>
            <a:ext cx="10185300" cy="2705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3200" u="none" cap="none" strike="noStrike">
                <a:solidFill>
                  <a:srgbClr val="FF00FF"/>
                </a:solidFill>
                <a:latin typeface="Cabin"/>
                <a:ea typeface="Cabin"/>
                <a:cs typeface="Cabin"/>
                <a:sym typeface="Cabin"/>
              </a:rPr>
              <a:t>&lt;xs:element name="customer" type="xs:string"/&gt;</a:t>
            </a:r>
          </a:p>
          <a:p>
            <a:pPr indent="0" lvl="0" marL="0" marR="0" rtl="0" algn="l">
              <a:lnSpc>
                <a:spcPct val="100000"/>
              </a:lnSpc>
              <a:spcBef>
                <a:spcPts val="0"/>
              </a:spcBef>
              <a:spcAft>
                <a:spcPts val="0"/>
              </a:spcAft>
              <a:buClr>
                <a:srgbClr val="00FF00"/>
              </a:buClr>
              <a:buSzPct val="25000"/>
              <a:buFont typeface="Cabin"/>
              <a:buNone/>
            </a:pPr>
            <a:r>
              <a:rPr b="0" baseline="0" i="0" lang="en-US" sz="3200" u="none" cap="none" strike="noStrike">
                <a:solidFill>
                  <a:srgbClr val="00FF00"/>
                </a:solidFill>
                <a:latin typeface="Cabin"/>
                <a:ea typeface="Cabin"/>
                <a:cs typeface="Cabin"/>
                <a:sym typeface="Cabin"/>
              </a:rPr>
              <a:t>&lt;xs:element name="start" type="xs:date"/&gt;</a:t>
            </a:r>
          </a:p>
          <a:p>
            <a:pPr indent="0" lvl="0" marL="0" marR="0" rtl="0" algn="l">
              <a:lnSpc>
                <a:spcPct val="100000"/>
              </a:lnSpc>
              <a:spcBef>
                <a:spcPts val="0"/>
              </a:spcBef>
              <a:spcAft>
                <a:spcPts val="0"/>
              </a:spcAft>
              <a:buClr>
                <a:srgbClr val="FF7F00"/>
              </a:buClr>
              <a:buSzPct val="25000"/>
              <a:buFont typeface="Cabin"/>
              <a:buNone/>
            </a:pPr>
            <a:r>
              <a:rPr b="0" baseline="0" i="0" lang="en-US" sz="3200" u="none" cap="none" strike="noStrike">
                <a:solidFill>
                  <a:srgbClr val="FF7F00"/>
                </a:solidFill>
                <a:latin typeface="Cabin"/>
                <a:ea typeface="Cabin"/>
                <a:cs typeface="Cabin"/>
                <a:sym typeface="Cabin"/>
              </a:rPr>
              <a:t>&lt;xs:element name="startdate" type="xs:dateTime"/&gt;</a:t>
            </a:r>
          </a:p>
          <a:p>
            <a:pPr indent="0" lvl="0" marL="0" marR="0" rtl="0" algn="l">
              <a:lnSpc>
                <a:spcPct val="100000"/>
              </a:lnSpc>
              <a:spcBef>
                <a:spcPts val="0"/>
              </a:spcBef>
              <a:spcAft>
                <a:spcPts val="0"/>
              </a:spcAft>
              <a:buClr>
                <a:srgbClr val="FFFF00"/>
              </a:buClr>
              <a:buSzPct val="25000"/>
              <a:buFont typeface="Cabin"/>
              <a:buNone/>
            </a:pPr>
            <a:r>
              <a:rPr b="0" baseline="0" i="0" lang="en-US" sz="3200" u="none" cap="none" strike="noStrike">
                <a:solidFill>
                  <a:srgbClr val="FFFF00"/>
                </a:solidFill>
                <a:latin typeface="Cabin"/>
                <a:ea typeface="Cabin"/>
                <a:cs typeface="Cabin"/>
                <a:sym typeface="Cabin"/>
              </a:rPr>
              <a:t>&lt;xs:element name="prize" type="xs:decimal"/&gt;</a:t>
            </a:r>
          </a:p>
          <a:p>
            <a:pPr indent="0" lvl="0" marL="0" marR="0" rtl="0" algn="l">
              <a:lnSpc>
                <a:spcPct val="100000"/>
              </a:lnSpc>
              <a:spcBef>
                <a:spcPts val="0"/>
              </a:spcBef>
              <a:spcAft>
                <a:spcPts val="0"/>
              </a:spcAft>
              <a:buClr>
                <a:srgbClr val="00FFFF"/>
              </a:buClr>
              <a:buSzPct val="25000"/>
              <a:buFont typeface="Cabin"/>
              <a:buNone/>
            </a:pPr>
            <a:r>
              <a:rPr b="0" baseline="0" i="0" lang="en-US" sz="3200" u="none" cap="none" strike="noStrike">
                <a:solidFill>
                  <a:srgbClr val="00FFFF"/>
                </a:solidFill>
                <a:latin typeface="Cabin"/>
                <a:ea typeface="Cabin"/>
                <a:cs typeface="Cabin"/>
                <a:sym typeface="Cabin"/>
              </a:rPr>
              <a:t>&lt;xs:element name="weeks" type="xs:integer"/&gt;</a:t>
            </a:r>
          </a:p>
        </p:txBody>
      </p:sp>
      <p:sp>
        <p:nvSpPr>
          <p:cNvPr id="453" name="Shape 453"/>
          <p:cNvSpPr txBox="1"/>
          <p:nvPr/>
        </p:nvSpPr>
        <p:spPr>
          <a:xfrm>
            <a:off x="6432550" y="4808537"/>
            <a:ext cx="8880475" cy="332422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3200" u="none" cap="none" strike="noStrike">
                <a:solidFill>
                  <a:srgbClr val="FF00FF"/>
                </a:solidFill>
                <a:latin typeface="Cabin"/>
                <a:ea typeface="Cabin"/>
                <a:cs typeface="Cabin"/>
                <a:sym typeface="Cabin"/>
              </a:rPr>
              <a:t>&lt;customer&gt;John Smith&lt;/customer&gt;</a:t>
            </a:r>
          </a:p>
          <a:p>
            <a:pPr indent="0" lvl="0" marL="0" marR="0" rtl="0" algn="l">
              <a:lnSpc>
                <a:spcPct val="100000"/>
              </a:lnSpc>
              <a:spcBef>
                <a:spcPts val="0"/>
              </a:spcBef>
              <a:spcAft>
                <a:spcPts val="0"/>
              </a:spcAft>
              <a:buClr>
                <a:srgbClr val="00FF00"/>
              </a:buClr>
              <a:buSzPct val="25000"/>
              <a:buFont typeface="Cabin"/>
              <a:buNone/>
            </a:pPr>
            <a:r>
              <a:rPr b="0" baseline="0" i="0" lang="en-US" sz="3200" u="none" cap="none" strike="noStrike">
                <a:solidFill>
                  <a:srgbClr val="00FF00"/>
                </a:solidFill>
                <a:latin typeface="Cabin"/>
                <a:ea typeface="Cabin"/>
                <a:cs typeface="Cabin"/>
                <a:sym typeface="Cabin"/>
              </a:rPr>
              <a:t>&lt;start&gt;2002-09-24&lt;/start&gt;</a:t>
            </a:r>
          </a:p>
          <a:p>
            <a:pPr indent="0" lvl="0" marL="0" marR="0" rtl="0" algn="l">
              <a:lnSpc>
                <a:spcPct val="100000"/>
              </a:lnSpc>
              <a:spcBef>
                <a:spcPts val="0"/>
              </a:spcBef>
              <a:spcAft>
                <a:spcPts val="0"/>
              </a:spcAft>
              <a:buClr>
                <a:srgbClr val="FF7F00"/>
              </a:buClr>
              <a:buSzPct val="25000"/>
              <a:buFont typeface="Cabin"/>
              <a:buNone/>
            </a:pPr>
            <a:r>
              <a:rPr b="0" baseline="0" i="0" lang="en-US" sz="3200" u="none" cap="none" strike="noStrike">
                <a:solidFill>
                  <a:srgbClr val="FF7F00"/>
                </a:solidFill>
                <a:latin typeface="Cabin"/>
                <a:ea typeface="Cabin"/>
                <a:cs typeface="Cabin"/>
                <a:sym typeface="Cabin"/>
              </a:rPr>
              <a:t>&lt;startdate&gt;2002-05-30T09:30:10</a:t>
            </a:r>
            <a:r>
              <a:rPr b="0" baseline="0" i="0" lang="en-US" sz="3200" u="none" cap="none" strike="noStrike">
                <a:solidFill>
                  <a:schemeClr val="lt1"/>
                </a:solidFill>
                <a:latin typeface="Cabin"/>
                <a:ea typeface="Cabin"/>
                <a:cs typeface="Cabin"/>
                <a:sym typeface="Cabin"/>
              </a:rPr>
              <a:t>Z</a:t>
            </a:r>
            <a:r>
              <a:rPr b="0" baseline="0" i="0" lang="en-US" sz="3200" u="none" cap="none" strike="noStrike">
                <a:solidFill>
                  <a:srgbClr val="FF7F00"/>
                </a:solidFill>
                <a:latin typeface="Cabin"/>
                <a:ea typeface="Cabin"/>
                <a:cs typeface="Cabin"/>
                <a:sym typeface="Cabin"/>
              </a:rPr>
              <a:t>&lt;/startdate&gt;</a:t>
            </a:r>
          </a:p>
          <a:p>
            <a:pPr indent="0" lvl="0" marL="0" marR="0" rtl="0" algn="l">
              <a:lnSpc>
                <a:spcPct val="100000"/>
              </a:lnSpc>
              <a:spcBef>
                <a:spcPts val="0"/>
              </a:spcBef>
              <a:spcAft>
                <a:spcPts val="0"/>
              </a:spcAft>
              <a:buClr>
                <a:srgbClr val="FFFF00"/>
              </a:buClr>
              <a:buSzPct val="25000"/>
              <a:buFont typeface="Cabin"/>
              <a:buNone/>
            </a:pPr>
            <a:r>
              <a:rPr b="0" baseline="0" i="0" lang="en-US" sz="3200" u="none" cap="none" strike="noStrike">
                <a:solidFill>
                  <a:srgbClr val="FFFF00"/>
                </a:solidFill>
                <a:latin typeface="Cabin"/>
                <a:ea typeface="Cabin"/>
                <a:cs typeface="Cabin"/>
                <a:sym typeface="Cabin"/>
              </a:rPr>
              <a:t>&lt;prize&gt;999.50&lt;/prize&gt;</a:t>
            </a:r>
          </a:p>
          <a:p>
            <a:pPr indent="0" lvl="0" marL="0" marR="0" rtl="0" algn="l">
              <a:lnSpc>
                <a:spcPct val="100000"/>
              </a:lnSpc>
              <a:spcBef>
                <a:spcPts val="0"/>
              </a:spcBef>
              <a:spcAft>
                <a:spcPts val="0"/>
              </a:spcAft>
              <a:buClr>
                <a:srgbClr val="00FFFF"/>
              </a:buClr>
              <a:buSzPct val="25000"/>
              <a:buFont typeface="Cabin"/>
              <a:buNone/>
            </a:pPr>
            <a:r>
              <a:rPr b="0" baseline="0" i="0" lang="en-US" sz="3200" u="none" cap="none" strike="noStrike">
                <a:solidFill>
                  <a:srgbClr val="00FFFF"/>
                </a:solidFill>
                <a:latin typeface="Cabin"/>
                <a:ea typeface="Cabin"/>
                <a:cs typeface="Cabin"/>
                <a:sym typeface="Cabin"/>
              </a:rPr>
              <a:t>&lt;weeks&gt;30&lt;/weeks&gt;</a:t>
            </a:r>
          </a:p>
          <a:p>
            <a:pPr indent="0" lvl="0" marL="0" marR="0" rtl="0" algn="ctr">
              <a:lnSpc>
                <a:spcPct val="100000"/>
              </a:lnSpc>
              <a:spcBef>
                <a:spcPts val="0"/>
              </a:spcBef>
              <a:spcAft>
                <a:spcPts val="0"/>
              </a:spcAft>
              <a:buNone/>
            </a:pPr>
            <a:r>
              <a:t/>
            </a:r>
            <a:endParaRPr/>
          </a:p>
        </p:txBody>
      </p:sp>
      <p:sp>
        <p:nvSpPr>
          <p:cNvPr id="454" name="Shape 454"/>
          <p:cNvSpPr txBox="1"/>
          <p:nvPr/>
        </p:nvSpPr>
        <p:spPr>
          <a:xfrm>
            <a:off x="1087500" y="5187275"/>
            <a:ext cx="4189499" cy="22986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2700" u="none" cap="none" strike="noStrike">
                <a:solidFill>
                  <a:schemeClr val="lt1"/>
                </a:solidFill>
                <a:latin typeface="Cabin"/>
                <a:ea typeface="Cabin"/>
                <a:cs typeface="Cabin"/>
                <a:sym typeface="Cabin"/>
              </a:rPr>
              <a:t>It is common to represent time in UTC/GMT, given that servers are often scattered around the world.</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x="0" y="0"/>
          <a:ext cx="0" cy="0"/>
          <a:chOff x="0" y="0"/>
          <a:chExt cx="0" cy="0"/>
        </a:xfrm>
      </p:grpSpPr>
      <p:sp>
        <p:nvSpPr>
          <p:cNvPr id="459" name="Shape 45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ISO 8601 Date/Time Format</a:t>
            </a:r>
          </a:p>
        </p:txBody>
      </p:sp>
      <p:sp>
        <p:nvSpPr>
          <p:cNvPr id="460" name="Shape 460"/>
          <p:cNvSpPr txBox="1"/>
          <p:nvPr/>
        </p:nvSpPr>
        <p:spPr>
          <a:xfrm>
            <a:off x="1231900" y="2825750"/>
            <a:ext cx="11482500" cy="1155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7200" u="none" cap="none" strike="noStrike">
                <a:solidFill>
                  <a:srgbClr val="FF00FF"/>
                </a:solidFill>
                <a:latin typeface="Cabin"/>
                <a:ea typeface="Cabin"/>
                <a:cs typeface="Cabin"/>
                <a:sym typeface="Cabin"/>
              </a:rPr>
              <a:t>2002-05-30</a:t>
            </a:r>
            <a:r>
              <a:rPr b="0" baseline="0" i="0" lang="en-US" sz="7200" u="none" cap="none" strike="noStrike">
                <a:solidFill>
                  <a:srgbClr val="FF7F00"/>
                </a:solidFill>
                <a:latin typeface="Cabin"/>
                <a:ea typeface="Cabin"/>
                <a:cs typeface="Cabin"/>
                <a:sym typeface="Cabin"/>
              </a:rPr>
              <a:t>T</a:t>
            </a:r>
            <a:r>
              <a:rPr b="0" baseline="0" i="0" lang="en-US" sz="7200" u="none" cap="none" strike="noStrike">
                <a:solidFill>
                  <a:srgbClr val="00FF00"/>
                </a:solidFill>
                <a:latin typeface="Cabin"/>
                <a:ea typeface="Cabin"/>
                <a:cs typeface="Cabin"/>
                <a:sym typeface="Cabin"/>
              </a:rPr>
              <a:t>09:30:10</a:t>
            </a:r>
            <a:r>
              <a:rPr b="0" baseline="0" i="0" lang="en-US" sz="7200" u="none" cap="none" strike="noStrike">
                <a:solidFill>
                  <a:srgbClr val="FF7F00"/>
                </a:solidFill>
                <a:latin typeface="Cabin"/>
                <a:ea typeface="Cabin"/>
                <a:cs typeface="Cabin"/>
                <a:sym typeface="Cabin"/>
              </a:rPr>
              <a:t>Z</a:t>
            </a:r>
          </a:p>
        </p:txBody>
      </p:sp>
      <p:sp>
        <p:nvSpPr>
          <p:cNvPr id="461" name="Shape 461"/>
          <p:cNvSpPr txBox="1"/>
          <p:nvPr/>
        </p:nvSpPr>
        <p:spPr>
          <a:xfrm>
            <a:off x="1228725" y="5143500"/>
            <a:ext cx="38075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Year-month-day</a:t>
            </a:r>
          </a:p>
        </p:txBody>
      </p:sp>
      <p:sp>
        <p:nvSpPr>
          <p:cNvPr id="462" name="Shape 462"/>
          <p:cNvSpPr txBox="1"/>
          <p:nvPr/>
        </p:nvSpPr>
        <p:spPr>
          <a:xfrm>
            <a:off x="6351587" y="5257800"/>
            <a:ext cx="2293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3600" u="none" cap="none" strike="noStrike">
                <a:solidFill>
                  <a:srgbClr val="00FF00"/>
                </a:solidFill>
                <a:latin typeface="Cabin"/>
                <a:ea typeface="Cabin"/>
                <a:cs typeface="Cabin"/>
                <a:sym typeface="Cabin"/>
              </a:rPr>
              <a:t>Time of day</a:t>
            </a:r>
          </a:p>
        </p:txBody>
      </p:sp>
      <p:sp>
        <p:nvSpPr>
          <p:cNvPr id="463" name="Shape 463"/>
          <p:cNvSpPr txBox="1"/>
          <p:nvPr/>
        </p:nvSpPr>
        <p:spPr>
          <a:xfrm>
            <a:off x="9793275" y="5092700"/>
            <a:ext cx="5294399" cy="16638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Timezone - typically specified in UTC / GMT rather than local time zone.</a:t>
            </a:r>
          </a:p>
        </p:txBody>
      </p:sp>
      <p:sp>
        <p:nvSpPr>
          <p:cNvPr id="464" name="Shape 464"/>
          <p:cNvSpPr txBox="1"/>
          <p:nvPr/>
        </p:nvSpPr>
        <p:spPr>
          <a:xfrm>
            <a:off x="3695100" y="7481650"/>
            <a:ext cx="8387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sng" cap="none" strike="noStrike">
                <a:solidFill>
                  <a:srgbClr val="FFFF00"/>
                </a:solidFill>
                <a:latin typeface="Cabin"/>
                <a:ea typeface="Cabin"/>
                <a:cs typeface="Cabin"/>
                <a:sym typeface="Cabin"/>
                <a:hlinkClick r:id="rId3"/>
              </a:rPr>
              <a:t>http://en.wikipedia.org/wiki/ISO_8601</a:t>
            </a:r>
          </a:p>
        </p:txBody>
      </p:sp>
      <p:sp>
        <p:nvSpPr>
          <p:cNvPr id="465" name="Shape 465"/>
          <p:cNvSpPr txBox="1"/>
          <p:nvPr/>
        </p:nvSpPr>
        <p:spPr>
          <a:xfrm>
            <a:off x="2343325" y="8267700"/>
            <a:ext cx="114825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sng" cap="none" strike="noStrike">
                <a:solidFill>
                  <a:srgbClr val="FFFF00"/>
                </a:solidFill>
                <a:latin typeface="Cabin"/>
                <a:ea typeface="Cabin"/>
                <a:cs typeface="Cabin"/>
                <a:sym typeface="Cabin"/>
                <a:hlinkClick r:id="rId4"/>
              </a:rPr>
              <a:t>http://en.wikipedia.org/wiki/Coordinated_Universal_Time</a:t>
            </a:r>
          </a:p>
        </p:txBody>
      </p:sp>
      <p:cxnSp>
        <p:nvCxnSpPr>
          <p:cNvPr id="466" name="Shape 466"/>
          <p:cNvCxnSpPr/>
          <p:nvPr/>
        </p:nvCxnSpPr>
        <p:spPr>
          <a:xfrm flipH="1">
            <a:off x="2874961" y="4135437"/>
            <a:ext cx="314324" cy="952499"/>
          </a:xfrm>
          <a:prstGeom prst="straightConnector1">
            <a:avLst/>
          </a:prstGeom>
          <a:noFill/>
          <a:ln cap="rnd" w="76200">
            <a:solidFill>
              <a:srgbClr val="FF00FF"/>
            </a:solidFill>
            <a:prstDash val="solid"/>
            <a:miter/>
            <a:headEnd len="med" w="med" type="stealth"/>
            <a:tailEnd len="med" w="med" type="none"/>
          </a:ln>
        </p:spPr>
      </p:cxnSp>
      <p:cxnSp>
        <p:nvCxnSpPr>
          <p:cNvPr id="467" name="Shape 467"/>
          <p:cNvCxnSpPr/>
          <p:nvPr/>
        </p:nvCxnSpPr>
        <p:spPr>
          <a:xfrm flipH="1">
            <a:off x="7556461" y="4025900"/>
            <a:ext cx="4799" cy="1131899"/>
          </a:xfrm>
          <a:prstGeom prst="straightConnector1">
            <a:avLst/>
          </a:prstGeom>
          <a:noFill/>
          <a:ln cap="rnd" w="76200">
            <a:solidFill>
              <a:srgbClr val="00FF00"/>
            </a:solidFill>
            <a:prstDash val="solid"/>
            <a:miter/>
            <a:headEnd len="med" w="med" type="stealth"/>
            <a:tailEnd len="med" w="med" type="none"/>
          </a:ln>
        </p:spPr>
      </p:cxnSp>
      <p:cxnSp>
        <p:nvCxnSpPr>
          <p:cNvPr id="468" name="Shape 468"/>
          <p:cNvCxnSpPr/>
          <p:nvPr/>
        </p:nvCxnSpPr>
        <p:spPr>
          <a:xfrm>
            <a:off x="10995025" y="4002087"/>
            <a:ext cx="358799" cy="888899"/>
          </a:xfrm>
          <a:prstGeom prst="straightConnector1">
            <a:avLst/>
          </a:prstGeom>
          <a:noFill/>
          <a:ln cap="rnd" w="76200">
            <a:solidFill>
              <a:srgbClr val="FF7F00"/>
            </a:solidFill>
            <a:prstDash val="solid"/>
            <a:miter/>
            <a:headEnd len="med" w="med" type="stealth"/>
            <a:tailEnd len="med" w="med" type="none"/>
          </a:ln>
        </p:spPr>
      </p:cxn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2" name="Shape 472"/>
        <p:cNvGrpSpPr/>
        <p:nvPr/>
      </p:nvGrpSpPr>
      <p:grpSpPr>
        <a:xfrm>
          <a:off x="0" y="0"/>
          <a:ext cx="0" cy="0"/>
          <a:chOff x="0" y="0"/>
          <a:chExt cx="0" cy="0"/>
        </a:xfrm>
      </p:grpSpPr>
      <p:pic>
        <p:nvPicPr>
          <p:cNvPr id="473" name="Shape 473"/>
          <p:cNvPicPr preferRelativeResize="0"/>
          <p:nvPr/>
        </p:nvPicPr>
        <p:blipFill rotWithShape="1">
          <a:blip r:embed="rId3">
            <a:alphaModFix/>
          </a:blip>
          <a:srcRect b="0" l="0" r="0" t="0"/>
          <a:stretch/>
        </p:blipFill>
        <p:spPr>
          <a:xfrm>
            <a:off x="203200" y="152400"/>
            <a:ext cx="13373099" cy="8166099"/>
          </a:xfrm>
          <a:prstGeom prst="rect">
            <a:avLst/>
          </a:prstGeom>
          <a:noFill/>
          <a:ln>
            <a:noFill/>
          </a:ln>
        </p:spPr>
      </p:pic>
      <p:pic>
        <p:nvPicPr>
          <p:cNvPr id="474" name="Shape 474"/>
          <p:cNvPicPr preferRelativeResize="0"/>
          <p:nvPr/>
        </p:nvPicPr>
        <p:blipFill rotWithShape="1">
          <a:blip r:embed="rId4">
            <a:alphaModFix/>
          </a:blip>
          <a:srcRect b="0" l="0" r="0" t="0"/>
          <a:stretch/>
        </p:blipFill>
        <p:spPr>
          <a:xfrm>
            <a:off x="7213600" y="5105400"/>
            <a:ext cx="9512299" cy="3733800"/>
          </a:xfrm>
          <a:prstGeom prst="rect">
            <a:avLst/>
          </a:prstGeom>
          <a:noFill/>
          <a:ln>
            <a:noFill/>
          </a:ln>
        </p:spPr>
      </p:pic>
      <p:sp>
        <p:nvSpPr>
          <p:cNvPr id="475" name="Shape 475"/>
          <p:cNvSpPr/>
          <p:nvPr/>
        </p:nvSpPr>
        <p:spPr>
          <a:xfrm>
            <a:off x="635000" y="4826000"/>
            <a:ext cx="1270000" cy="1270000"/>
          </a:xfrm>
          <a:prstGeom prst="rightArrow">
            <a:avLst>
              <a:gd fmla="val 12096" name="adj1"/>
              <a:gd fmla="val 7344" name="adj2"/>
            </a:avLst>
          </a:prstGeom>
          <a:blipFill rotWithShape="1">
            <a:blip r:embed="rId5">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x="0" y="0"/>
          <a:ext cx="0" cy="0"/>
          <a:chOff x="0" y="0"/>
          <a:chExt cx="0" cy="0"/>
        </a:xfrm>
      </p:grpSpPr>
      <p:sp>
        <p:nvSpPr>
          <p:cNvPr id="480" name="Shape 480"/>
          <p:cNvSpPr txBox="1"/>
          <p:nvPr/>
        </p:nvSpPr>
        <p:spPr>
          <a:xfrm>
            <a:off x="2252250" y="8281750"/>
            <a:ext cx="12270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3600" u="sng" cap="none" strike="noStrike">
                <a:solidFill>
                  <a:srgbClr val="FFFF00"/>
                </a:solidFill>
                <a:latin typeface="Cabin"/>
                <a:ea typeface="Cabin"/>
                <a:cs typeface="Cabin"/>
                <a:sym typeface="Cabin"/>
                <a:hlinkClick r:id="rId3"/>
              </a:rPr>
              <a:t>http://www.w3schools.com/Schema/schema_example.asp</a:t>
            </a:r>
          </a:p>
        </p:txBody>
      </p:sp>
      <p:pic>
        <p:nvPicPr>
          <p:cNvPr id="481" name="Shape 481"/>
          <p:cNvPicPr preferRelativeResize="0"/>
          <p:nvPr/>
        </p:nvPicPr>
        <p:blipFill rotWithShape="1">
          <a:blip r:embed="rId4">
            <a:alphaModFix/>
          </a:blip>
          <a:srcRect b="0" l="0" r="0" t="0"/>
          <a:stretch/>
        </p:blipFill>
        <p:spPr>
          <a:xfrm>
            <a:off x="3632200" y="190500"/>
            <a:ext cx="8694736" cy="8115300"/>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txBox="1"/>
          <p:nvPr/>
        </p:nvSpPr>
        <p:spPr>
          <a:xfrm>
            <a:off x="1549400" y="831850"/>
            <a:ext cx="10198099" cy="65023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import xml.etree.ElementTree as ET</a:t>
            </a:r>
          </a:p>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data = '''&lt;person&gt;</a:t>
            </a:r>
          </a:p>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  &lt;name&gt;Chuck&lt;/name&gt;</a:t>
            </a:r>
          </a:p>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  &lt;phone type="intl"&gt;</a:t>
            </a:r>
          </a:p>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     +1 734 303 4456</a:t>
            </a:r>
          </a:p>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   &lt;/phone&gt;</a:t>
            </a:r>
          </a:p>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   &lt;email hide="yes"/&gt;</a:t>
            </a:r>
          </a:p>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&lt;/person&gt;'''</a:t>
            </a:r>
          </a:p>
          <a:p>
            <a:pPr indent="0" lvl="0" marL="0" marR="0" rtl="0" algn="ctr">
              <a:lnSpc>
                <a:spcPct val="100000"/>
              </a:lnSpc>
              <a:spcBef>
                <a:spcPts val="0"/>
              </a:spcBef>
              <a:spcAft>
                <a:spcPts val="0"/>
              </a:spcAft>
              <a:buNone/>
            </a:pPr>
            <a:r>
              <a:t/>
            </a:r>
            <a:endParaRPr b="0" baseline="0" i="0" sz="3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tree = ET.fromstring(data)</a:t>
            </a:r>
          </a:p>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print 'Name:',tree.find('name').text</a:t>
            </a:r>
          </a:p>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print 'Attr:',tree.find('email').get('hide')</a:t>
            </a:r>
          </a:p>
        </p:txBody>
      </p:sp>
      <p:sp>
        <p:nvSpPr>
          <p:cNvPr id="487" name="Shape 487"/>
          <p:cNvSpPr txBox="1"/>
          <p:nvPr/>
        </p:nvSpPr>
        <p:spPr>
          <a:xfrm>
            <a:off x="12925425" y="450850"/>
            <a:ext cx="1714500" cy="558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baseline="0" i="0" lang="en-US" sz="3000" u="none" cap="none" strike="noStrike">
                <a:solidFill>
                  <a:srgbClr val="FFFF00"/>
                </a:solidFill>
                <a:latin typeface="Courier New"/>
                <a:ea typeface="Courier New"/>
                <a:cs typeface="Courier New"/>
                <a:sym typeface="Courier New"/>
              </a:rPr>
              <a:t>xml1.py</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txBox="1"/>
          <p:nvPr/>
        </p:nvSpPr>
        <p:spPr>
          <a:xfrm>
            <a:off x="1270000" y="349250"/>
            <a:ext cx="10972799" cy="848994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import xml.etree.ElementTree as ET</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input = '''&lt;stuff&gt;</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&lt;users&gt;</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&lt;user x="2"&gt;</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&lt;id&gt;001&lt;/id&gt;</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&lt;name&gt;Chuck&lt;/name&gt;</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&lt;/user&gt;</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&lt;user x="7"&gt;</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&lt;id&gt;009&lt;/id&gt;</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&lt;name&gt;Brent&lt;/name&gt;</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&lt;/user&gt;</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&lt;/users&gt;</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&lt;/stuff&gt;'''</a:t>
            </a:r>
          </a:p>
          <a:p>
            <a:pPr indent="0" lvl="0" marL="0" marR="0" rtl="0" algn="ctr">
              <a:lnSpc>
                <a:spcPct val="100000"/>
              </a:lnSpc>
              <a:spcBef>
                <a:spcPts val="0"/>
              </a:spcBef>
              <a:spcAft>
                <a:spcPts val="0"/>
              </a:spcAft>
              <a:buNone/>
            </a:pPr>
            <a:r>
              <a:t/>
            </a:r>
            <a:endParaRPr b="0" baseline="0" i="0" sz="2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stuff = ET.fromstring(input)</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lst = stuff.findall('users/user')</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print 'User count:', len(lst)</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for item in lst:</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print 'Name', item.find('name').text</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print 'Id', item.find('id').text</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print 'Attribute', item.get("x")</a:t>
            </a:r>
          </a:p>
        </p:txBody>
      </p:sp>
      <p:sp>
        <p:nvSpPr>
          <p:cNvPr id="493" name="Shape 493"/>
          <p:cNvSpPr txBox="1"/>
          <p:nvPr/>
        </p:nvSpPr>
        <p:spPr>
          <a:xfrm>
            <a:off x="12925425" y="450850"/>
            <a:ext cx="1714500" cy="558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baseline="0" i="0" lang="en-US" sz="3000" u="none" cap="none" strike="noStrike">
                <a:solidFill>
                  <a:srgbClr val="FFFF00"/>
                </a:solidFill>
                <a:latin typeface="Courier New"/>
                <a:ea typeface="Courier New"/>
                <a:cs typeface="Courier New"/>
                <a:sym typeface="Courier New"/>
              </a:rPr>
              <a:t>xml2.py</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Sending Data across the </a:t>
            </a:r>
            <a:r>
              <a:rPr b="0" baseline="0" i="0" lang="en-US" sz="7600" u="none" cap="none" strike="noStrike">
                <a:solidFill>
                  <a:schemeClr val="lt1"/>
                </a:solidFill>
                <a:latin typeface="Arial"/>
                <a:ea typeface="Arial"/>
                <a:cs typeface="Arial"/>
                <a:sym typeface="Arial"/>
              </a:rPr>
              <a:t>“</a:t>
            </a:r>
            <a:r>
              <a:rPr b="0" baseline="0" i="0" lang="en-US" sz="7600" u="none" cap="none" strike="noStrike">
                <a:solidFill>
                  <a:schemeClr val="lt1"/>
                </a:solidFill>
                <a:latin typeface="Cabin"/>
                <a:ea typeface="Cabin"/>
                <a:cs typeface="Cabin"/>
                <a:sym typeface="Cabin"/>
              </a:rPr>
              <a:t>Net</a:t>
            </a:r>
            <a:r>
              <a:rPr b="0" baseline="0" i="0" lang="en-US" sz="7600" u="none" cap="none" strike="noStrike">
                <a:solidFill>
                  <a:schemeClr val="lt1"/>
                </a:solidFill>
                <a:latin typeface="Arial"/>
                <a:ea typeface="Arial"/>
                <a:cs typeface="Arial"/>
                <a:sym typeface="Arial"/>
              </a:rPr>
              <a:t>”</a:t>
            </a:r>
          </a:p>
        </p:txBody>
      </p:sp>
      <p:sp>
        <p:nvSpPr>
          <p:cNvPr id="216" name="Shape 216"/>
          <p:cNvSpPr txBox="1"/>
          <p:nvPr/>
        </p:nvSpPr>
        <p:spPr>
          <a:xfrm>
            <a:off x="850900" y="4394200"/>
            <a:ext cx="3174999" cy="2400300"/>
          </a:xfrm>
          <a:prstGeom prst="rect">
            <a:avLst/>
          </a:prstGeom>
          <a:noFill/>
          <a:ln cap="rnd"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700" u="none" cap="none" strike="noStrike">
                <a:solidFill>
                  <a:schemeClr val="lt1"/>
                </a:solidFill>
                <a:latin typeface="Cabin"/>
                <a:ea typeface="Cabin"/>
                <a:cs typeface="Cabin"/>
                <a:sym typeface="Cabin"/>
              </a:rPr>
              <a:t>Python</a:t>
            </a:r>
          </a:p>
          <a:p>
            <a:pPr indent="0" lvl="0" marL="0" marR="0" rtl="0" algn="ctr">
              <a:lnSpc>
                <a:spcPct val="100000"/>
              </a:lnSpc>
              <a:spcBef>
                <a:spcPts val="0"/>
              </a:spcBef>
              <a:spcAft>
                <a:spcPts val="0"/>
              </a:spcAft>
              <a:buClr>
                <a:schemeClr val="lt1"/>
              </a:buClr>
              <a:buSzPct val="25000"/>
              <a:buFont typeface="Cabin"/>
              <a:buNone/>
            </a:pPr>
            <a:r>
              <a:rPr b="0" baseline="0" i="0" lang="en-US" sz="4700" u="none" cap="none" strike="noStrike">
                <a:solidFill>
                  <a:schemeClr val="lt1"/>
                </a:solidFill>
                <a:latin typeface="Cabin"/>
                <a:ea typeface="Cabin"/>
                <a:cs typeface="Cabin"/>
                <a:sym typeface="Cabin"/>
              </a:rPr>
              <a:t>Dictionary</a:t>
            </a:r>
          </a:p>
        </p:txBody>
      </p:sp>
      <p:sp>
        <p:nvSpPr>
          <p:cNvPr id="217" name="Shape 217"/>
          <p:cNvSpPr txBox="1"/>
          <p:nvPr/>
        </p:nvSpPr>
        <p:spPr>
          <a:xfrm>
            <a:off x="12204700" y="4394200"/>
            <a:ext cx="3174999" cy="2400300"/>
          </a:xfrm>
          <a:prstGeom prst="rect">
            <a:avLst/>
          </a:prstGeom>
          <a:noFill/>
          <a:ln cap="rnd"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700" u="none" cap="none" strike="noStrike">
                <a:solidFill>
                  <a:schemeClr val="lt1"/>
                </a:solidFill>
                <a:latin typeface="Cabin"/>
                <a:ea typeface="Cabin"/>
                <a:cs typeface="Cabin"/>
                <a:sym typeface="Cabin"/>
              </a:rPr>
              <a:t>Java</a:t>
            </a:r>
          </a:p>
          <a:p>
            <a:pPr indent="0" lvl="0" marL="0" marR="0" rtl="0" algn="ctr">
              <a:lnSpc>
                <a:spcPct val="100000"/>
              </a:lnSpc>
              <a:spcBef>
                <a:spcPts val="0"/>
              </a:spcBef>
              <a:spcAft>
                <a:spcPts val="0"/>
              </a:spcAft>
              <a:buClr>
                <a:schemeClr val="lt1"/>
              </a:buClr>
              <a:buSzPct val="25000"/>
              <a:buFont typeface="Cabin"/>
              <a:buNone/>
            </a:pPr>
            <a:r>
              <a:rPr b="0" baseline="0" i="0" lang="en-US" sz="4700" u="none" cap="none" strike="noStrike">
                <a:solidFill>
                  <a:schemeClr val="lt1"/>
                </a:solidFill>
                <a:latin typeface="Cabin"/>
                <a:ea typeface="Cabin"/>
                <a:cs typeface="Cabin"/>
                <a:sym typeface="Cabin"/>
              </a:rPr>
              <a:t>HashMap</a:t>
            </a:r>
          </a:p>
        </p:txBody>
      </p:sp>
      <p:sp>
        <p:nvSpPr>
          <p:cNvPr id="218" name="Shape 218"/>
          <p:cNvSpPr/>
          <p:nvPr/>
        </p:nvSpPr>
        <p:spPr>
          <a:xfrm>
            <a:off x="4635500" y="4965700"/>
            <a:ext cx="1270000" cy="1270000"/>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pic>
        <p:nvPicPr>
          <p:cNvPr id="219" name="Shape 219"/>
          <p:cNvPicPr preferRelativeResize="0"/>
          <p:nvPr/>
        </p:nvPicPr>
        <p:blipFill rotWithShape="1">
          <a:blip r:embed="rId4">
            <a:alphaModFix/>
          </a:blip>
          <a:srcRect b="0" l="0" r="0" t="0"/>
          <a:stretch/>
        </p:blipFill>
        <p:spPr>
          <a:xfrm>
            <a:off x="6019800" y="4013200"/>
            <a:ext cx="4203699" cy="3179762"/>
          </a:xfrm>
          <a:prstGeom prst="rect">
            <a:avLst/>
          </a:prstGeom>
          <a:noFill/>
          <a:ln>
            <a:noFill/>
          </a:ln>
        </p:spPr>
      </p:pic>
      <p:sp>
        <p:nvSpPr>
          <p:cNvPr id="220" name="Shape 220"/>
          <p:cNvSpPr txBox="1"/>
          <p:nvPr/>
        </p:nvSpPr>
        <p:spPr>
          <a:xfrm>
            <a:off x="3394075" y="8153400"/>
            <a:ext cx="99567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a.k.a.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Wire Protocol</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 What we send on the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wire</a:t>
            </a:r>
            <a:r>
              <a:rPr b="0" baseline="0" i="0" lang="en-US" sz="3600" u="none" cap="none" strike="noStrike">
                <a:solidFill>
                  <a:schemeClr val="lt1"/>
                </a:solidFill>
                <a:latin typeface="Arial"/>
                <a:ea typeface="Arial"/>
                <a:cs typeface="Arial"/>
                <a:sym typeface="Arial"/>
              </a:rPr>
              <a:t>”</a:t>
            </a:r>
          </a:p>
        </p:txBody>
      </p:sp>
      <p:sp>
        <p:nvSpPr>
          <p:cNvPr id="221" name="Shape 221"/>
          <p:cNvSpPr/>
          <p:nvPr/>
        </p:nvSpPr>
        <p:spPr>
          <a:xfrm>
            <a:off x="10579150" y="4968125"/>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7" name="Shape 497"/>
        <p:cNvGrpSpPr/>
        <p:nvPr/>
      </p:nvGrpSpPr>
      <p:grpSpPr>
        <a:xfrm>
          <a:off x="0" y="0"/>
          <a:ext cx="0" cy="0"/>
          <a:chOff x="0" y="0"/>
          <a:chExt cx="0" cy="0"/>
        </a:xfrm>
      </p:grpSpPr>
      <p:sp>
        <p:nvSpPr>
          <p:cNvPr id="498" name="Shape 498"/>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JavaScript </a:t>
            </a:r>
            <a:r>
              <a:rPr b="0" baseline="0" i="0" lang="en-US" sz="7600" u="none" cap="none" strike="noStrike">
                <a:solidFill>
                  <a:srgbClr val="00FF00"/>
                </a:solidFill>
                <a:latin typeface="Cabin"/>
                <a:ea typeface="Cabin"/>
                <a:cs typeface="Cabin"/>
                <a:sym typeface="Cabin"/>
              </a:rPr>
              <a:t>Object</a:t>
            </a:r>
            <a:r>
              <a:rPr b="0" baseline="0" i="0" lang="en-US" sz="7600" u="none" cap="none" strike="noStrike">
                <a:solidFill>
                  <a:srgbClr val="FFFF00"/>
                </a:solidFill>
                <a:latin typeface="Cabin"/>
                <a:ea typeface="Cabin"/>
                <a:cs typeface="Cabin"/>
                <a:sym typeface="Cabin"/>
              </a:rPr>
              <a:t> Notation</a:t>
            </a:r>
          </a:p>
        </p:txBody>
      </p:sp>
      <p:sp>
        <p:nvSpPr>
          <p:cNvPr id="499" name="Shape 499"/>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342900" lvl="0" marL="342900" marR="0" rtl="0" algn="ctr">
              <a:spcBef>
                <a:spcPts val="0"/>
              </a:spcBef>
              <a:spcAft>
                <a:spcPts val="0"/>
              </a:spcAft>
              <a:buNone/>
            </a:pPr>
            <a:r>
              <a:t/>
            </a:r>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3" name="Shape 503"/>
        <p:cNvGrpSpPr/>
        <p:nvPr/>
      </p:nvGrpSpPr>
      <p:grpSpPr>
        <a:xfrm>
          <a:off x="0" y="0"/>
          <a:ext cx="0" cy="0"/>
          <a:chOff x="0" y="0"/>
          <a:chExt cx="0" cy="0"/>
        </a:xfrm>
      </p:grpSpPr>
      <p:sp>
        <p:nvSpPr>
          <p:cNvPr id="504" name="Shape 504"/>
          <p:cNvSpPr txBox="1"/>
          <p:nvPr>
            <p:ph type="title"/>
          </p:nvPr>
        </p:nvSpPr>
        <p:spPr>
          <a:xfrm>
            <a:off x="1511300" y="241300"/>
            <a:ext cx="132333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800" u="none" cap="none" strike="noStrike">
                <a:solidFill>
                  <a:srgbClr val="FFFF00"/>
                </a:solidFill>
                <a:latin typeface="Cabin"/>
                <a:ea typeface="Cabin"/>
                <a:cs typeface="Cabin"/>
                <a:sym typeface="Cabin"/>
              </a:rPr>
              <a:t>JavaScript Object Notation</a:t>
            </a:r>
          </a:p>
        </p:txBody>
      </p:sp>
      <p:sp>
        <p:nvSpPr>
          <p:cNvPr id="505" name="Shape 505"/>
          <p:cNvSpPr txBox="1"/>
          <p:nvPr>
            <p:ph idx="1" type="body"/>
          </p:nvPr>
        </p:nvSpPr>
        <p:spPr>
          <a:xfrm>
            <a:off x="1511300" y="2590800"/>
            <a:ext cx="7835999" cy="4622699"/>
          </a:xfrm>
          <a:prstGeom prst="rect">
            <a:avLst/>
          </a:prstGeom>
          <a:noFill/>
          <a:ln>
            <a:noFill/>
          </a:ln>
        </p:spPr>
        <p:txBody>
          <a:bodyPr anchorCtr="0" anchor="ctr" bIns="50800" lIns="50800" rIns="50800" tIns="50800">
            <a:noAutofit/>
          </a:bodyPr>
          <a:lstStyle/>
          <a:p>
            <a:pPr indent="-787400" lvl="0" marL="1104900" marR="0" rtl="0" algn="l">
              <a:lnSpc>
                <a:spcPct val="100000"/>
              </a:lnSpc>
              <a:spcBef>
                <a:spcPts val="0"/>
              </a:spcBef>
              <a:spcAft>
                <a:spcPts val="0"/>
              </a:spcAft>
              <a:buClr>
                <a:schemeClr val="lt1"/>
              </a:buClr>
              <a:buSzPct val="171000"/>
              <a:buFont typeface="Cabin"/>
              <a:buChar char="•"/>
            </a:pPr>
            <a:r>
              <a:rPr b="0" baseline="0" i="0" lang="en-US" sz="3800" u="none" cap="none" strike="noStrike">
                <a:solidFill>
                  <a:schemeClr val="lt1"/>
                </a:solidFill>
                <a:latin typeface="Cabin"/>
                <a:ea typeface="Cabin"/>
                <a:cs typeface="Cabin"/>
                <a:sym typeface="Cabin"/>
              </a:rPr>
              <a:t>Douglas Crockford - </a:t>
            </a:r>
            <a:r>
              <a:rPr lang="en-US" sz="3800">
                <a:solidFill>
                  <a:schemeClr val="lt1"/>
                </a:solidFill>
                <a:latin typeface="Cabin"/>
                <a:ea typeface="Cabin"/>
                <a:cs typeface="Cabin"/>
                <a:sym typeface="Cabin"/>
              </a:rPr>
              <a:t>“</a:t>
            </a:r>
            <a:r>
              <a:rPr b="0" baseline="0" i="0" lang="en-US" sz="3800" u="none" cap="none" strike="noStrike">
                <a:solidFill>
                  <a:schemeClr val="lt1"/>
                </a:solidFill>
                <a:latin typeface="Cabin"/>
                <a:ea typeface="Cabin"/>
                <a:cs typeface="Cabin"/>
                <a:sym typeface="Cabin"/>
              </a:rPr>
              <a:t>Discovered</a:t>
            </a:r>
            <a:r>
              <a:rPr lang="en-US" sz="3800">
                <a:solidFill>
                  <a:schemeClr val="lt1"/>
                </a:solidFill>
                <a:latin typeface="Cabin"/>
                <a:ea typeface="Cabin"/>
                <a:cs typeface="Cabin"/>
                <a:sym typeface="Cabin"/>
              </a:rPr>
              <a:t>”</a:t>
            </a:r>
            <a:r>
              <a:rPr b="0" baseline="0" i="0" lang="en-US" sz="3800" u="none" cap="none" strike="noStrike">
                <a:solidFill>
                  <a:schemeClr val="lt1"/>
                </a:solidFill>
                <a:latin typeface="Cabin"/>
                <a:ea typeface="Cabin"/>
                <a:cs typeface="Cabin"/>
                <a:sym typeface="Cabin"/>
              </a:rPr>
              <a:t> JSON</a:t>
            </a:r>
          </a:p>
          <a:p>
            <a:pPr indent="-787400" lvl="0" marL="1104900" marR="0" rtl="0" algn="l">
              <a:lnSpc>
                <a:spcPct val="100000"/>
              </a:lnSpc>
              <a:spcBef>
                <a:spcPts val="2300"/>
              </a:spcBef>
              <a:spcAft>
                <a:spcPts val="0"/>
              </a:spcAft>
              <a:buClr>
                <a:schemeClr val="lt1"/>
              </a:buClr>
              <a:buSzPct val="171000"/>
              <a:buFont typeface="Cabin"/>
              <a:buChar char="•"/>
            </a:pPr>
            <a:r>
              <a:rPr b="0" baseline="0" i="0" lang="en-US" sz="3800" u="none" cap="none" strike="noStrike">
                <a:solidFill>
                  <a:schemeClr val="lt1"/>
                </a:solidFill>
                <a:latin typeface="Cabin"/>
                <a:ea typeface="Cabin"/>
                <a:cs typeface="Cabin"/>
                <a:sym typeface="Cabin"/>
              </a:rPr>
              <a:t>Object literal notation in JavaScript</a:t>
            </a:r>
          </a:p>
        </p:txBody>
      </p:sp>
      <p:sp>
        <p:nvSpPr>
          <p:cNvPr id="506" name="Shape 506"/>
          <p:cNvSpPr txBox="1"/>
          <p:nvPr/>
        </p:nvSpPr>
        <p:spPr>
          <a:xfrm>
            <a:off x="2331300" y="7874000"/>
            <a:ext cx="11362499" cy="660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3800" u="sng" cap="none" strike="noStrike">
                <a:solidFill>
                  <a:srgbClr val="FFFF00"/>
                </a:solidFill>
                <a:latin typeface="Cabin"/>
                <a:ea typeface="Cabin"/>
                <a:cs typeface="Cabin"/>
                <a:sym typeface="Cabin"/>
                <a:hlinkClick r:id="rId3"/>
              </a:rPr>
              <a:t>http://www.youtube.com/watch?v=kc8BAR7SHJI</a:t>
            </a:r>
          </a:p>
        </p:txBody>
      </p:sp>
      <p:pic>
        <p:nvPicPr>
          <p:cNvPr id="507" name="Shape 507"/>
          <p:cNvPicPr preferRelativeResize="0"/>
          <p:nvPr/>
        </p:nvPicPr>
        <p:blipFill rotWithShape="1">
          <a:blip r:embed="rId4">
            <a:alphaModFix/>
          </a:blip>
          <a:srcRect b="0" l="0" r="0" t="0"/>
          <a:stretch/>
        </p:blipFill>
        <p:spPr>
          <a:xfrm>
            <a:off x="9855200" y="2489200"/>
            <a:ext cx="5310186" cy="4762499"/>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1" name="Shape 511"/>
        <p:cNvGrpSpPr/>
        <p:nvPr/>
      </p:nvGrpSpPr>
      <p:grpSpPr>
        <a:xfrm>
          <a:off x="0" y="0"/>
          <a:ext cx="0" cy="0"/>
          <a:chOff x="0" y="0"/>
          <a:chExt cx="0" cy="0"/>
        </a:xfrm>
      </p:grpSpPr>
      <p:pic>
        <p:nvPicPr>
          <p:cNvPr id="512" name="Shape 512"/>
          <p:cNvPicPr preferRelativeResize="0"/>
          <p:nvPr/>
        </p:nvPicPr>
        <p:blipFill rotWithShape="1">
          <a:blip r:embed="rId3">
            <a:alphaModFix/>
          </a:blip>
          <a:srcRect b="0" l="0" r="0" t="0"/>
          <a:stretch/>
        </p:blipFill>
        <p:spPr>
          <a:xfrm>
            <a:off x="2133550" y="76200"/>
            <a:ext cx="12009600" cy="9007199"/>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6" name="Shape 516"/>
        <p:cNvGrpSpPr/>
        <p:nvPr/>
      </p:nvGrpSpPr>
      <p:grpSpPr>
        <a:xfrm>
          <a:off x="0" y="0"/>
          <a:ext cx="0" cy="0"/>
          <a:chOff x="0" y="0"/>
          <a:chExt cx="0" cy="0"/>
        </a:xfrm>
      </p:grpSpPr>
      <p:pic>
        <p:nvPicPr>
          <p:cNvPr id="517" name="Shape 517"/>
          <p:cNvPicPr preferRelativeResize="0"/>
          <p:nvPr/>
        </p:nvPicPr>
        <p:blipFill rotWithShape="1">
          <a:blip r:embed="rId3">
            <a:alphaModFix/>
          </a:blip>
          <a:srcRect b="0" l="0" r="0" t="0"/>
          <a:stretch/>
        </p:blipFill>
        <p:spPr>
          <a:xfrm>
            <a:off x="1917700" y="241300"/>
            <a:ext cx="12115799" cy="8648699"/>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1" name="Shape 521"/>
        <p:cNvGrpSpPr/>
        <p:nvPr/>
      </p:nvGrpSpPr>
      <p:grpSpPr>
        <a:xfrm>
          <a:off x="0" y="0"/>
          <a:ext cx="0" cy="0"/>
          <a:chOff x="0" y="0"/>
          <a:chExt cx="0" cy="0"/>
        </a:xfrm>
      </p:grpSpPr>
      <p:sp>
        <p:nvSpPr>
          <p:cNvPr id="522" name="Shape 522"/>
          <p:cNvSpPr txBox="1"/>
          <p:nvPr/>
        </p:nvSpPr>
        <p:spPr>
          <a:xfrm>
            <a:off x="962025" y="628650"/>
            <a:ext cx="13855699" cy="7874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import json</a:t>
            </a:r>
          </a:p>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data = '''{</a:t>
            </a:r>
          </a:p>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  "name" : "Chuck",</a:t>
            </a:r>
          </a:p>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  "phone" : {</a:t>
            </a:r>
          </a:p>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    "type" : "intl",</a:t>
            </a:r>
          </a:p>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    "number" : "+1 734 303 4456"</a:t>
            </a:r>
          </a:p>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   "email" : {</a:t>
            </a:r>
          </a:p>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     "hide" : "yes"</a:t>
            </a:r>
          </a:p>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0" baseline="0" i="0" sz="3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info = json.loads(data)</a:t>
            </a:r>
          </a:p>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print 'Name:',info["name"]</a:t>
            </a:r>
          </a:p>
          <a:p>
            <a:pPr indent="0" lvl="0" marL="0" marR="0" rtl="0" algn="l">
              <a:lnSpc>
                <a:spcPct val="100000"/>
              </a:lnSpc>
              <a:spcBef>
                <a:spcPts val="0"/>
              </a:spcBef>
              <a:spcAft>
                <a:spcPts val="0"/>
              </a:spcAft>
              <a:buClr>
                <a:schemeClr val="lt1"/>
              </a:buClr>
              <a:buSzPct val="25000"/>
              <a:buFont typeface="Courier New"/>
              <a:buNone/>
            </a:pPr>
            <a:r>
              <a:rPr b="0" baseline="0" i="0" lang="en-US" sz="3000" u="none" cap="none" strike="noStrike">
                <a:solidFill>
                  <a:schemeClr val="lt1"/>
                </a:solidFill>
                <a:latin typeface="Courier New"/>
                <a:ea typeface="Courier New"/>
                <a:cs typeface="Courier New"/>
                <a:sym typeface="Courier New"/>
              </a:rPr>
              <a:t>print 'Hide:',info["email"]["hide"]</a:t>
            </a:r>
          </a:p>
        </p:txBody>
      </p:sp>
      <p:sp>
        <p:nvSpPr>
          <p:cNvPr id="523" name="Shape 523"/>
          <p:cNvSpPr txBox="1"/>
          <p:nvPr/>
        </p:nvSpPr>
        <p:spPr>
          <a:xfrm>
            <a:off x="13530262" y="190500"/>
            <a:ext cx="2308200" cy="647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baseline="0" i="0" lang="en-US" sz="3600" u="none" cap="none" strike="noStrike">
                <a:solidFill>
                  <a:srgbClr val="FFFF00"/>
                </a:solidFill>
                <a:latin typeface="Courier New"/>
                <a:ea typeface="Courier New"/>
                <a:cs typeface="Courier New"/>
                <a:sym typeface="Courier New"/>
              </a:rPr>
              <a:t>json1.py</a:t>
            </a:r>
          </a:p>
        </p:txBody>
      </p:sp>
      <p:sp>
        <p:nvSpPr>
          <p:cNvPr id="524" name="Shape 524"/>
          <p:cNvSpPr txBox="1"/>
          <p:nvPr/>
        </p:nvSpPr>
        <p:spPr>
          <a:xfrm>
            <a:off x="10682286" y="3276600"/>
            <a:ext cx="5016500" cy="16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JSON represents data as nested </a:t>
            </a:r>
            <a:r>
              <a:rPr lang="en-US" sz="3600">
                <a:solidFill>
                  <a:srgbClr val="FF00FF"/>
                </a:solidFill>
                <a:latin typeface="Cabin"/>
                <a:ea typeface="Cabin"/>
                <a:cs typeface="Cabin"/>
                <a:sym typeface="Cabin"/>
              </a:rPr>
              <a:t>“</a:t>
            </a:r>
            <a:r>
              <a:rPr b="0" baseline="0" i="0" lang="en-US" sz="3600" u="none" cap="none" strike="noStrike">
                <a:solidFill>
                  <a:srgbClr val="FF00FF"/>
                </a:solidFill>
                <a:latin typeface="Cabin"/>
                <a:ea typeface="Cabin"/>
                <a:cs typeface="Cabin"/>
                <a:sym typeface="Cabin"/>
              </a:rPr>
              <a:t>lists</a:t>
            </a:r>
            <a:r>
              <a:rPr lang="en-US" sz="3600">
                <a:solidFill>
                  <a:srgbClr val="FF00FF"/>
                </a:solidFill>
                <a:latin typeface="Cabin"/>
                <a:ea typeface="Cabin"/>
                <a:cs typeface="Cabin"/>
                <a:sym typeface="Cabin"/>
              </a:rPr>
              <a:t>”</a:t>
            </a:r>
            <a:r>
              <a:rPr b="0" baseline="0" i="0" lang="en-US" sz="3600" u="none" cap="none" strike="noStrike">
                <a:solidFill>
                  <a:srgbClr val="FF00FF"/>
                </a:solidFill>
                <a:latin typeface="Cabin"/>
                <a:ea typeface="Cabin"/>
                <a:cs typeface="Cabin"/>
                <a:sym typeface="Cabin"/>
              </a:rPr>
              <a:t> and </a:t>
            </a:r>
            <a:r>
              <a:rPr lang="en-US" sz="3600">
                <a:solidFill>
                  <a:srgbClr val="FF00FF"/>
                </a:solidFill>
                <a:latin typeface="Cabin"/>
                <a:ea typeface="Cabin"/>
                <a:cs typeface="Cabin"/>
                <a:sym typeface="Cabin"/>
              </a:rPr>
              <a:t>“</a:t>
            </a:r>
            <a:r>
              <a:rPr b="0" baseline="0" i="0" lang="en-US" sz="3600" u="none" cap="none" strike="noStrike">
                <a:solidFill>
                  <a:srgbClr val="FF00FF"/>
                </a:solidFill>
                <a:latin typeface="Cabin"/>
                <a:ea typeface="Cabin"/>
                <a:cs typeface="Cabin"/>
                <a:sym typeface="Cabin"/>
              </a:rPr>
              <a:t>dictionaries</a:t>
            </a:r>
            <a:r>
              <a:rPr lang="en-US" sz="3600">
                <a:solidFill>
                  <a:srgbClr val="FF00FF"/>
                </a:solidFill>
                <a:latin typeface="Cabin"/>
                <a:ea typeface="Cabin"/>
                <a:cs typeface="Cabin"/>
                <a:sym typeface="Cabin"/>
              </a:rPr>
              <a:t>”</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8" name="Shape 528"/>
        <p:cNvGrpSpPr/>
        <p:nvPr/>
      </p:nvGrpSpPr>
      <p:grpSpPr>
        <a:xfrm>
          <a:off x="0" y="0"/>
          <a:ext cx="0" cy="0"/>
          <a:chOff x="0" y="0"/>
          <a:chExt cx="0" cy="0"/>
        </a:xfrm>
      </p:grpSpPr>
      <p:sp>
        <p:nvSpPr>
          <p:cNvPr id="529" name="Shape 529"/>
          <p:cNvSpPr txBox="1"/>
          <p:nvPr/>
        </p:nvSpPr>
        <p:spPr>
          <a:xfrm>
            <a:off x="962025" y="381000"/>
            <a:ext cx="13855699" cy="8369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0" baseline="0" i="0" lang="en-US" sz="2600" u="none" cap="none" strike="noStrike">
                <a:solidFill>
                  <a:schemeClr val="lt1"/>
                </a:solidFill>
                <a:latin typeface="Courier New"/>
                <a:ea typeface="Courier New"/>
                <a:cs typeface="Courier New"/>
                <a:sym typeface="Courier New"/>
              </a:rPr>
              <a:t>import json</a:t>
            </a:r>
          </a:p>
          <a:p>
            <a:pPr indent="0" lvl="0" marL="0" marR="0" rtl="0" algn="l">
              <a:lnSpc>
                <a:spcPct val="100000"/>
              </a:lnSpc>
              <a:spcBef>
                <a:spcPts val="0"/>
              </a:spcBef>
              <a:spcAft>
                <a:spcPts val="0"/>
              </a:spcAft>
              <a:buClr>
                <a:schemeClr val="lt1"/>
              </a:buClr>
              <a:buSzPct val="25000"/>
              <a:buFont typeface="Courier New"/>
              <a:buNone/>
            </a:pPr>
            <a:r>
              <a:rPr b="0" baseline="0" i="0" lang="en-US" sz="2600" u="none" cap="none" strike="noStrike">
                <a:solidFill>
                  <a:schemeClr val="lt1"/>
                </a:solidFill>
                <a:latin typeface="Courier New"/>
                <a:ea typeface="Courier New"/>
                <a:cs typeface="Courier New"/>
                <a:sym typeface="Courier New"/>
              </a:rPr>
              <a:t>input = '''[</a:t>
            </a:r>
          </a:p>
          <a:p>
            <a:pPr indent="0" lvl="0" marL="0" marR="0" rtl="0" algn="l">
              <a:lnSpc>
                <a:spcPct val="100000"/>
              </a:lnSpc>
              <a:spcBef>
                <a:spcPts val="0"/>
              </a:spcBef>
              <a:spcAft>
                <a:spcPts val="0"/>
              </a:spcAft>
              <a:buClr>
                <a:schemeClr val="lt1"/>
              </a:buClr>
              <a:buSzPct val="25000"/>
              <a:buFont typeface="Courier New"/>
              <a:buNone/>
            </a:pPr>
            <a:r>
              <a:rPr b="0" baseline="0" i="0" lang="en-US" sz="2600" u="none" cap="none" strike="noStrike">
                <a:solidFill>
                  <a:schemeClr val="lt1"/>
                </a:solidFill>
                <a:latin typeface="Courier New"/>
                <a:ea typeface="Courier New"/>
                <a:cs typeface="Courier New"/>
                <a:sym typeface="Courier New"/>
              </a:rPr>
              <a:t>  { "id" : "001",</a:t>
            </a:r>
          </a:p>
          <a:p>
            <a:pPr indent="0" lvl="0" marL="0" marR="0" rtl="0" algn="l">
              <a:lnSpc>
                <a:spcPct val="100000"/>
              </a:lnSpc>
              <a:spcBef>
                <a:spcPts val="0"/>
              </a:spcBef>
              <a:spcAft>
                <a:spcPts val="0"/>
              </a:spcAft>
              <a:buClr>
                <a:schemeClr val="lt1"/>
              </a:buClr>
              <a:buSzPct val="25000"/>
              <a:buFont typeface="Courier New"/>
              <a:buNone/>
            </a:pPr>
            <a:r>
              <a:rPr b="0" baseline="0" i="0" lang="en-US" sz="2600" u="none" cap="none" strike="noStrike">
                <a:solidFill>
                  <a:schemeClr val="lt1"/>
                </a:solidFill>
                <a:latin typeface="Courier New"/>
                <a:ea typeface="Courier New"/>
                <a:cs typeface="Courier New"/>
                <a:sym typeface="Courier New"/>
              </a:rPr>
              <a:t>    "x" : "2",</a:t>
            </a:r>
          </a:p>
          <a:p>
            <a:pPr indent="0" lvl="0" marL="0" marR="0" rtl="0" algn="l">
              <a:lnSpc>
                <a:spcPct val="100000"/>
              </a:lnSpc>
              <a:spcBef>
                <a:spcPts val="0"/>
              </a:spcBef>
              <a:spcAft>
                <a:spcPts val="0"/>
              </a:spcAft>
              <a:buClr>
                <a:schemeClr val="lt1"/>
              </a:buClr>
              <a:buSzPct val="25000"/>
              <a:buFont typeface="Courier New"/>
              <a:buNone/>
            </a:pPr>
            <a:r>
              <a:rPr b="0" baseline="0" i="0" lang="en-US" sz="2600" u="none" cap="none" strike="noStrike">
                <a:solidFill>
                  <a:schemeClr val="lt1"/>
                </a:solidFill>
                <a:latin typeface="Courier New"/>
                <a:ea typeface="Courier New"/>
                <a:cs typeface="Courier New"/>
                <a:sym typeface="Courier New"/>
              </a:rPr>
              <a:t>    "name" : "Chuck"</a:t>
            </a:r>
          </a:p>
          <a:p>
            <a:pPr indent="0" lvl="0" marL="0" marR="0" rtl="0" algn="l">
              <a:lnSpc>
                <a:spcPct val="100000"/>
              </a:lnSpc>
              <a:spcBef>
                <a:spcPts val="0"/>
              </a:spcBef>
              <a:spcAft>
                <a:spcPts val="0"/>
              </a:spcAft>
              <a:buClr>
                <a:schemeClr val="lt1"/>
              </a:buClr>
              <a:buSzPct val="25000"/>
              <a:buFont typeface="Courier New"/>
              <a:buNone/>
            </a:pPr>
            <a:r>
              <a:rPr b="0" baseline="0" i="0" lang="en-US" sz="2600" u="none" cap="none" strike="noStrike">
                <a:solidFill>
                  <a:schemeClr val="lt1"/>
                </a:solidFill>
                <a:latin typeface="Courier New"/>
                <a:ea typeface="Courier New"/>
                <a:cs typeface="Courier New"/>
                <a:sym typeface="Courier New"/>
              </a:rPr>
              <a:t>  } ,</a:t>
            </a:r>
          </a:p>
          <a:p>
            <a:pPr indent="0" lvl="0" marL="0" marR="0" rtl="0" algn="l">
              <a:lnSpc>
                <a:spcPct val="100000"/>
              </a:lnSpc>
              <a:spcBef>
                <a:spcPts val="0"/>
              </a:spcBef>
              <a:spcAft>
                <a:spcPts val="0"/>
              </a:spcAft>
              <a:buClr>
                <a:schemeClr val="lt1"/>
              </a:buClr>
              <a:buSzPct val="25000"/>
              <a:buFont typeface="Courier New"/>
              <a:buNone/>
            </a:pPr>
            <a:r>
              <a:rPr b="0" baseline="0" i="0" lang="en-US" sz="2600" u="none" cap="none" strike="noStrike">
                <a:solidFill>
                  <a:schemeClr val="lt1"/>
                </a:solidFill>
                <a:latin typeface="Courier New"/>
                <a:ea typeface="Courier New"/>
                <a:cs typeface="Courier New"/>
                <a:sym typeface="Courier New"/>
              </a:rPr>
              <a:t>  { "id" : "009",</a:t>
            </a:r>
          </a:p>
          <a:p>
            <a:pPr indent="0" lvl="0" marL="0" marR="0" rtl="0" algn="l">
              <a:lnSpc>
                <a:spcPct val="100000"/>
              </a:lnSpc>
              <a:spcBef>
                <a:spcPts val="0"/>
              </a:spcBef>
              <a:spcAft>
                <a:spcPts val="0"/>
              </a:spcAft>
              <a:buClr>
                <a:schemeClr val="lt1"/>
              </a:buClr>
              <a:buSzPct val="25000"/>
              <a:buFont typeface="Courier New"/>
              <a:buNone/>
            </a:pPr>
            <a:r>
              <a:rPr b="0" baseline="0" i="0" lang="en-US" sz="2600" u="none" cap="none" strike="noStrike">
                <a:solidFill>
                  <a:schemeClr val="lt1"/>
                </a:solidFill>
                <a:latin typeface="Courier New"/>
                <a:ea typeface="Courier New"/>
                <a:cs typeface="Courier New"/>
                <a:sym typeface="Courier New"/>
              </a:rPr>
              <a:t>    "x" : "7",</a:t>
            </a:r>
          </a:p>
          <a:p>
            <a:pPr indent="0" lvl="0" marL="0" marR="0" rtl="0" algn="l">
              <a:lnSpc>
                <a:spcPct val="100000"/>
              </a:lnSpc>
              <a:spcBef>
                <a:spcPts val="0"/>
              </a:spcBef>
              <a:spcAft>
                <a:spcPts val="0"/>
              </a:spcAft>
              <a:buClr>
                <a:schemeClr val="lt1"/>
              </a:buClr>
              <a:buSzPct val="25000"/>
              <a:buFont typeface="Courier New"/>
              <a:buNone/>
            </a:pPr>
            <a:r>
              <a:rPr b="0" baseline="0" i="0" lang="en-US" sz="2600" u="none" cap="none" strike="noStrike">
                <a:solidFill>
                  <a:schemeClr val="lt1"/>
                </a:solidFill>
                <a:latin typeface="Courier New"/>
                <a:ea typeface="Courier New"/>
                <a:cs typeface="Courier New"/>
                <a:sym typeface="Courier New"/>
              </a:rPr>
              <a:t>    "name" : "Chuck"</a:t>
            </a:r>
          </a:p>
          <a:p>
            <a:pPr indent="0" lvl="0" marL="0" marR="0" rtl="0" algn="l">
              <a:lnSpc>
                <a:spcPct val="100000"/>
              </a:lnSpc>
              <a:spcBef>
                <a:spcPts val="0"/>
              </a:spcBef>
              <a:spcAft>
                <a:spcPts val="0"/>
              </a:spcAft>
              <a:buClr>
                <a:schemeClr val="lt1"/>
              </a:buClr>
              <a:buSzPct val="25000"/>
              <a:buFont typeface="Courier New"/>
              <a:buNone/>
            </a:pPr>
            <a:r>
              <a:rPr b="0" baseline="0" i="0" lang="en-US" sz="26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0" baseline="0" i="0" lang="en-US" sz="26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0" baseline="0" i="0" sz="2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0" baseline="0" i="0" lang="en-US" sz="2600" u="none" cap="none" strike="noStrike">
                <a:solidFill>
                  <a:schemeClr val="lt1"/>
                </a:solidFill>
                <a:latin typeface="Courier New"/>
                <a:ea typeface="Courier New"/>
                <a:cs typeface="Courier New"/>
                <a:sym typeface="Courier New"/>
              </a:rPr>
              <a:t>info = json.loads(input)</a:t>
            </a:r>
          </a:p>
          <a:p>
            <a:pPr indent="0" lvl="0" marL="0" marR="0" rtl="0" algn="l">
              <a:lnSpc>
                <a:spcPct val="100000"/>
              </a:lnSpc>
              <a:spcBef>
                <a:spcPts val="0"/>
              </a:spcBef>
              <a:spcAft>
                <a:spcPts val="0"/>
              </a:spcAft>
              <a:buClr>
                <a:schemeClr val="lt1"/>
              </a:buClr>
              <a:buSzPct val="25000"/>
              <a:buFont typeface="Courier New"/>
              <a:buNone/>
            </a:pPr>
            <a:r>
              <a:rPr b="0" baseline="0" i="0" lang="en-US" sz="2600" u="none" cap="none" strike="noStrike">
                <a:solidFill>
                  <a:schemeClr val="lt1"/>
                </a:solidFill>
                <a:latin typeface="Courier New"/>
                <a:ea typeface="Courier New"/>
                <a:cs typeface="Courier New"/>
                <a:sym typeface="Courier New"/>
              </a:rPr>
              <a:t>print 'User count:', len(info)</a:t>
            </a:r>
          </a:p>
          <a:p>
            <a:pPr indent="0" lvl="0" marL="0" marR="0" rtl="0" algn="l">
              <a:lnSpc>
                <a:spcPct val="100000"/>
              </a:lnSpc>
              <a:spcBef>
                <a:spcPts val="0"/>
              </a:spcBef>
              <a:spcAft>
                <a:spcPts val="0"/>
              </a:spcAft>
              <a:buClr>
                <a:schemeClr val="lt1"/>
              </a:buClr>
              <a:buSzPct val="25000"/>
              <a:buFont typeface="Courier New"/>
              <a:buNone/>
            </a:pPr>
            <a:r>
              <a:rPr b="0" baseline="0" i="0" lang="en-US" sz="2600" u="none" cap="none" strike="noStrike">
                <a:solidFill>
                  <a:schemeClr val="lt1"/>
                </a:solidFill>
                <a:latin typeface="Courier New"/>
                <a:ea typeface="Courier New"/>
                <a:cs typeface="Courier New"/>
                <a:sym typeface="Courier New"/>
              </a:rPr>
              <a:t>for item in info:</a:t>
            </a:r>
          </a:p>
          <a:p>
            <a:pPr indent="0" lvl="0" marL="0" marR="0" rtl="0" algn="l">
              <a:lnSpc>
                <a:spcPct val="100000"/>
              </a:lnSpc>
              <a:spcBef>
                <a:spcPts val="0"/>
              </a:spcBef>
              <a:spcAft>
                <a:spcPts val="0"/>
              </a:spcAft>
              <a:buClr>
                <a:schemeClr val="lt1"/>
              </a:buClr>
              <a:buSzPct val="25000"/>
              <a:buFont typeface="Courier New"/>
              <a:buNone/>
            </a:pPr>
            <a:r>
              <a:rPr b="0" baseline="0" i="0" lang="en-US" sz="2600" u="none" cap="none" strike="noStrike">
                <a:solidFill>
                  <a:schemeClr val="lt1"/>
                </a:solidFill>
                <a:latin typeface="Courier New"/>
                <a:ea typeface="Courier New"/>
                <a:cs typeface="Courier New"/>
                <a:sym typeface="Courier New"/>
              </a:rPr>
              <a:t>    print 'Name', item['name']</a:t>
            </a:r>
          </a:p>
          <a:p>
            <a:pPr indent="0" lvl="0" marL="0" marR="0" rtl="0" algn="l">
              <a:lnSpc>
                <a:spcPct val="100000"/>
              </a:lnSpc>
              <a:spcBef>
                <a:spcPts val="0"/>
              </a:spcBef>
              <a:spcAft>
                <a:spcPts val="0"/>
              </a:spcAft>
              <a:buClr>
                <a:schemeClr val="lt1"/>
              </a:buClr>
              <a:buSzPct val="25000"/>
              <a:buFont typeface="Courier New"/>
              <a:buNone/>
            </a:pPr>
            <a:r>
              <a:rPr b="0" baseline="0" i="0" lang="en-US" sz="2600" u="none" cap="none" strike="noStrike">
                <a:solidFill>
                  <a:schemeClr val="lt1"/>
                </a:solidFill>
                <a:latin typeface="Courier New"/>
                <a:ea typeface="Courier New"/>
                <a:cs typeface="Courier New"/>
                <a:sym typeface="Courier New"/>
              </a:rPr>
              <a:t>    print 'Id', item['id']</a:t>
            </a:r>
          </a:p>
          <a:p>
            <a:pPr indent="0" lvl="0" marL="0" marR="0" rtl="0" algn="l">
              <a:lnSpc>
                <a:spcPct val="100000"/>
              </a:lnSpc>
              <a:spcBef>
                <a:spcPts val="0"/>
              </a:spcBef>
              <a:spcAft>
                <a:spcPts val="0"/>
              </a:spcAft>
              <a:buClr>
                <a:schemeClr val="lt1"/>
              </a:buClr>
              <a:buSzPct val="25000"/>
              <a:buFont typeface="Courier New"/>
              <a:buNone/>
            </a:pPr>
            <a:r>
              <a:rPr b="0" baseline="0" i="0" lang="en-US" sz="2600" u="none" cap="none" strike="noStrike">
                <a:solidFill>
                  <a:schemeClr val="lt1"/>
                </a:solidFill>
                <a:latin typeface="Courier New"/>
                <a:ea typeface="Courier New"/>
                <a:cs typeface="Courier New"/>
                <a:sym typeface="Courier New"/>
              </a:rPr>
              <a:t>    print 'Attribute', item['x']</a:t>
            </a:r>
          </a:p>
        </p:txBody>
      </p:sp>
      <p:sp>
        <p:nvSpPr>
          <p:cNvPr id="530" name="Shape 530"/>
          <p:cNvSpPr txBox="1"/>
          <p:nvPr/>
        </p:nvSpPr>
        <p:spPr>
          <a:xfrm>
            <a:off x="13530262" y="190500"/>
            <a:ext cx="2308200" cy="647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baseline="0" i="0" lang="en-US" sz="3600" u="none" cap="none" strike="noStrike">
                <a:solidFill>
                  <a:srgbClr val="FFFF00"/>
                </a:solidFill>
                <a:latin typeface="Courier New"/>
                <a:ea typeface="Courier New"/>
                <a:cs typeface="Courier New"/>
                <a:sym typeface="Courier New"/>
              </a:rPr>
              <a:t>json2.py</a:t>
            </a:r>
          </a:p>
        </p:txBody>
      </p:sp>
      <p:sp>
        <p:nvSpPr>
          <p:cNvPr id="531" name="Shape 531"/>
          <p:cNvSpPr txBox="1"/>
          <p:nvPr/>
        </p:nvSpPr>
        <p:spPr>
          <a:xfrm>
            <a:off x="10682286" y="3276600"/>
            <a:ext cx="5016500" cy="16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JSON represents data as nested </a:t>
            </a:r>
            <a:r>
              <a:rPr lang="en-US" sz="3600">
                <a:solidFill>
                  <a:srgbClr val="FF00FF"/>
                </a:solidFill>
                <a:latin typeface="Cabin"/>
                <a:ea typeface="Cabin"/>
                <a:cs typeface="Cabin"/>
                <a:sym typeface="Cabin"/>
              </a:rPr>
              <a:t>“</a:t>
            </a:r>
            <a:r>
              <a:rPr b="0" baseline="0" i="0" lang="en-US" sz="3600" u="none" cap="none" strike="noStrike">
                <a:solidFill>
                  <a:srgbClr val="FF00FF"/>
                </a:solidFill>
                <a:latin typeface="Cabin"/>
                <a:ea typeface="Cabin"/>
                <a:cs typeface="Cabin"/>
                <a:sym typeface="Cabin"/>
              </a:rPr>
              <a:t>lists</a:t>
            </a:r>
            <a:r>
              <a:rPr lang="en-US" sz="3600">
                <a:solidFill>
                  <a:srgbClr val="FF00FF"/>
                </a:solidFill>
                <a:latin typeface="Cabin"/>
                <a:ea typeface="Cabin"/>
                <a:cs typeface="Cabin"/>
                <a:sym typeface="Cabin"/>
              </a:rPr>
              <a:t>”</a:t>
            </a:r>
            <a:r>
              <a:rPr b="0" baseline="0" i="0" lang="en-US" sz="3600" u="none" cap="none" strike="noStrike">
                <a:solidFill>
                  <a:srgbClr val="FF00FF"/>
                </a:solidFill>
                <a:latin typeface="Cabin"/>
                <a:ea typeface="Cabin"/>
                <a:cs typeface="Cabin"/>
                <a:sym typeface="Cabin"/>
              </a:rPr>
              <a:t> and </a:t>
            </a:r>
            <a:r>
              <a:rPr lang="en-US" sz="3600">
                <a:solidFill>
                  <a:srgbClr val="FF00FF"/>
                </a:solidFill>
                <a:latin typeface="Cabin"/>
                <a:ea typeface="Cabin"/>
                <a:cs typeface="Cabin"/>
                <a:sym typeface="Cabin"/>
              </a:rPr>
              <a:t>“</a:t>
            </a:r>
            <a:r>
              <a:rPr b="0" baseline="0" i="0" lang="en-US" sz="3600" u="none" cap="none" strike="noStrike">
                <a:solidFill>
                  <a:srgbClr val="FF00FF"/>
                </a:solidFill>
                <a:latin typeface="Cabin"/>
                <a:ea typeface="Cabin"/>
                <a:cs typeface="Cabin"/>
                <a:sym typeface="Cabin"/>
              </a:rPr>
              <a:t>dictionaries</a:t>
            </a:r>
            <a:r>
              <a:rPr lang="en-US" sz="3600">
                <a:solidFill>
                  <a:srgbClr val="FF00FF"/>
                </a:solidFill>
                <a:latin typeface="Cabin"/>
                <a:ea typeface="Cabin"/>
                <a:cs typeface="Cabin"/>
                <a:sym typeface="Cabin"/>
              </a:rPr>
              <a:t>”</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5" name="Shape 535"/>
        <p:cNvGrpSpPr/>
        <p:nvPr/>
      </p:nvGrpSpPr>
      <p:grpSpPr>
        <a:xfrm>
          <a:off x="0" y="0"/>
          <a:ext cx="0" cy="0"/>
          <a:chOff x="0" y="0"/>
          <a:chExt cx="0" cy="0"/>
        </a:xfrm>
      </p:grpSpPr>
      <p:sp>
        <p:nvSpPr>
          <p:cNvPr id="536" name="Shape 536"/>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br>
              <a:rPr b="0" baseline="0" i="0" lang="en-US" sz="7600" u="none" cap="none" strike="noStrike">
                <a:solidFill>
                  <a:srgbClr val="FF00FF"/>
                </a:solidFill>
                <a:latin typeface="Cabin"/>
                <a:ea typeface="Cabin"/>
                <a:cs typeface="Cabin"/>
                <a:sym typeface="Cabin"/>
              </a:rPr>
            </a:br>
            <a:r>
              <a:rPr b="0" baseline="0" i="0" lang="en-US" sz="7600" u="none" cap="none" strike="noStrike">
                <a:solidFill>
                  <a:srgbClr val="FF00FF"/>
                </a:solidFill>
                <a:latin typeface="Cabin"/>
                <a:ea typeface="Cabin"/>
                <a:cs typeface="Cabin"/>
                <a:sym typeface="Cabin"/>
              </a:rPr>
              <a:t>Service Oriented Approach</a:t>
            </a:r>
          </a:p>
        </p:txBody>
      </p:sp>
      <p:sp>
        <p:nvSpPr>
          <p:cNvPr id="537" name="Shape 537"/>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342900" lvl="0" marL="342900" marR="0" rtl="0" algn="ctr">
              <a:spcBef>
                <a:spcPts val="0"/>
              </a:spcBef>
              <a:spcAft>
                <a:spcPts val="0"/>
              </a:spcAft>
              <a:buNone/>
            </a:pPr>
            <a:r>
              <a:t/>
            </a:r>
            <a:endParaRPr/>
          </a:p>
        </p:txBody>
      </p:sp>
      <p:sp>
        <p:nvSpPr>
          <p:cNvPr id="538" name="Shape 538"/>
          <p:cNvSpPr txBox="1"/>
          <p:nvPr/>
        </p:nvSpPr>
        <p:spPr>
          <a:xfrm>
            <a:off x="2641600" y="7772400"/>
            <a:ext cx="115650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sng" cap="none" strike="noStrike">
                <a:solidFill>
                  <a:srgbClr val="FFFF00"/>
                </a:solidFill>
                <a:latin typeface="Cabin"/>
                <a:ea typeface="Cabin"/>
                <a:cs typeface="Cabin"/>
                <a:sym typeface="Cabin"/>
                <a:hlinkClick r:id="rId3"/>
              </a:rPr>
              <a:t>http://en.wikipedia.org/wiki/Service-oriented_architecture</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2" name="Shape 542"/>
        <p:cNvGrpSpPr/>
        <p:nvPr/>
      </p:nvGrpSpPr>
      <p:grpSpPr>
        <a:xfrm>
          <a:off x="0" y="0"/>
          <a:ext cx="0" cy="0"/>
          <a:chOff x="0" y="0"/>
          <a:chExt cx="0" cy="0"/>
        </a:xfrm>
      </p:grpSpPr>
      <p:sp>
        <p:nvSpPr>
          <p:cNvPr id="543" name="Shape 54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Service Oriented Approach</a:t>
            </a:r>
          </a:p>
        </p:txBody>
      </p:sp>
      <p:sp>
        <p:nvSpPr>
          <p:cNvPr id="544" name="Shape 544"/>
          <p:cNvSpPr txBox="1"/>
          <p:nvPr>
            <p:ph idx="1" type="body"/>
          </p:nvPr>
        </p:nvSpPr>
        <p:spPr>
          <a:xfrm>
            <a:off x="1155700" y="2603500"/>
            <a:ext cx="9397999"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Most non-trivial web applications use services</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They use services from other applications</a:t>
            </a:r>
          </a:p>
          <a:p>
            <a:pPr indent="-457200" lvl="1" marL="9144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Credit Card Charge</a:t>
            </a:r>
          </a:p>
          <a:p>
            <a:pPr indent="-457200" lvl="1" marL="9144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Hotel Reservation systems</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Services publish the </a:t>
            </a:r>
            <a:r>
              <a:rPr lang="en-US" sz="3600">
                <a:solidFill>
                  <a:schemeClr val="lt1"/>
                </a:solidFill>
                <a:latin typeface="Cabin"/>
                <a:ea typeface="Cabin"/>
                <a:cs typeface="Cabin"/>
                <a:sym typeface="Cabin"/>
              </a:rPr>
              <a:t>“</a:t>
            </a:r>
            <a:r>
              <a:rPr b="0" baseline="0" i="0" lang="en-US" sz="3600" u="none" cap="none" strike="noStrike">
                <a:solidFill>
                  <a:schemeClr val="lt1"/>
                </a:solidFill>
                <a:latin typeface="Cabin"/>
                <a:ea typeface="Cabin"/>
                <a:cs typeface="Cabin"/>
                <a:sym typeface="Cabin"/>
              </a:rPr>
              <a:t>rules</a:t>
            </a:r>
            <a:r>
              <a:rPr lang="en-US" sz="3600">
                <a:solidFill>
                  <a:schemeClr val="lt1"/>
                </a:solidFill>
                <a:latin typeface="Cabin"/>
                <a:ea typeface="Cabin"/>
                <a:cs typeface="Cabin"/>
                <a:sym typeface="Cabin"/>
              </a:rPr>
              <a:t>”</a:t>
            </a:r>
            <a:r>
              <a:rPr b="0" baseline="0" i="0" lang="en-US" sz="3600" u="none" cap="none" strike="noStrike">
                <a:solidFill>
                  <a:schemeClr val="lt1"/>
                </a:solidFill>
                <a:latin typeface="Cabin"/>
                <a:ea typeface="Cabin"/>
                <a:cs typeface="Cabin"/>
                <a:sym typeface="Cabin"/>
              </a:rPr>
              <a:t> applications must follow to make use of the service (</a:t>
            </a:r>
            <a:r>
              <a:rPr b="0" baseline="0" i="0" lang="en-US" sz="3600" u="none" cap="none" strike="noStrike">
                <a:solidFill>
                  <a:srgbClr val="FF7F00"/>
                </a:solidFill>
                <a:latin typeface="Cabin"/>
                <a:ea typeface="Cabin"/>
                <a:cs typeface="Cabin"/>
                <a:sym typeface="Cabin"/>
              </a:rPr>
              <a:t>API</a:t>
            </a:r>
            <a:r>
              <a:rPr b="0" baseline="0" i="0" lang="en-US" sz="3600" u="none" cap="none" strike="noStrike">
                <a:solidFill>
                  <a:schemeClr val="lt1"/>
                </a:solidFill>
                <a:latin typeface="Cabin"/>
                <a:ea typeface="Cabin"/>
                <a:cs typeface="Cabin"/>
                <a:sym typeface="Cabin"/>
              </a:rPr>
              <a:t>)</a:t>
            </a:r>
          </a:p>
        </p:txBody>
      </p:sp>
      <p:pic>
        <p:nvPicPr>
          <p:cNvPr id="545" name="Shape 545"/>
          <p:cNvPicPr preferRelativeResize="0"/>
          <p:nvPr/>
        </p:nvPicPr>
        <p:blipFill rotWithShape="1">
          <a:blip r:embed="rId3">
            <a:alphaModFix/>
          </a:blip>
          <a:srcRect b="0" l="0" r="0" t="0"/>
          <a:stretch/>
        </p:blipFill>
        <p:spPr>
          <a:xfrm>
            <a:off x="11379200" y="5143500"/>
            <a:ext cx="4203699" cy="3179762"/>
          </a:xfrm>
          <a:prstGeom prst="rect">
            <a:avLst/>
          </a:prstGeom>
          <a:noFill/>
          <a:ln>
            <a:noFill/>
          </a:ln>
        </p:spPr>
      </p:pic>
      <p:pic>
        <p:nvPicPr>
          <p:cNvPr id="546" name="Shape 546"/>
          <p:cNvPicPr preferRelativeResize="0"/>
          <p:nvPr/>
        </p:nvPicPr>
        <p:blipFill rotWithShape="1">
          <a:blip r:embed="rId4">
            <a:alphaModFix/>
          </a:blip>
          <a:srcRect b="0" l="0" r="0" t="0"/>
          <a:stretch/>
        </p:blipFill>
        <p:spPr>
          <a:xfrm>
            <a:off x="13196887" y="5724525"/>
            <a:ext cx="838199" cy="828675"/>
          </a:xfrm>
          <a:prstGeom prst="rect">
            <a:avLst/>
          </a:prstGeom>
          <a:noFill/>
          <a:ln>
            <a:noFill/>
          </a:ln>
        </p:spPr>
      </p:pic>
      <p:pic>
        <p:nvPicPr>
          <p:cNvPr id="547" name="Shape 547"/>
          <p:cNvPicPr preferRelativeResize="0"/>
          <p:nvPr/>
        </p:nvPicPr>
        <p:blipFill rotWithShape="1">
          <a:blip r:embed="rId5">
            <a:alphaModFix/>
          </a:blip>
          <a:srcRect b="0" l="0" r="0" t="0"/>
          <a:stretch/>
        </p:blipFill>
        <p:spPr>
          <a:xfrm>
            <a:off x="14238287" y="6156325"/>
            <a:ext cx="838199" cy="828675"/>
          </a:xfrm>
          <a:prstGeom prst="rect">
            <a:avLst/>
          </a:prstGeom>
          <a:noFill/>
          <a:ln>
            <a:noFill/>
          </a:ln>
        </p:spPr>
      </p:pic>
      <p:pic>
        <p:nvPicPr>
          <p:cNvPr id="548" name="Shape 548"/>
          <p:cNvPicPr preferRelativeResize="0"/>
          <p:nvPr/>
        </p:nvPicPr>
        <p:blipFill rotWithShape="1">
          <a:blip r:embed="rId6">
            <a:alphaModFix/>
          </a:blip>
          <a:srcRect b="0" l="0" r="0" t="0"/>
          <a:stretch/>
        </p:blipFill>
        <p:spPr>
          <a:xfrm>
            <a:off x="12320586" y="6562725"/>
            <a:ext cx="838199" cy="828675"/>
          </a:xfrm>
          <a:prstGeom prst="rect">
            <a:avLst/>
          </a:prstGeom>
          <a:noFill/>
          <a:ln>
            <a:noFill/>
          </a:ln>
        </p:spPr>
      </p:pic>
      <p:sp>
        <p:nvSpPr>
          <p:cNvPr id="549" name="Shape 549"/>
          <p:cNvSpPr txBox="1"/>
          <p:nvPr/>
        </p:nvSpPr>
        <p:spPr>
          <a:xfrm>
            <a:off x="12369800" y="2552700"/>
            <a:ext cx="2235199" cy="1270000"/>
          </a:xfrm>
          <a:prstGeom prst="rect">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2600" u="none" cap="none" strike="noStrike">
                <a:solidFill>
                  <a:schemeClr val="lt1"/>
                </a:solidFill>
                <a:latin typeface="Cabin"/>
                <a:ea typeface="Cabin"/>
                <a:cs typeface="Cabin"/>
                <a:sym typeface="Cabin"/>
              </a:rPr>
              <a:t>Application</a:t>
            </a:r>
          </a:p>
        </p:txBody>
      </p:sp>
      <p:cxnSp>
        <p:nvCxnSpPr>
          <p:cNvPr id="550" name="Shape 550"/>
          <p:cNvCxnSpPr/>
          <p:nvPr/>
        </p:nvCxnSpPr>
        <p:spPr>
          <a:xfrm flipH="1">
            <a:off x="12657136" y="3935412"/>
            <a:ext cx="247649" cy="2524124"/>
          </a:xfrm>
          <a:prstGeom prst="straightConnector1">
            <a:avLst/>
          </a:prstGeom>
          <a:noFill/>
          <a:ln cap="rnd" w="63500">
            <a:solidFill>
              <a:srgbClr val="FF7F00"/>
            </a:solidFill>
            <a:prstDash val="solid"/>
            <a:miter/>
            <a:headEnd len="med" w="med" type="stealth"/>
            <a:tailEnd len="med" w="med" type="none"/>
          </a:ln>
        </p:spPr>
      </p:cxnSp>
      <p:cxnSp>
        <p:nvCxnSpPr>
          <p:cNvPr id="551" name="Shape 551"/>
          <p:cNvCxnSpPr/>
          <p:nvPr/>
        </p:nvCxnSpPr>
        <p:spPr>
          <a:xfrm>
            <a:off x="13488987" y="3970337"/>
            <a:ext cx="106362" cy="1584325"/>
          </a:xfrm>
          <a:prstGeom prst="straightConnector1">
            <a:avLst/>
          </a:prstGeom>
          <a:noFill/>
          <a:ln cap="rnd" w="63500">
            <a:solidFill>
              <a:srgbClr val="FF7F00"/>
            </a:solidFill>
            <a:prstDash val="solid"/>
            <a:miter/>
            <a:headEnd len="med" w="med" type="stealth"/>
            <a:tailEnd len="med" w="med" type="none"/>
          </a:ln>
        </p:spPr>
      </p:cxnSp>
      <p:cxnSp>
        <p:nvCxnSpPr>
          <p:cNvPr id="552" name="Shape 552"/>
          <p:cNvCxnSpPr/>
          <p:nvPr/>
        </p:nvCxnSpPr>
        <p:spPr>
          <a:xfrm>
            <a:off x="14092237" y="4041775"/>
            <a:ext cx="390524" cy="2009774"/>
          </a:xfrm>
          <a:prstGeom prst="straightConnector1">
            <a:avLst/>
          </a:prstGeom>
          <a:noFill/>
          <a:ln cap="rnd" w="63500">
            <a:solidFill>
              <a:srgbClr val="FF7F00"/>
            </a:solidFill>
            <a:prstDash val="solid"/>
            <a:miter/>
            <a:headEnd len="med" w="med" type="stealth"/>
            <a:tailEnd len="med" w="med" type="none"/>
          </a:ln>
        </p:spPr>
      </p:cxnSp>
      <p:sp>
        <p:nvSpPr>
          <p:cNvPr id="553" name="Shape 553"/>
          <p:cNvSpPr txBox="1"/>
          <p:nvPr/>
        </p:nvSpPr>
        <p:spPr>
          <a:xfrm>
            <a:off x="11634786" y="4356100"/>
            <a:ext cx="942975"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APIs</a:t>
            </a:r>
          </a:p>
        </p:txBody>
      </p:sp>
      <p:sp>
        <p:nvSpPr>
          <p:cNvPr id="554" name="Shape 554"/>
          <p:cNvSpPr txBox="1"/>
          <p:nvPr/>
        </p:nvSpPr>
        <p:spPr>
          <a:xfrm>
            <a:off x="11999911" y="7277100"/>
            <a:ext cx="1457324"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3397B7"/>
              </a:buClr>
              <a:buSzPct val="25000"/>
              <a:buFont typeface="Cabin"/>
              <a:buNone/>
            </a:pPr>
            <a:r>
              <a:rPr b="0" baseline="0" i="0" lang="en-US" sz="3600" u="none" cap="none" strike="noStrike">
                <a:solidFill>
                  <a:srgbClr val="3397B7"/>
                </a:solidFill>
                <a:latin typeface="Cabin"/>
                <a:ea typeface="Cabin"/>
                <a:cs typeface="Cabin"/>
                <a:sym typeface="Cabin"/>
              </a:rPr>
              <a:t>Service</a:t>
            </a:r>
          </a:p>
        </p:txBody>
      </p:sp>
      <p:sp>
        <p:nvSpPr>
          <p:cNvPr id="555" name="Shape 555"/>
          <p:cNvSpPr txBox="1"/>
          <p:nvPr/>
        </p:nvSpPr>
        <p:spPr>
          <a:xfrm>
            <a:off x="13766800" y="6997700"/>
            <a:ext cx="145573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3397B7"/>
              </a:buClr>
              <a:buSzPct val="25000"/>
              <a:buFont typeface="Cabin"/>
              <a:buNone/>
            </a:pPr>
            <a:r>
              <a:rPr b="0" baseline="0" i="0" lang="en-US" sz="3600" u="none" cap="none" strike="noStrike">
                <a:solidFill>
                  <a:srgbClr val="3397B7"/>
                </a:solidFill>
                <a:latin typeface="Cabin"/>
                <a:ea typeface="Cabin"/>
                <a:cs typeface="Cabin"/>
                <a:sym typeface="Cabin"/>
              </a:rPr>
              <a:t>Service</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9" name="Shape 559"/>
        <p:cNvGrpSpPr/>
        <p:nvPr/>
      </p:nvGrpSpPr>
      <p:grpSpPr>
        <a:xfrm>
          <a:off x="0" y="0"/>
          <a:ext cx="0" cy="0"/>
          <a:chOff x="0" y="0"/>
          <a:chExt cx="0" cy="0"/>
        </a:xfrm>
      </p:grpSpPr>
      <p:sp>
        <p:nvSpPr>
          <p:cNvPr id="560" name="Shape 56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Multiple Systems</a:t>
            </a:r>
          </a:p>
        </p:txBody>
      </p:sp>
      <p:sp>
        <p:nvSpPr>
          <p:cNvPr id="561" name="Shape 561"/>
          <p:cNvSpPr txBox="1"/>
          <p:nvPr>
            <p:ph idx="1" type="body"/>
          </p:nvPr>
        </p:nvSpPr>
        <p:spPr>
          <a:xfrm>
            <a:off x="1155700" y="2603500"/>
            <a:ext cx="8140799" cy="52346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Initially - two systems cooperate and split the problem</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As the data/service becomes useful - multiple applications want to use the information / application</a:t>
            </a:r>
          </a:p>
        </p:txBody>
      </p:sp>
      <p:pic>
        <p:nvPicPr>
          <p:cNvPr id="562" name="Shape 562"/>
          <p:cNvPicPr preferRelativeResize="0"/>
          <p:nvPr/>
        </p:nvPicPr>
        <p:blipFill rotWithShape="1">
          <a:blip r:embed="rId3">
            <a:alphaModFix/>
          </a:blip>
          <a:srcRect b="0" l="0" r="0" t="0"/>
          <a:stretch/>
        </p:blipFill>
        <p:spPr>
          <a:xfrm>
            <a:off x="9601200" y="3187700"/>
            <a:ext cx="5411786" cy="4254499"/>
          </a:xfrm>
          <a:prstGeom prst="rect">
            <a:avLst/>
          </a:prstGeom>
          <a:noFill/>
          <a:ln>
            <a:noFill/>
          </a:ln>
        </p:spPr>
      </p:pic>
      <p:sp>
        <p:nvSpPr>
          <p:cNvPr id="563" name="Shape 563"/>
          <p:cNvSpPr txBox="1"/>
          <p:nvPr/>
        </p:nvSpPr>
        <p:spPr>
          <a:xfrm>
            <a:off x="3162300" y="8089900"/>
            <a:ext cx="101705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sng" cap="none" strike="noStrike">
                <a:solidFill>
                  <a:srgbClr val="FFFF00"/>
                </a:solidFill>
                <a:latin typeface="Cabin"/>
                <a:ea typeface="Cabin"/>
                <a:cs typeface="Cabin"/>
                <a:sym typeface="Cabin"/>
                <a:hlinkClick r:id="rId4"/>
              </a:rPr>
              <a:t>http://www.youtube.com/watch?v=mj-kCFzF0ME</a:t>
            </a:r>
          </a:p>
        </p:txBody>
      </p:sp>
      <p:sp>
        <p:nvSpPr>
          <p:cNvPr id="564" name="Shape 564"/>
          <p:cNvSpPr txBox="1"/>
          <p:nvPr/>
        </p:nvSpPr>
        <p:spPr>
          <a:xfrm>
            <a:off x="14843125" y="8153400"/>
            <a:ext cx="9000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5:15</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8" name="Shape 568"/>
        <p:cNvGrpSpPr/>
        <p:nvPr/>
      </p:nvGrpSpPr>
      <p:grpSpPr>
        <a:xfrm>
          <a:off x="0" y="0"/>
          <a:ext cx="0" cy="0"/>
          <a:chOff x="0" y="0"/>
          <a:chExt cx="0" cy="0"/>
        </a:xfrm>
      </p:grpSpPr>
      <p:sp>
        <p:nvSpPr>
          <p:cNvPr id="569" name="Shape 569"/>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br>
              <a:rPr b="0" baseline="0" i="0" lang="en-US" sz="7600" u="none" cap="none" strike="noStrike">
                <a:solidFill>
                  <a:srgbClr val="00FF00"/>
                </a:solidFill>
                <a:latin typeface="Cabin"/>
                <a:ea typeface="Cabin"/>
                <a:cs typeface="Cabin"/>
                <a:sym typeface="Cabin"/>
              </a:rPr>
            </a:br>
            <a:r>
              <a:rPr b="0" baseline="0" i="0" lang="en-US" sz="7600" u="none" cap="none" strike="noStrike">
                <a:solidFill>
                  <a:srgbClr val="00FF00"/>
                </a:solidFill>
                <a:latin typeface="Cabin"/>
                <a:ea typeface="Cabin"/>
                <a:cs typeface="Cabin"/>
                <a:sym typeface="Cabin"/>
              </a:rPr>
              <a:t>Web Services</a:t>
            </a:r>
          </a:p>
        </p:txBody>
      </p:sp>
      <p:sp>
        <p:nvSpPr>
          <p:cNvPr id="570" name="Shape 570"/>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342900" lvl="0" marL="342900" marR="0" rtl="0" algn="ctr">
              <a:spcBef>
                <a:spcPts val="0"/>
              </a:spcBef>
              <a:spcAft>
                <a:spcPts val="0"/>
              </a:spcAft>
              <a:buNone/>
            </a:pPr>
            <a:r>
              <a:t/>
            </a:r>
            <a:endParaRPr/>
          </a:p>
        </p:txBody>
      </p:sp>
      <p:sp>
        <p:nvSpPr>
          <p:cNvPr id="571" name="Shape 571"/>
          <p:cNvSpPr txBox="1"/>
          <p:nvPr/>
        </p:nvSpPr>
        <p:spPr>
          <a:xfrm>
            <a:off x="3421475" y="7852650"/>
            <a:ext cx="9418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sng" cap="none" strike="noStrike">
                <a:solidFill>
                  <a:srgbClr val="FFFF00"/>
                </a:solidFill>
                <a:latin typeface="Cabin"/>
                <a:ea typeface="Cabin"/>
                <a:cs typeface="Cabin"/>
                <a:sym typeface="Cabin"/>
                <a:hlinkClick r:id="rId3"/>
              </a:rPr>
              <a:t>http://en.wikipedia.org/wiki/Web_services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Agreeing on a </a:t>
            </a:r>
            <a:r>
              <a:rPr b="0" baseline="0" i="0" lang="en-US" sz="7600" u="none" cap="none" strike="noStrike">
                <a:solidFill>
                  <a:schemeClr val="lt1"/>
                </a:solidFill>
                <a:latin typeface="Arial"/>
                <a:ea typeface="Arial"/>
                <a:cs typeface="Arial"/>
                <a:sym typeface="Arial"/>
              </a:rPr>
              <a:t>“</a:t>
            </a:r>
            <a:r>
              <a:rPr b="0" baseline="0" i="0" lang="en-US" sz="7600" u="none" cap="none" strike="noStrike">
                <a:solidFill>
                  <a:schemeClr val="lt1"/>
                </a:solidFill>
                <a:latin typeface="Cabin"/>
                <a:ea typeface="Cabin"/>
                <a:cs typeface="Cabin"/>
                <a:sym typeface="Cabin"/>
              </a:rPr>
              <a:t>Wire Format</a:t>
            </a:r>
            <a:r>
              <a:rPr b="0" baseline="0" i="0" lang="en-US" sz="7600" u="none" cap="none" strike="noStrike">
                <a:solidFill>
                  <a:schemeClr val="lt1"/>
                </a:solidFill>
                <a:latin typeface="Arial"/>
                <a:ea typeface="Arial"/>
                <a:cs typeface="Arial"/>
                <a:sym typeface="Arial"/>
              </a:rPr>
              <a:t>”</a:t>
            </a:r>
          </a:p>
        </p:txBody>
      </p:sp>
      <p:sp>
        <p:nvSpPr>
          <p:cNvPr id="227" name="Shape 227"/>
          <p:cNvSpPr txBox="1"/>
          <p:nvPr/>
        </p:nvSpPr>
        <p:spPr>
          <a:xfrm>
            <a:off x="850900" y="4394200"/>
            <a:ext cx="3174999" cy="2400300"/>
          </a:xfrm>
          <a:prstGeom prst="rect">
            <a:avLst/>
          </a:prstGeom>
          <a:noFill/>
          <a:ln cap="rnd"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700" u="none" cap="none" strike="noStrike">
                <a:solidFill>
                  <a:schemeClr val="lt1"/>
                </a:solidFill>
                <a:latin typeface="Cabin"/>
                <a:ea typeface="Cabin"/>
                <a:cs typeface="Cabin"/>
                <a:sym typeface="Cabin"/>
              </a:rPr>
              <a:t>Python</a:t>
            </a:r>
          </a:p>
          <a:p>
            <a:pPr indent="0" lvl="0" marL="0" marR="0" rtl="0" algn="ctr">
              <a:lnSpc>
                <a:spcPct val="100000"/>
              </a:lnSpc>
              <a:spcBef>
                <a:spcPts val="0"/>
              </a:spcBef>
              <a:spcAft>
                <a:spcPts val="0"/>
              </a:spcAft>
              <a:buClr>
                <a:schemeClr val="lt1"/>
              </a:buClr>
              <a:buSzPct val="25000"/>
              <a:buFont typeface="Cabin"/>
              <a:buNone/>
            </a:pPr>
            <a:r>
              <a:rPr b="0" baseline="0" i="0" lang="en-US" sz="4700" u="none" cap="none" strike="noStrike">
                <a:solidFill>
                  <a:schemeClr val="lt1"/>
                </a:solidFill>
                <a:latin typeface="Cabin"/>
                <a:ea typeface="Cabin"/>
                <a:cs typeface="Cabin"/>
                <a:sym typeface="Cabin"/>
              </a:rPr>
              <a:t>Dictionary</a:t>
            </a:r>
          </a:p>
        </p:txBody>
      </p:sp>
      <p:sp>
        <p:nvSpPr>
          <p:cNvPr id="228" name="Shape 228"/>
          <p:cNvSpPr txBox="1"/>
          <p:nvPr/>
        </p:nvSpPr>
        <p:spPr>
          <a:xfrm>
            <a:off x="12204700" y="4394200"/>
            <a:ext cx="3174999" cy="2400300"/>
          </a:xfrm>
          <a:prstGeom prst="rect">
            <a:avLst/>
          </a:prstGeom>
          <a:noFill/>
          <a:ln cap="rnd"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700" u="none" cap="none" strike="noStrike">
                <a:solidFill>
                  <a:schemeClr val="lt1"/>
                </a:solidFill>
                <a:latin typeface="Cabin"/>
                <a:ea typeface="Cabin"/>
                <a:cs typeface="Cabin"/>
                <a:sym typeface="Cabin"/>
              </a:rPr>
              <a:t>Java</a:t>
            </a:r>
          </a:p>
          <a:p>
            <a:pPr indent="0" lvl="0" marL="0" marR="0" rtl="0" algn="ctr">
              <a:lnSpc>
                <a:spcPct val="100000"/>
              </a:lnSpc>
              <a:spcBef>
                <a:spcPts val="0"/>
              </a:spcBef>
              <a:spcAft>
                <a:spcPts val="0"/>
              </a:spcAft>
              <a:buClr>
                <a:schemeClr val="lt1"/>
              </a:buClr>
              <a:buSzPct val="25000"/>
              <a:buFont typeface="Cabin"/>
              <a:buNone/>
            </a:pPr>
            <a:r>
              <a:rPr b="0" baseline="0" i="0" lang="en-US" sz="4700" u="none" cap="none" strike="noStrike">
                <a:solidFill>
                  <a:schemeClr val="lt1"/>
                </a:solidFill>
                <a:latin typeface="Cabin"/>
                <a:ea typeface="Cabin"/>
                <a:cs typeface="Cabin"/>
                <a:sym typeface="Cabin"/>
              </a:rPr>
              <a:t>HashMap</a:t>
            </a:r>
          </a:p>
        </p:txBody>
      </p:sp>
      <p:sp>
        <p:nvSpPr>
          <p:cNvPr id="229" name="Shape 229"/>
          <p:cNvSpPr txBox="1"/>
          <p:nvPr/>
        </p:nvSpPr>
        <p:spPr>
          <a:xfrm>
            <a:off x="4488662" y="6340000"/>
            <a:ext cx="16287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Serialize</a:t>
            </a:r>
          </a:p>
        </p:txBody>
      </p:sp>
      <p:sp>
        <p:nvSpPr>
          <p:cNvPr id="230" name="Shape 230"/>
          <p:cNvSpPr txBox="1"/>
          <p:nvPr/>
        </p:nvSpPr>
        <p:spPr>
          <a:xfrm>
            <a:off x="6580186" y="2952750"/>
            <a:ext cx="3067049" cy="5283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3800" u="none" cap="none" strike="noStrike">
                <a:solidFill>
                  <a:srgbClr val="00FF00"/>
                </a:solidFill>
                <a:latin typeface="Cabin"/>
                <a:ea typeface="Cabin"/>
                <a:cs typeface="Cabin"/>
                <a:sym typeface="Cabin"/>
              </a:rPr>
              <a:t>&lt;person&gt;</a:t>
            </a:r>
          </a:p>
          <a:p>
            <a:pPr indent="0" lvl="0" marL="0" marR="0" rtl="0" algn="l">
              <a:lnSpc>
                <a:spcPct val="100000"/>
              </a:lnSpc>
              <a:spcBef>
                <a:spcPts val="0"/>
              </a:spcBef>
              <a:spcAft>
                <a:spcPts val="0"/>
              </a:spcAft>
              <a:buClr>
                <a:srgbClr val="00FF00"/>
              </a:buClr>
              <a:buSzPct val="25000"/>
              <a:buFont typeface="Cabin"/>
              <a:buNone/>
            </a:pPr>
            <a:r>
              <a:rPr b="0" baseline="0" i="0" lang="en-US" sz="3800" u="none" cap="none" strike="noStrike">
                <a:solidFill>
                  <a:srgbClr val="00FF00"/>
                </a:solidFill>
                <a:latin typeface="Cabin"/>
                <a:ea typeface="Cabin"/>
                <a:cs typeface="Cabin"/>
                <a:sym typeface="Cabin"/>
              </a:rPr>
              <a:t>   &lt;name&gt;</a:t>
            </a:r>
          </a:p>
          <a:p>
            <a:pPr indent="0" lvl="0" marL="0" marR="0" rtl="0" algn="l">
              <a:lnSpc>
                <a:spcPct val="100000"/>
              </a:lnSpc>
              <a:spcBef>
                <a:spcPts val="0"/>
              </a:spcBef>
              <a:spcAft>
                <a:spcPts val="0"/>
              </a:spcAft>
              <a:buClr>
                <a:srgbClr val="00FF00"/>
              </a:buClr>
              <a:buSzPct val="25000"/>
              <a:buFont typeface="Cabin"/>
              <a:buNone/>
            </a:pPr>
            <a:r>
              <a:rPr b="0" baseline="0" i="0" lang="en-US" sz="3800" u="none" cap="none" strike="noStrike">
                <a:solidFill>
                  <a:srgbClr val="00FF00"/>
                </a:solidFill>
                <a:latin typeface="Cabin"/>
                <a:ea typeface="Cabin"/>
                <a:cs typeface="Cabin"/>
                <a:sym typeface="Cabin"/>
              </a:rPr>
              <a:t>      Chuck</a:t>
            </a:r>
          </a:p>
          <a:p>
            <a:pPr indent="0" lvl="0" marL="0" marR="0" rtl="0" algn="l">
              <a:lnSpc>
                <a:spcPct val="100000"/>
              </a:lnSpc>
              <a:spcBef>
                <a:spcPts val="0"/>
              </a:spcBef>
              <a:spcAft>
                <a:spcPts val="0"/>
              </a:spcAft>
              <a:buClr>
                <a:srgbClr val="00FF00"/>
              </a:buClr>
              <a:buSzPct val="25000"/>
              <a:buFont typeface="Cabin"/>
              <a:buNone/>
            </a:pPr>
            <a:r>
              <a:rPr b="0" baseline="0" i="0" lang="en-US" sz="3800" u="none" cap="none" strike="noStrike">
                <a:solidFill>
                  <a:srgbClr val="00FF00"/>
                </a:solidFill>
                <a:latin typeface="Cabin"/>
                <a:ea typeface="Cabin"/>
                <a:cs typeface="Cabin"/>
                <a:sym typeface="Cabin"/>
              </a:rPr>
              <a:t>   &lt;/name&gt;</a:t>
            </a:r>
          </a:p>
          <a:p>
            <a:pPr indent="0" lvl="0" marL="0" marR="0" rtl="0" algn="l">
              <a:lnSpc>
                <a:spcPct val="100000"/>
              </a:lnSpc>
              <a:spcBef>
                <a:spcPts val="0"/>
              </a:spcBef>
              <a:spcAft>
                <a:spcPts val="0"/>
              </a:spcAft>
              <a:buClr>
                <a:srgbClr val="00FF00"/>
              </a:buClr>
              <a:buSzPct val="25000"/>
              <a:buFont typeface="Cabin"/>
              <a:buNone/>
            </a:pPr>
            <a:r>
              <a:rPr b="0" baseline="0" i="0" lang="en-US" sz="3800" u="none" cap="none" strike="noStrike">
                <a:solidFill>
                  <a:srgbClr val="00FF00"/>
                </a:solidFill>
                <a:latin typeface="Cabin"/>
                <a:ea typeface="Cabin"/>
                <a:cs typeface="Cabin"/>
                <a:sym typeface="Cabin"/>
              </a:rPr>
              <a:t>   &lt;phone&gt;</a:t>
            </a:r>
          </a:p>
          <a:p>
            <a:pPr indent="0" lvl="0" marL="0" marR="0" rtl="0" algn="l">
              <a:lnSpc>
                <a:spcPct val="100000"/>
              </a:lnSpc>
              <a:spcBef>
                <a:spcPts val="0"/>
              </a:spcBef>
              <a:spcAft>
                <a:spcPts val="0"/>
              </a:spcAft>
              <a:buClr>
                <a:srgbClr val="00FF00"/>
              </a:buClr>
              <a:buSzPct val="25000"/>
              <a:buFont typeface="Cabin"/>
              <a:buNone/>
            </a:pPr>
            <a:r>
              <a:rPr b="0" baseline="0" i="0" lang="en-US" sz="3800" u="none" cap="none" strike="noStrike">
                <a:solidFill>
                  <a:srgbClr val="00FF00"/>
                </a:solidFill>
                <a:latin typeface="Cabin"/>
                <a:ea typeface="Cabin"/>
                <a:cs typeface="Cabin"/>
                <a:sym typeface="Cabin"/>
              </a:rPr>
              <a:t>      303 4456</a:t>
            </a:r>
          </a:p>
          <a:p>
            <a:pPr indent="0" lvl="0" marL="0" marR="0" rtl="0" algn="l">
              <a:lnSpc>
                <a:spcPct val="100000"/>
              </a:lnSpc>
              <a:spcBef>
                <a:spcPts val="0"/>
              </a:spcBef>
              <a:spcAft>
                <a:spcPts val="0"/>
              </a:spcAft>
              <a:buClr>
                <a:srgbClr val="00FF00"/>
              </a:buClr>
              <a:buSzPct val="25000"/>
              <a:buFont typeface="Cabin"/>
              <a:buNone/>
            </a:pPr>
            <a:r>
              <a:rPr b="0" baseline="0" i="0" lang="en-US" sz="3800" u="none" cap="none" strike="noStrike">
                <a:solidFill>
                  <a:srgbClr val="00FF00"/>
                </a:solidFill>
                <a:latin typeface="Cabin"/>
                <a:ea typeface="Cabin"/>
                <a:cs typeface="Cabin"/>
                <a:sym typeface="Cabin"/>
              </a:rPr>
              <a:t>   &lt;/phone&gt;</a:t>
            </a:r>
          </a:p>
          <a:p>
            <a:pPr indent="0" lvl="0" marL="0" marR="0" rtl="0" algn="l">
              <a:lnSpc>
                <a:spcPct val="100000"/>
              </a:lnSpc>
              <a:spcBef>
                <a:spcPts val="0"/>
              </a:spcBef>
              <a:spcAft>
                <a:spcPts val="0"/>
              </a:spcAft>
              <a:buClr>
                <a:srgbClr val="00FF00"/>
              </a:buClr>
              <a:buSzPct val="25000"/>
              <a:buFont typeface="Cabin"/>
              <a:buNone/>
            </a:pPr>
            <a:r>
              <a:rPr b="0" baseline="0" i="0" lang="en-US" sz="3800" u="none" cap="none" strike="noStrike">
                <a:solidFill>
                  <a:srgbClr val="00FF00"/>
                </a:solidFill>
                <a:latin typeface="Cabin"/>
                <a:ea typeface="Cabin"/>
                <a:cs typeface="Cabin"/>
                <a:sym typeface="Cabin"/>
              </a:rPr>
              <a:t>&lt;/person&gt;</a:t>
            </a:r>
          </a:p>
        </p:txBody>
      </p:sp>
      <p:sp>
        <p:nvSpPr>
          <p:cNvPr id="231" name="Shape 231"/>
          <p:cNvSpPr txBox="1"/>
          <p:nvPr/>
        </p:nvSpPr>
        <p:spPr>
          <a:xfrm>
            <a:off x="9507924" y="4168150"/>
            <a:ext cx="2576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De-Serialize</a:t>
            </a:r>
          </a:p>
        </p:txBody>
      </p:sp>
      <p:sp>
        <p:nvSpPr>
          <p:cNvPr id="232" name="Shape 232"/>
          <p:cNvSpPr txBox="1"/>
          <p:nvPr/>
        </p:nvSpPr>
        <p:spPr>
          <a:xfrm>
            <a:off x="14327187" y="8128000"/>
            <a:ext cx="1019174"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XML</a:t>
            </a:r>
          </a:p>
        </p:txBody>
      </p:sp>
      <p:sp>
        <p:nvSpPr>
          <p:cNvPr id="233" name="Shape 233"/>
          <p:cNvSpPr/>
          <p:nvPr/>
        </p:nvSpPr>
        <p:spPr>
          <a:xfrm>
            <a:off x="4635500" y="4965700"/>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234" name="Shape 234"/>
          <p:cNvSpPr/>
          <p:nvPr/>
        </p:nvSpPr>
        <p:spPr>
          <a:xfrm>
            <a:off x="10579150" y="4968125"/>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5" name="Shape 575"/>
        <p:cNvGrpSpPr/>
        <p:nvPr/>
      </p:nvGrpSpPr>
      <p:grpSpPr>
        <a:xfrm>
          <a:off x="0" y="0"/>
          <a:ext cx="0" cy="0"/>
          <a:chOff x="0" y="0"/>
          <a:chExt cx="0" cy="0"/>
        </a:xfrm>
      </p:grpSpPr>
      <p:sp>
        <p:nvSpPr>
          <p:cNvPr id="576" name="Shape 57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Application Program Interface</a:t>
            </a:r>
          </a:p>
        </p:txBody>
      </p:sp>
      <p:sp>
        <p:nvSpPr>
          <p:cNvPr id="577" name="Shape 577"/>
          <p:cNvSpPr txBox="1"/>
          <p:nvPr/>
        </p:nvSpPr>
        <p:spPr>
          <a:xfrm>
            <a:off x="4916375" y="8191500"/>
            <a:ext cx="6841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sng" cap="none" strike="noStrike">
                <a:solidFill>
                  <a:srgbClr val="00FFFF"/>
                </a:solidFill>
                <a:latin typeface="Cabin"/>
                <a:ea typeface="Cabin"/>
                <a:cs typeface="Cabin"/>
                <a:sym typeface="Cabin"/>
                <a:hlinkClick r:id="rId3"/>
              </a:rPr>
              <a:t>http://en.wikipedia.org/wiki/API</a:t>
            </a:r>
          </a:p>
        </p:txBody>
      </p:sp>
      <p:sp>
        <p:nvSpPr>
          <p:cNvPr id="578" name="Shape 578"/>
          <p:cNvSpPr txBox="1"/>
          <p:nvPr/>
        </p:nvSpPr>
        <p:spPr>
          <a:xfrm>
            <a:off x="32423100" y="4254500"/>
            <a:ext cx="92233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Text</a:t>
            </a:r>
          </a:p>
        </p:txBody>
      </p:sp>
      <p:sp>
        <p:nvSpPr>
          <p:cNvPr id="579" name="Shape 579"/>
          <p:cNvSpPr txBox="1"/>
          <p:nvPr/>
        </p:nvSpPr>
        <p:spPr>
          <a:xfrm>
            <a:off x="2155825" y="3486150"/>
            <a:ext cx="12560299" cy="28956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1" lang="en-US" sz="3900" u="none" cap="none" strike="noStrike">
                <a:solidFill>
                  <a:srgbClr val="FFFF00"/>
                </a:solidFill>
                <a:latin typeface="Cabin"/>
                <a:ea typeface="Cabin"/>
                <a:cs typeface="Cabin"/>
                <a:sym typeface="Cabin"/>
              </a:rPr>
              <a:t>The API itself is largely abstract in that it specifies an interface and controls the behavior of the objects specified in that interface. The software that provides the functionality described by an API is said to be an </a:t>
            </a:r>
            <a:r>
              <a:rPr b="0" baseline="0" i="1" lang="en-US" sz="3900" u="none" cap="none" strike="noStrike">
                <a:solidFill>
                  <a:srgbClr val="FFFF00"/>
                </a:solidFill>
                <a:latin typeface="Arial"/>
                <a:ea typeface="Arial"/>
                <a:cs typeface="Arial"/>
                <a:sym typeface="Arial"/>
              </a:rPr>
              <a:t>“</a:t>
            </a:r>
            <a:r>
              <a:rPr b="0" baseline="0" i="1" lang="en-US" sz="3900" u="none" cap="none" strike="noStrike">
                <a:solidFill>
                  <a:srgbClr val="FFFF00"/>
                </a:solidFill>
                <a:latin typeface="Cabin"/>
                <a:ea typeface="Cabin"/>
                <a:cs typeface="Cabin"/>
                <a:sym typeface="Cabin"/>
              </a:rPr>
              <a:t>implementation</a:t>
            </a:r>
            <a:r>
              <a:rPr b="0" baseline="0" i="1" lang="en-US" sz="3900" u="none" cap="none" strike="noStrike">
                <a:solidFill>
                  <a:srgbClr val="FFFF00"/>
                </a:solidFill>
                <a:latin typeface="Arial"/>
                <a:ea typeface="Arial"/>
                <a:cs typeface="Arial"/>
                <a:sym typeface="Arial"/>
              </a:rPr>
              <a:t>”</a:t>
            </a:r>
            <a:r>
              <a:rPr b="0" baseline="0" i="1" lang="en-US" sz="3900" u="none" cap="none" strike="noStrike">
                <a:solidFill>
                  <a:srgbClr val="FFFF00"/>
                </a:solidFill>
                <a:latin typeface="Cabin"/>
                <a:ea typeface="Cabin"/>
                <a:cs typeface="Cabin"/>
                <a:sym typeface="Cabin"/>
              </a:rPr>
              <a:t> of the API.   An API is typically defined in terms of the programming language used to build an application. </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3" name="Shape 583"/>
        <p:cNvGrpSpPr/>
        <p:nvPr/>
      </p:nvGrpSpPr>
      <p:grpSpPr>
        <a:xfrm>
          <a:off x="0" y="0"/>
          <a:ext cx="0" cy="0"/>
          <a:chOff x="0" y="0"/>
          <a:chExt cx="0" cy="0"/>
        </a:xfrm>
      </p:grpSpPr>
      <p:sp>
        <p:nvSpPr>
          <p:cNvPr id="584" name="Shape 58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Web Service Technologies</a:t>
            </a:r>
          </a:p>
        </p:txBody>
      </p:sp>
      <p:sp>
        <p:nvSpPr>
          <p:cNvPr id="585" name="Shape 585"/>
          <p:cNvSpPr txBox="1"/>
          <p:nvPr>
            <p:ph idx="1" type="body"/>
          </p:nvPr>
        </p:nvSpPr>
        <p:spPr>
          <a:xfrm>
            <a:off x="1155700" y="2603500"/>
            <a:ext cx="13931900" cy="50038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SOAP - Simple Object Access Protocol (software)</a:t>
            </a:r>
          </a:p>
          <a:p>
            <a:pPr indent="-457200" lvl="1" marL="9144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Remote programs/code which we use over the network</a:t>
            </a:r>
          </a:p>
          <a:p>
            <a:pPr indent="-457200" lvl="1" marL="9144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Note: Dr. Chuck does not like SOAP because it is overly complex</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REST - Representational State Transfer (resource focused)</a:t>
            </a:r>
          </a:p>
          <a:p>
            <a:pPr indent="-457200" lvl="1" marL="9144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Remote resources which we create, read, update and delete remotely</a:t>
            </a:r>
          </a:p>
        </p:txBody>
      </p:sp>
      <p:sp>
        <p:nvSpPr>
          <p:cNvPr id="586" name="Shape 586"/>
          <p:cNvSpPr txBox="1"/>
          <p:nvPr/>
        </p:nvSpPr>
        <p:spPr>
          <a:xfrm>
            <a:off x="3340100" y="7721600"/>
            <a:ext cx="102531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sng" cap="none" strike="noStrike">
                <a:solidFill>
                  <a:srgbClr val="FFFF00"/>
                </a:solidFill>
                <a:latin typeface="Cabin"/>
                <a:ea typeface="Cabin"/>
                <a:cs typeface="Cabin"/>
                <a:sym typeface="Cabin"/>
                <a:hlinkClick r:id="rId3"/>
              </a:rPr>
              <a:t>http://en.wikipedia.org/wiki/SOAP_(protocol)</a:t>
            </a:r>
          </a:p>
        </p:txBody>
      </p:sp>
      <p:sp>
        <p:nvSpPr>
          <p:cNvPr id="587" name="Shape 587"/>
          <p:cNvSpPr txBox="1"/>
          <p:nvPr/>
        </p:nvSpPr>
        <p:spPr>
          <a:xfrm>
            <a:off x="4567700" y="8280400"/>
            <a:ext cx="80918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sng" cap="none" strike="noStrike">
                <a:solidFill>
                  <a:srgbClr val="FFFF00"/>
                </a:solidFill>
                <a:latin typeface="Cabin"/>
                <a:ea typeface="Cabin"/>
                <a:cs typeface="Cabin"/>
                <a:sym typeface="Cabin"/>
                <a:hlinkClick r:id="rId4"/>
              </a:rPr>
              <a:t>http://en.wikipedia.org/wiki/REST</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1" name="Shape 591"/>
        <p:cNvGrpSpPr/>
        <p:nvPr/>
      </p:nvGrpSpPr>
      <p:grpSpPr>
        <a:xfrm>
          <a:off x="0" y="0"/>
          <a:ext cx="0" cy="0"/>
          <a:chOff x="0" y="0"/>
          <a:chExt cx="0" cy="0"/>
        </a:xfrm>
      </p:grpSpPr>
      <p:sp>
        <p:nvSpPr>
          <p:cNvPr id="592" name="Shape 592"/>
          <p:cNvSpPr txBox="1"/>
          <p:nvPr/>
        </p:nvSpPr>
        <p:spPr>
          <a:xfrm>
            <a:off x="1513700" y="8343900"/>
            <a:ext cx="132260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sng" cap="none" strike="noStrike">
                <a:solidFill>
                  <a:srgbClr val="FFFF00"/>
                </a:solidFill>
                <a:latin typeface="Cabin"/>
                <a:ea typeface="Cabin"/>
                <a:cs typeface="Cabin"/>
                <a:sym typeface="Cabin"/>
                <a:hlinkClick r:id="rId3"/>
              </a:rPr>
              <a:t>https://developers.google.com/maps/documentation/geocoding/</a:t>
            </a:r>
          </a:p>
        </p:txBody>
      </p:sp>
      <p:pic>
        <p:nvPicPr>
          <p:cNvPr id="593" name="Shape 593"/>
          <p:cNvPicPr preferRelativeResize="0"/>
          <p:nvPr/>
        </p:nvPicPr>
        <p:blipFill rotWithShape="1">
          <a:blip r:embed="rId4">
            <a:alphaModFix/>
          </a:blip>
          <a:srcRect b="0" l="0" r="0" t="0"/>
          <a:stretch/>
        </p:blipFill>
        <p:spPr>
          <a:xfrm>
            <a:off x="2324100" y="138111"/>
            <a:ext cx="11610975" cy="8242300"/>
          </a:xfrm>
          <a:prstGeom prst="rect">
            <a:avLst/>
          </a:prstGeom>
          <a:noFill/>
          <a:ln>
            <a:noFill/>
          </a:ln>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7" name="Shape 597"/>
        <p:cNvGrpSpPr/>
        <p:nvPr/>
      </p:nvGrpSpPr>
      <p:grpSpPr>
        <a:xfrm>
          <a:off x="0" y="0"/>
          <a:ext cx="0" cy="0"/>
          <a:chOff x="0" y="0"/>
          <a:chExt cx="0" cy="0"/>
        </a:xfrm>
      </p:grpSpPr>
      <p:sp>
        <p:nvSpPr>
          <p:cNvPr id="598" name="Shape 598"/>
          <p:cNvSpPr txBox="1"/>
          <p:nvPr/>
        </p:nvSpPr>
        <p:spPr>
          <a:xfrm>
            <a:off x="596900" y="330200"/>
            <a:ext cx="14668500" cy="8483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"status": "OK",</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"results": [</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"geometry": {</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"location_type": "APPROXIMATE",</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"location": {</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"lat": 42.2808256,</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"lng": -83.7430378</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"address_components": [</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"long_name": "Ann Arbor",</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"types": [</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"locality",</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"political"</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"short_name": "Ann Arbor"</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"formatted_address": "Ann Arbor, MI, USA",</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"types": [</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"locality",</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"political"</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a:t>
            </a:r>
          </a:p>
        </p:txBody>
      </p:sp>
      <p:sp>
        <p:nvSpPr>
          <p:cNvPr id="599" name="Shape 599"/>
          <p:cNvSpPr txBox="1"/>
          <p:nvPr/>
        </p:nvSpPr>
        <p:spPr>
          <a:xfrm>
            <a:off x="13272825" y="8178800"/>
            <a:ext cx="2665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geojson.py</a:t>
            </a:r>
          </a:p>
        </p:txBody>
      </p:sp>
      <p:sp>
        <p:nvSpPr>
          <p:cNvPr id="600" name="Shape 600"/>
          <p:cNvSpPr txBox="1"/>
          <p:nvPr/>
        </p:nvSpPr>
        <p:spPr>
          <a:xfrm>
            <a:off x="7574025" y="422750"/>
            <a:ext cx="7947300" cy="863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2600" u="none" cap="none" strike="noStrike">
                <a:solidFill>
                  <a:srgbClr val="FF00FF"/>
                </a:solidFill>
                <a:latin typeface="Cabin"/>
                <a:ea typeface="Cabin"/>
                <a:cs typeface="Cabin"/>
                <a:sym typeface="Cabin"/>
              </a:rPr>
              <a:t>http://maps.googleapis.com/maps/api/geocode/json?sensor=false&amp;address=Ann+Arbor%2C+MI</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4" name="Shape 604"/>
        <p:cNvGrpSpPr/>
        <p:nvPr/>
      </p:nvGrpSpPr>
      <p:grpSpPr>
        <a:xfrm>
          <a:off x="0" y="0"/>
          <a:ext cx="0" cy="0"/>
          <a:chOff x="0" y="0"/>
          <a:chExt cx="0" cy="0"/>
        </a:xfrm>
      </p:grpSpPr>
      <p:sp>
        <p:nvSpPr>
          <p:cNvPr id="605" name="Shape 605"/>
          <p:cNvSpPr txBox="1"/>
          <p:nvPr/>
        </p:nvSpPr>
        <p:spPr>
          <a:xfrm>
            <a:off x="596900" y="330200"/>
            <a:ext cx="14668500" cy="8483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import urllib</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import json</a:t>
            </a:r>
          </a:p>
          <a:p>
            <a:pPr indent="0" lvl="0" marL="0" marR="0" rtl="0" algn="ctr">
              <a:lnSpc>
                <a:spcPct val="100000"/>
              </a:lnSpc>
              <a:spcBef>
                <a:spcPts val="0"/>
              </a:spcBef>
              <a:spcAft>
                <a:spcPts val="0"/>
              </a:spcAft>
              <a:buNone/>
            </a:pPr>
            <a:r>
              <a:t/>
            </a:r>
            <a:endParaRPr b="1" baseline="0"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serviceurl = 'http://maps.googleapis.com/maps/api/geocode/json?'</a:t>
            </a:r>
          </a:p>
          <a:p>
            <a:pPr indent="0" lvl="0" marL="0" marR="0" rtl="0" algn="ctr">
              <a:lnSpc>
                <a:spcPct val="100000"/>
              </a:lnSpc>
              <a:spcBef>
                <a:spcPts val="0"/>
              </a:spcBef>
              <a:spcAft>
                <a:spcPts val="0"/>
              </a:spcAft>
              <a:buNone/>
            </a:pPr>
            <a:r>
              <a:t/>
            </a:r>
            <a:endParaRPr b="1" baseline="0"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while True:</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address = raw_input('Enter location: ')</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if len(address) &lt; 1 : break</a:t>
            </a:r>
          </a:p>
          <a:p>
            <a:pPr indent="0" lvl="0" marL="0" marR="0" rtl="0" algn="ctr">
              <a:lnSpc>
                <a:spcPct val="100000"/>
              </a:lnSpc>
              <a:spcBef>
                <a:spcPts val="0"/>
              </a:spcBef>
              <a:spcAft>
                <a:spcPts val="0"/>
              </a:spcAft>
              <a:buNone/>
            </a:pPr>
            <a:r>
              <a:t/>
            </a:r>
            <a:endParaRPr b="1" baseline="0"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url = serviceurl + urllib.urlencode({'sensor':'false',</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'address': address})</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print 'Retrieving', url</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uh = urllib.urlopen(url)</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data = uh.read()</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print 'Retrieved',len(data),'characters'</a:t>
            </a:r>
          </a:p>
          <a:p>
            <a:pPr indent="0" lvl="0" marL="0" marR="0" rtl="0" algn="ctr">
              <a:lnSpc>
                <a:spcPct val="100000"/>
              </a:lnSpc>
              <a:spcBef>
                <a:spcPts val="0"/>
              </a:spcBef>
              <a:spcAft>
                <a:spcPts val="0"/>
              </a:spcAft>
              <a:buNone/>
            </a:pPr>
            <a:r>
              <a:t/>
            </a:r>
            <a:endParaRPr b="1" baseline="0"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try: js = json.loads(str(data))</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except: js = None</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if 'status' not in js or js['status'] != 'OK':</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print '==== Failure To Retrieve ===='</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print data</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continue</a:t>
            </a:r>
          </a:p>
          <a:p>
            <a:pPr indent="0" lvl="0" marL="0" marR="0" rtl="0" algn="ctr">
              <a:lnSpc>
                <a:spcPct val="100000"/>
              </a:lnSpc>
              <a:spcBef>
                <a:spcPts val="0"/>
              </a:spcBef>
              <a:spcAft>
                <a:spcPts val="0"/>
              </a:spcAft>
              <a:buNone/>
            </a:pPr>
            <a:r>
              <a:t/>
            </a:r>
            <a:endParaRPr b="1" baseline="0"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print json.dumps(js, indent=4)</a:t>
            </a:r>
          </a:p>
          <a:p>
            <a:pPr indent="0" lvl="0" marL="0" marR="0" rtl="0" algn="ctr">
              <a:lnSpc>
                <a:spcPct val="100000"/>
              </a:lnSpc>
              <a:spcBef>
                <a:spcPts val="0"/>
              </a:spcBef>
              <a:spcAft>
                <a:spcPts val="0"/>
              </a:spcAft>
              <a:buNone/>
            </a:pPr>
            <a:r>
              <a:t/>
            </a:r>
            <a:endParaRPr b="1" baseline="0"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lat = js["results"][0]["geometry"]["location"]["lat"]</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lng = js["results"][0]["geometry"]["location"]["lng"]</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print 'lat',lat,'lng',lng</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location = js['results'][0]['formatted_address']</a:t>
            </a:r>
          </a:p>
          <a:p>
            <a:pPr indent="0" lvl="0" marL="0" marR="0" rtl="0" algn="l">
              <a:lnSpc>
                <a:spcPct val="100000"/>
              </a:lnSpc>
              <a:spcBef>
                <a:spcPts val="0"/>
              </a:spcBef>
              <a:spcAft>
                <a:spcPts val="0"/>
              </a:spcAft>
              <a:buClr>
                <a:schemeClr val="lt1"/>
              </a:buClr>
              <a:buSzPct val="25000"/>
              <a:buFont typeface="Courier New"/>
              <a:buNone/>
            </a:pPr>
            <a:r>
              <a:rPr b="1" baseline="0" i="0" lang="en-US" sz="1900" u="none" cap="none" strike="noStrike">
                <a:solidFill>
                  <a:schemeClr val="lt1"/>
                </a:solidFill>
                <a:latin typeface="Courier New"/>
                <a:ea typeface="Courier New"/>
                <a:cs typeface="Courier New"/>
                <a:sym typeface="Courier New"/>
              </a:rPr>
              <a:t>    print location</a:t>
            </a:r>
          </a:p>
        </p:txBody>
      </p:sp>
      <p:sp>
        <p:nvSpPr>
          <p:cNvPr id="606" name="Shape 606"/>
          <p:cNvSpPr txBox="1"/>
          <p:nvPr/>
        </p:nvSpPr>
        <p:spPr>
          <a:xfrm>
            <a:off x="13272825" y="8178800"/>
            <a:ext cx="2665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geojson.py</a:t>
            </a:r>
          </a:p>
        </p:txBody>
      </p:sp>
      <p:sp>
        <p:nvSpPr>
          <p:cNvPr id="607" name="Shape 607"/>
          <p:cNvSpPr txBox="1"/>
          <p:nvPr/>
        </p:nvSpPr>
        <p:spPr>
          <a:xfrm>
            <a:off x="9959350" y="481250"/>
            <a:ext cx="6161999" cy="2387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2600" u="none" cap="none" strike="noStrike">
                <a:solidFill>
                  <a:srgbClr val="FF00FF"/>
                </a:solidFill>
                <a:latin typeface="Cabin"/>
                <a:ea typeface="Cabin"/>
                <a:cs typeface="Cabin"/>
                <a:sym typeface="Cabin"/>
              </a:rPr>
              <a:t>Enter location: Ann Arbor, MI</a:t>
            </a:r>
          </a:p>
          <a:p>
            <a:pPr indent="0" lvl="0" marL="0" marR="0" rtl="0" algn="l">
              <a:lnSpc>
                <a:spcPct val="100000"/>
              </a:lnSpc>
              <a:spcBef>
                <a:spcPts val="0"/>
              </a:spcBef>
              <a:spcAft>
                <a:spcPts val="0"/>
              </a:spcAft>
              <a:buClr>
                <a:srgbClr val="FF00FF"/>
              </a:buClr>
              <a:buSzPct val="25000"/>
              <a:buFont typeface="Cabin"/>
              <a:buNone/>
            </a:pPr>
            <a:r>
              <a:rPr b="0" baseline="0" i="0" lang="en-US" sz="2600" u="none" cap="none" strike="noStrike">
                <a:solidFill>
                  <a:srgbClr val="FF00FF"/>
                </a:solidFill>
                <a:latin typeface="Cabin"/>
                <a:ea typeface="Cabin"/>
                <a:cs typeface="Cabin"/>
                <a:sym typeface="Cabin"/>
              </a:rPr>
              <a:t>Retrieving http://maps.googleapis.com/...</a:t>
            </a:r>
          </a:p>
          <a:p>
            <a:pPr indent="0" lvl="0" marL="0" marR="0" rtl="0" algn="l">
              <a:lnSpc>
                <a:spcPct val="100000"/>
              </a:lnSpc>
              <a:spcBef>
                <a:spcPts val="0"/>
              </a:spcBef>
              <a:spcAft>
                <a:spcPts val="0"/>
              </a:spcAft>
              <a:buClr>
                <a:srgbClr val="FF00FF"/>
              </a:buClr>
              <a:buSzPct val="25000"/>
              <a:buFont typeface="Cabin"/>
              <a:buNone/>
            </a:pPr>
            <a:r>
              <a:rPr b="0" baseline="0" i="0" lang="en-US" sz="2600" u="none" cap="none" strike="noStrike">
                <a:solidFill>
                  <a:srgbClr val="FF00FF"/>
                </a:solidFill>
                <a:latin typeface="Cabin"/>
                <a:ea typeface="Cabin"/>
                <a:cs typeface="Cabin"/>
                <a:sym typeface="Cabin"/>
              </a:rPr>
              <a:t>Retrieved 1669 characters</a:t>
            </a:r>
          </a:p>
          <a:p>
            <a:pPr indent="0" lvl="0" marL="0" marR="0" rtl="0" algn="l">
              <a:lnSpc>
                <a:spcPct val="100000"/>
              </a:lnSpc>
              <a:spcBef>
                <a:spcPts val="0"/>
              </a:spcBef>
              <a:spcAft>
                <a:spcPts val="0"/>
              </a:spcAft>
              <a:buClr>
                <a:srgbClr val="FF00FF"/>
              </a:buClr>
              <a:buSzPct val="25000"/>
              <a:buFont typeface="Cabin"/>
              <a:buNone/>
            </a:pPr>
            <a:r>
              <a:rPr b="0" baseline="0" i="0" lang="en-US" sz="2600" u="none" cap="none" strike="noStrike">
                <a:solidFill>
                  <a:srgbClr val="FF00FF"/>
                </a:solidFill>
                <a:latin typeface="Cabin"/>
                <a:ea typeface="Cabin"/>
                <a:cs typeface="Cabin"/>
                <a:sym typeface="Cabin"/>
              </a:rPr>
              <a:t>lat 42.2808256 lng -83.7430378</a:t>
            </a:r>
          </a:p>
          <a:p>
            <a:pPr indent="0" lvl="0" marL="0" marR="0" rtl="0" algn="l">
              <a:lnSpc>
                <a:spcPct val="100000"/>
              </a:lnSpc>
              <a:spcBef>
                <a:spcPts val="0"/>
              </a:spcBef>
              <a:spcAft>
                <a:spcPts val="0"/>
              </a:spcAft>
              <a:buClr>
                <a:srgbClr val="FF00FF"/>
              </a:buClr>
              <a:buSzPct val="25000"/>
              <a:buFont typeface="Cabin"/>
              <a:buNone/>
            </a:pPr>
            <a:r>
              <a:rPr b="0" baseline="0" i="0" lang="en-US" sz="2600" u="none" cap="none" strike="noStrike">
                <a:solidFill>
                  <a:srgbClr val="FF00FF"/>
                </a:solidFill>
                <a:latin typeface="Cabin"/>
                <a:ea typeface="Cabin"/>
                <a:cs typeface="Cabin"/>
                <a:sym typeface="Cabin"/>
              </a:rPr>
              <a:t>Ann Arbor, MI, USA</a:t>
            </a:r>
          </a:p>
          <a:p>
            <a:pPr indent="0" lvl="0" marL="0" marR="0" rtl="0" algn="l">
              <a:lnSpc>
                <a:spcPct val="100000"/>
              </a:lnSpc>
              <a:spcBef>
                <a:spcPts val="0"/>
              </a:spcBef>
              <a:spcAft>
                <a:spcPts val="0"/>
              </a:spcAft>
              <a:buClr>
                <a:srgbClr val="FF00FF"/>
              </a:buClr>
              <a:buSzPct val="25000"/>
              <a:buFont typeface="Cabin"/>
              <a:buNone/>
            </a:pPr>
            <a:r>
              <a:rPr b="0" baseline="0" i="0" lang="en-US" sz="2600" u="none" cap="none" strike="noStrike">
                <a:solidFill>
                  <a:srgbClr val="FF00FF"/>
                </a:solidFill>
                <a:latin typeface="Cabin"/>
                <a:ea typeface="Cabin"/>
                <a:cs typeface="Cabin"/>
                <a:sym typeface="Cabin"/>
              </a:rPr>
              <a:t>Enter location:</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1" name="Shape 611"/>
        <p:cNvGrpSpPr/>
        <p:nvPr/>
      </p:nvGrpSpPr>
      <p:grpSpPr>
        <a:xfrm>
          <a:off x="0" y="0"/>
          <a:ext cx="0" cy="0"/>
          <a:chOff x="0" y="0"/>
          <a:chExt cx="0" cy="0"/>
        </a:xfrm>
      </p:grpSpPr>
      <p:sp>
        <p:nvSpPr>
          <p:cNvPr id="612" name="Shape 61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API Security and Rate Limiting</a:t>
            </a:r>
          </a:p>
        </p:txBody>
      </p:sp>
      <p:sp>
        <p:nvSpPr>
          <p:cNvPr id="613" name="Shape 613"/>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The compute resources to run these APIs are not </a:t>
            </a:r>
            <a:r>
              <a:rPr lang="en-US" sz="3600">
                <a:solidFill>
                  <a:schemeClr val="lt1"/>
                </a:solidFill>
                <a:latin typeface="Cabin"/>
                <a:ea typeface="Cabin"/>
                <a:cs typeface="Cabin"/>
                <a:sym typeface="Cabin"/>
              </a:rPr>
              <a:t>“</a:t>
            </a:r>
            <a:r>
              <a:rPr b="0" baseline="0" i="0" lang="en-US" sz="3600" u="none" cap="none" strike="noStrike">
                <a:solidFill>
                  <a:schemeClr val="lt1"/>
                </a:solidFill>
                <a:latin typeface="Cabin"/>
                <a:ea typeface="Cabin"/>
                <a:cs typeface="Cabin"/>
                <a:sym typeface="Cabin"/>
              </a:rPr>
              <a:t>free</a:t>
            </a:r>
            <a:r>
              <a:rPr lang="en-US" sz="3600">
                <a:solidFill>
                  <a:schemeClr val="lt1"/>
                </a:solidFill>
                <a:latin typeface="Cabin"/>
                <a:ea typeface="Cabin"/>
                <a:cs typeface="Cabin"/>
                <a:sym typeface="Cabin"/>
              </a:rPr>
              <a:t>”</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The data provided by these APIs is usually valuable</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The data providers might limit the number of requests per day, demand an API </a:t>
            </a:r>
            <a:r>
              <a:rPr lang="en-US" sz="3600">
                <a:solidFill>
                  <a:schemeClr val="lt1"/>
                </a:solidFill>
                <a:latin typeface="Cabin"/>
                <a:ea typeface="Cabin"/>
                <a:cs typeface="Cabin"/>
                <a:sym typeface="Cabin"/>
              </a:rPr>
              <a:t>“</a:t>
            </a:r>
            <a:r>
              <a:rPr b="0" baseline="0" i="0" lang="en-US" sz="3600" u="none" cap="none" strike="noStrike">
                <a:solidFill>
                  <a:schemeClr val="lt1"/>
                </a:solidFill>
                <a:latin typeface="Cabin"/>
                <a:ea typeface="Cabin"/>
                <a:cs typeface="Cabin"/>
                <a:sym typeface="Cabin"/>
              </a:rPr>
              <a:t>key</a:t>
            </a:r>
            <a:r>
              <a:rPr lang="en-US" sz="3600">
                <a:solidFill>
                  <a:schemeClr val="lt1"/>
                </a:solidFill>
                <a:latin typeface="Cabin"/>
                <a:ea typeface="Cabin"/>
                <a:cs typeface="Cabin"/>
                <a:sym typeface="Cabin"/>
              </a:rPr>
              <a:t>”,</a:t>
            </a:r>
            <a:r>
              <a:rPr b="0" baseline="0" i="0" lang="en-US" sz="3600" u="none" cap="none" strike="noStrike">
                <a:solidFill>
                  <a:schemeClr val="lt1"/>
                </a:solidFill>
                <a:latin typeface="Cabin"/>
                <a:ea typeface="Cabin"/>
                <a:cs typeface="Cabin"/>
                <a:sym typeface="Cabin"/>
              </a:rPr>
              <a:t> or even charge for usage</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They might change the rules as things progress...</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7" name="Shape 617"/>
        <p:cNvGrpSpPr/>
        <p:nvPr/>
      </p:nvGrpSpPr>
      <p:grpSpPr>
        <a:xfrm>
          <a:off x="0" y="0"/>
          <a:ext cx="0" cy="0"/>
          <a:chOff x="0" y="0"/>
          <a:chExt cx="0" cy="0"/>
        </a:xfrm>
      </p:grpSpPr>
      <p:pic>
        <p:nvPicPr>
          <p:cNvPr id="618" name="Shape 618"/>
          <p:cNvPicPr preferRelativeResize="0"/>
          <p:nvPr/>
        </p:nvPicPr>
        <p:blipFill rotWithShape="1">
          <a:blip r:embed="rId3">
            <a:alphaModFix/>
          </a:blip>
          <a:srcRect b="0" l="0" r="0" t="0"/>
          <a:stretch/>
        </p:blipFill>
        <p:spPr>
          <a:xfrm>
            <a:off x="800100" y="1231900"/>
            <a:ext cx="14643100" cy="6959599"/>
          </a:xfrm>
          <a:prstGeom prst="rect">
            <a:avLst/>
          </a:prstGeom>
          <a:noFill/>
          <a:ln>
            <a:noFill/>
          </a:ln>
        </p:spPr>
      </p:pic>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2" name="Shape 622"/>
        <p:cNvGrpSpPr/>
        <p:nvPr/>
      </p:nvGrpSpPr>
      <p:grpSpPr>
        <a:xfrm>
          <a:off x="0" y="0"/>
          <a:ext cx="0" cy="0"/>
          <a:chOff x="0" y="0"/>
          <a:chExt cx="0" cy="0"/>
        </a:xfrm>
      </p:grpSpPr>
      <p:pic>
        <p:nvPicPr>
          <p:cNvPr id="623" name="Shape 623"/>
          <p:cNvPicPr preferRelativeResize="0"/>
          <p:nvPr/>
        </p:nvPicPr>
        <p:blipFill rotWithShape="1">
          <a:blip r:embed="rId3">
            <a:alphaModFix/>
          </a:blip>
          <a:srcRect b="0" l="0" r="0" t="0"/>
          <a:stretch/>
        </p:blipFill>
        <p:spPr>
          <a:xfrm>
            <a:off x="1941511" y="-1586"/>
            <a:ext cx="12422186" cy="9091612"/>
          </a:xfrm>
          <a:prstGeom prst="rect">
            <a:avLst/>
          </a:prstGeom>
          <a:noFill/>
          <a:ln>
            <a:noFill/>
          </a:ln>
        </p:spPr>
      </p:pic>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7" name="Shape 627"/>
        <p:cNvGrpSpPr/>
        <p:nvPr/>
      </p:nvGrpSpPr>
      <p:grpSpPr>
        <a:xfrm>
          <a:off x="0" y="0"/>
          <a:ext cx="0" cy="0"/>
          <a:chOff x="0" y="0"/>
          <a:chExt cx="0" cy="0"/>
        </a:xfrm>
      </p:grpSpPr>
      <p:pic>
        <p:nvPicPr>
          <p:cNvPr id="628" name="Shape 628"/>
          <p:cNvPicPr preferRelativeResize="0"/>
          <p:nvPr/>
        </p:nvPicPr>
        <p:blipFill rotWithShape="1">
          <a:blip r:embed="rId3">
            <a:alphaModFix/>
          </a:blip>
          <a:srcRect b="0" l="0" r="0" t="0"/>
          <a:stretch/>
        </p:blipFill>
        <p:spPr>
          <a:xfrm>
            <a:off x="1916111" y="25400"/>
            <a:ext cx="12422186" cy="9093199"/>
          </a:xfrm>
          <a:prstGeom prst="rect">
            <a:avLst/>
          </a:prstGeom>
          <a:noFill/>
          <a:ln>
            <a:noFill/>
          </a:ln>
        </p:spPr>
      </p:pic>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2" name="Shape 632"/>
        <p:cNvGrpSpPr/>
        <p:nvPr/>
      </p:nvGrpSpPr>
      <p:grpSpPr>
        <a:xfrm>
          <a:off x="0" y="0"/>
          <a:ext cx="0" cy="0"/>
          <a:chOff x="0" y="0"/>
          <a:chExt cx="0" cy="0"/>
        </a:xfrm>
      </p:grpSpPr>
      <p:pic>
        <p:nvPicPr>
          <p:cNvPr id="633" name="Shape 633"/>
          <p:cNvPicPr preferRelativeResize="0"/>
          <p:nvPr/>
        </p:nvPicPr>
        <p:blipFill rotWithShape="1">
          <a:blip r:embed="rId3">
            <a:alphaModFix/>
          </a:blip>
          <a:srcRect b="0" l="0" r="0" t="0"/>
          <a:stretch/>
        </p:blipFill>
        <p:spPr>
          <a:xfrm>
            <a:off x="1892300" y="11112"/>
            <a:ext cx="12455524" cy="91186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Agreeing on a </a:t>
            </a:r>
            <a:r>
              <a:rPr b="0" baseline="0" i="0" lang="en-US" sz="7600" u="none" cap="none" strike="noStrike">
                <a:solidFill>
                  <a:schemeClr val="lt1"/>
                </a:solidFill>
                <a:latin typeface="Arial"/>
                <a:ea typeface="Arial"/>
                <a:cs typeface="Arial"/>
                <a:sym typeface="Arial"/>
              </a:rPr>
              <a:t>“</a:t>
            </a:r>
            <a:r>
              <a:rPr b="0" baseline="0" i="0" lang="en-US" sz="7600" u="none" cap="none" strike="noStrike">
                <a:solidFill>
                  <a:schemeClr val="lt1"/>
                </a:solidFill>
                <a:latin typeface="Cabin"/>
                <a:ea typeface="Cabin"/>
                <a:cs typeface="Cabin"/>
                <a:sym typeface="Cabin"/>
              </a:rPr>
              <a:t>Wire Format</a:t>
            </a:r>
            <a:r>
              <a:rPr b="0" baseline="0" i="0" lang="en-US" sz="7600" u="none" cap="none" strike="noStrike">
                <a:solidFill>
                  <a:schemeClr val="lt1"/>
                </a:solidFill>
                <a:latin typeface="Arial"/>
                <a:ea typeface="Arial"/>
                <a:cs typeface="Arial"/>
                <a:sym typeface="Arial"/>
              </a:rPr>
              <a:t>”</a:t>
            </a:r>
          </a:p>
        </p:txBody>
      </p:sp>
      <p:sp>
        <p:nvSpPr>
          <p:cNvPr id="240" name="Shape 240"/>
          <p:cNvSpPr txBox="1"/>
          <p:nvPr/>
        </p:nvSpPr>
        <p:spPr>
          <a:xfrm>
            <a:off x="850900" y="4394200"/>
            <a:ext cx="3174999" cy="2400300"/>
          </a:xfrm>
          <a:prstGeom prst="rect">
            <a:avLst/>
          </a:prstGeom>
          <a:noFill/>
          <a:ln cap="rnd"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700" u="none" cap="none" strike="noStrike">
                <a:solidFill>
                  <a:schemeClr val="lt1"/>
                </a:solidFill>
                <a:latin typeface="Cabin"/>
                <a:ea typeface="Cabin"/>
                <a:cs typeface="Cabin"/>
                <a:sym typeface="Cabin"/>
              </a:rPr>
              <a:t>Python</a:t>
            </a:r>
          </a:p>
          <a:p>
            <a:pPr indent="0" lvl="0" marL="0" marR="0" rtl="0" algn="ctr">
              <a:lnSpc>
                <a:spcPct val="100000"/>
              </a:lnSpc>
              <a:spcBef>
                <a:spcPts val="0"/>
              </a:spcBef>
              <a:spcAft>
                <a:spcPts val="0"/>
              </a:spcAft>
              <a:buClr>
                <a:schemeClr val="lt1"/>
              </a:buClr>
              <a:buSzPct val="25000"/>
              <a:buFont typeface="Cabin"/>
              <a:buNone/>
            </a:pPr>
            <a:r>
              <a:rPr b="0" baseline="0" i="0" lang="en-US" sz="4700" u="none" cap="none" strike="noStrike">
                <a:solidFill>
                  <a:schemeClr val="lt1"/>
                </a:solidFill>
                <a:latin typeface="Cabin"/>
                <a:ea typeface="Cabin"/>
                <a:cs typeface="Cabin"/>
                <a:sym typeface="Cabin"/>
              </a:rPr>
              <a:t>Dictionary</a:t>
            </a:r>
          </a:p>
        </p:txBody>
      </p:sp>
      <p:sp>
        <p:nvSpPr>
          <p:cNvPr id="241" name="Shape 241"/>
          <p:cNvSpPr txBox="1"/>
          <p:nvPr/>
        </p:nvSpPr>
        <p:spPr>
          <a:xfrm>
            <a:off x="12204700" y="4394200"/>
            <a:ext cx="3174999" cy="2400300"/>
          </a:xfrm>
          <a:prstGeom prst="rect">
            <a:avLst/>
          </a:prstGeom>
          <a:noFill/>
          <a:ln cap="rnd"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700" u="none" cap="none" strike="noStrike">
                <a:solidFill>
                  <a:schemeClr val="lt1"/>
                </a:solidFill>
                <a:latin typeface="Cabin"/>
                <a:ea typeface="Cabin"/>
                <a:cs typeface="Cabin"/>
                <a:sym typeface="Cabin"/>
              </a:rPr>
              <a:t>Java</a:t>
            </a:r>
          </a:p>
          <a:p>
            <a:pPr indent="0" lvl="0" marL="0" marR="0" rtl="0" algn="ctr">
              <a:lnSpc>
                <a:spcPct val="100000"/>
              </a:lnSpc>
              <a:spcBef>
                <a:spcPts val="0"/>
              </a:spcBef>
              <a:spcAft>
                <a:spcPts val="0"/>
              </a:spcAft>
              <a:buClr>
                <a:schemeClr val="lt1"/>
              </a:buClr>
              <a:buSzPct val="25000"/>
              <a:buFont typeface="Cabin"/>
              <a:buNone/>
            </a:pPr>
            <a:r>
              <a:rPr b="0" baseline="0" i="0" lang="en-US" sz="4700" u="none" cap="none" strike="noStrike">
                <a:solidFill>
                  <a:schemeClr val="lt1"/>
                </a:solidFill>
                <a:latin typeface="Cabin"/>
                <a:ea typeface="Cabin"/>
                <a:cs typeface="Cabin"/>
                <a:sym typeface="Cabin"/>
              </a:rPr>
              <a:t>HashMap</a:t>
            </a:r>
          </a:p>
        </p:txBody>
      </p:sp>
      <p:sp>
        <p:nvSpPr>
          <p:cNvPr id="242" name="Shape 242"/>
          <p:cNvSpPr txBox="1"/>
          <p:nvPr/>
        </p:nvSpPr>
        <p:spPr>
          <a:xfrm>
            <a:off x="4459287" y="6311900"/>
            <a:ext cx="16287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Serialize</a:t>
            </a:r>
          </a:p>
        </p:txBody>
      </p:sp>
      <p:sp>
        <p:nvSpPr>
          <p:cNvPr id="243" name="Shape 243"/>
          <p:cNvSpPr txBox="1"/>
          <p:nvPr/>
        </p:nvSpPr>
        <p:spPr>
          <a:xfrm>
            <a:off x="6478587" y="3600450"/>
            <a:ext cx="3497261" cy="39878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4000" u="none" cap="none" strike="noStrike">
                <a:solidFill>
                  <a:srgbClr val="00FF00"/>
                </a:solidFill>
                <a:latin typeface="Cabin"/>
                <a:ea typeface="Cabin"/>
                <a:cs typeface="Cabin"/>
                <a:sym typeface="Cabin"/>
              </a:rPr>
              <a:t>{</a:t>
            </a:r>
          </a:p>
          <a:p>
            <a:pPr indent="0" lvl="0" marL="0" marR="0" rtl="0" algn="l">
              <a:lnSpc>
                <a:spcPct val="100000"/>
              </a:lnSpc>
              <a:spcBef>
                <a:spcPts val="0"/>
              </a:spcBef>
              <a:spcAft>
                <a:spcPts val="0"/>
              </a:spcAft>
              <a:buClr>
                <a:srgbClr val="00FF00"/>
              </a:buClr>
              <a:buSzPct val="25000"/>
              <a:buFont typeface="Cabin"/>
              <a:buNone/>
            </a:pPr>
            <a:r>
              <a:rPr b="0" baseline="0" i="0" lang="en-US" sz="4000" u="none" cap="none" strike="noStrike">
                <a:solidFill>
                  <a:srgbClr val="00FF00"/>
                </a:solidFill>
                <a:latin typeface="Cabin"/>
                <a:ea typeface="Cabin"/>
                <a:cs typeface="Cabin"/>
                <a:sym typeface="Cabin"/>
              </a:rPr>
              <a:t>  "name" :  </a:t>
            </a:r>
          </a:p>
          <a:p>
            <a:pPr indent="0" lvl="0" marL="0" marR="0" rtl="0" algn="l">
              <a:lnSpc>
                <a:spcPct val="100000"/>
              </a:lnSpc>
              <a:spcBef>
                <a:spcPts val="0"/>
              </a:spcBef>
              <a:spcAft>
                <a:spcPts val="0"/>
              </a:spcAft>
              <a:buClr>
                <a:srgbClr val="00FF00"/>
              </a:buClr>
              <a:buSzPct val="25000"/>
              <a:buFont typeface="Cabin"/>
              <a:buNone/>
            </a:pPr>
            <a:r>
              <a:rPr b="0" baseline="0" i="0" lang="en-US" sz="4000" u="none" cap="none" strike="noStrike">
                <a:solidFill>
                  <a:srgbClr val="00FF00"/>
                </a:solidFill>
                <a:latin typeface="Cabin"/>
                <a:ea typeface="Cabin"/>
                <a:cs typeface="Cabin"/>
                <a:sym typeface="Cabin"/>
              </a:rPr>
              <a:t>    "Chuck",</a:t>
            </a:r>
          </a:p>
          <a:p>
            <a:pPr indent="0" lvl="0" marL="0" marR="0" rtl="0" algn="l">
              <a:lnSpc>
                <a:spcPct val="100000"/>
              </a:lnSpc>
              <a:spcBef>
                <a:spcPts val="0"/>
              </a:spcBef>
              <a:spcAft>
                <a:spcPts val="0"/>
              </a:spcAft>
              <a:buClr>
                <a:srgbClr val="00FF00"/>
              </a:buClr>
              <a:buSzPct val="25000"/>
              <a:buFont typeface="Cabin"/>
              <a:buNone/>
            </a:pPr>
            <a:r>
              <a:rPr b="0" baseline="0" i="0" lang="en-US" sz="4000" u="none" cap="none" strike="noStrike">
                <a:solidFill>
                  <a:srgbClr val="00FF00"/>
                </a:solidFill>
                <a:latin typeface="Cabin"/>
                <a:ea typeface="Cabin"/>
                <a:cs typeface="Cabin"/>
                <a:sym typeface="Cabin"/>
              </a:rPr>
              <a:t>  "phone" : </a:t>
            </a:r>
          </a:p>
          <a:p>
            <a:pPr indent="0" lvl="0" marL="0" marR="0" rtl="0" algn="l">
              <a:lnSpc>
                <a:spcPct val="100000"/>
              </a:lnSpc>
              <a:spcBef>
                <a:spcPts val="0"/>
              </a:spcBef>
              <a:spcAft>
                <a:spcPts val="0"/>
              </a:spcAft>
              <a:buClr>
                <a:srgbClr val="00FF00"/>
              </a:buClr>
              <a:buSzPct val="25000"/>
              <a:buFont typeface="Cabin"/>
              <a:buNone/>
            </a:pPr>
            <a:r>
              <a:rPr b="0" baseline="0" i="0" lang="en-US" sz="4000" u="none" cap="none" strike="noStrike">
                <a:solidFill>
                  <a:srgbClr val="00FF00"/>
                </a:solidFill>
                <a:latin typeface="Cabin"/>
                <a:ea typeface="Cabin"/>
                <a:cs typeface="Cabin"/>
                <a:sym typeface="Cabin"/>
              </a:rPr>
              <a:t>     "303-4456"</a:t>
            </a:r>
          </a:p>
          <a:p>
            <a:pPr indent="0" lvl="0" marL="0" marR="0" rtl="0" algn="l">
              <a:lnSpc>
                <a:spcPct val="100000"/>
              </a:lnSpc>
              <a:spcBef>
                <a:spcPts val="0"/>
              </a:spcBef>
              <a:spcAft>
                <a:spcPts val="0"/>
              </a:spcAft>
              <a:buClr>
                <a:srgbClr val="00FF00"/>
              </a:buClr>
              <a:buSzPct val="25000"/>
              <a:buFont typeface="Cabin"/>
              <a:buNone/>
            </a:pPr>
            <a:r>
              <a:rPr b="0" baseline="0" i="0" lang="en-US" sz="4000" u="none" cap="none" strike="noStrike">
                <a:solidFill>
                  <a:srgbClr val="00FF00"/>
                </a:solidFill>
                <a:latin typeface="Cabin"/>
                <a:ea typeface="Cabin"/>
                <a:cs typeface="Cabin"/>
                <a:sym typeface="Cabin"/>
              </a:rPr>
              <a:t>}</a:t>
            </a:r>
          </a:p>
        </p:txBody>
      </p:sp>
      <p:sp>
        <p:nvSpPr>
          <p:cNvPr id="244" name="Shape 244"/>
          <p:cNvSpPr txBox="1"/>
          <p:nvPr/>
        </p:nvSpPr>
        <p:spPr>
          <a:xfrm>
            <a:off x="9453375" y="4216400"/>
            <a:ext cx="25892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De-Serialize</a:t>
            </a:r>
          </a:p>
        </p:txBody>
      </p:sp>
      <p:sp>
        <p:nvSpPr>
          <p:cNvPr id="245" name="Shape 245"/>
          <p:cNvSpPr txBox="1"/>
          <p:nvPr/>
        </p:nvSpPr>
        <p:spPr>
          <a:xfrm>
            <a:off x="14250987" y="8128000"/>
            <a:ext cx="1171575"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JSON</a:t>
            </a:r>
          </a:p>
        </p:txBody>
      </p:sp>
      <p:sp>
        <p:nvSpPr>
          <p:cNvPr id="246" name="Shape 246"/>
          <p:cNvSpPr/>
          <p:nvPr/>
        </p:nvSpPr>
        <p:spPr>
          <a:xfrm>
            <a:off x="4635500" y="4965700"/>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247" name="Shape 247"/>
          <p:cNvSpPr/>
          <p:nvPr/>
        </p:nvSpPr>
        <p:spPr>
          <a:xfrm>
            <a:off x="10579150" y="4968125"/>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7" name="Shape 637"/>
        <p:cNvGrpSpPr/>
        <p:nvPr/>
      </p:nvGrpSpPr>
      <p:grpSpPr>
        <a:xfrm>
          <a:off x="0" y="0"/>
          <a:ext cx="0" cy="0"/>
          <a:chOff x="0" y="0"/>
          <a:chExt cx="0" cy="0"/>
        </a:xfrm>
      </p:grpSpPr>
      <p:sp>
        <p:nvSpPr>
          <p:cNvPr id="638" name="Shape 638"/>
          <p:cNvSpPr txBox="1"/>
          <p:nvPr/>
        </p:nvSpPr>
        <p:spPr>
          <a:xfrm>
            <a:off x="549275" y="247650"/>
            <a:ext cx="14770099" cy="86359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import urllib</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import twurl</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import json</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TWITTER_URL = 'https://api.twitter.com/1.1/friends/list.json'</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while True:</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print ''</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acct = raw_input('Enter Twitter Account:')</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if ( len(acct) &lt; 1 ) : break</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url = </a:t>
            </a:r>
            <a:r>
              <a:rPr b="0" baseline="0" i="0" lang="en-US" sz="2400" u="none" cap="none" strike="noStrike">
                <a:solidFill>
                  <a:srgbClr val="00FF00"/>
                </a:solidFill>
                <a:latin typeface="Courier New"/>
                <a:ea typeface="Courier New"/>
                <a:cs typeface="Courier New"/>
                <a:sym typeface="Courier New"/>
              </a:rPr>
              <a:t>twurl.augment(TWITTER_URL,</a:t>
            </a:r>
          </a:p>
          <a:p>
            <a:pPr indent="0" lvl="0" marL="0" marR="0" rtl="0" algn="l">
              <a:lnSpc>
                <a:spcPct val="100000"/>
              </a:lnSpc>
              <a:spcBef>
                <a:spcPts val="0"/>
              </a:spcBef>
              <a:spcAft>
                <a:spcPts val="0"/>
              </a:spcAft>
              <a:buClr>
                <a:srgbClr val="00FF00"/>
              </a:buClr>
              <a:buSzPct val="25000"/>
              <a:buFont typeface="Courier New"/>
              <a:buNone/>
            </a:pPr>
            <a:r>
              <a:rPr b="0" baseline="0" i="0" lang="en-US" sz="2400" u="none" cap="none" strike="noStrike">
                <a:solidFill>
                  <a:srgbClr val="00FF00"/>
                </a:solidFill>
                <a:latin typeface="Courier New"/>
                <a:ea typeface="Courier New"/>
                <a:cs typeface="Courier New"/>
                <a:sym typeface="Courier New"/>
              </a:rPr>
              <a:t>        {'screen_name': acct, 'count': '5'} )</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print 'Retrieving', url</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connection = urllib.urlopen(url)</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data = connection.read()</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headers = connection.info().dict</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print 'Remaining', headers['x-rate-limit-remaining']</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js = json.loads(data)</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print json.dumps(js, indent=4)</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for u in js['users'] :</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print u['screen_name']</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s = u['status']['text']</a:t>
            </a:r>
          </a:p>
          <a:p>
            <a:pPr indent="0" lvl="0" marL="0" marR="0" rtl="0" algn="l">
              <a:lnSpc>
                <a:spcPct val="100000"/>
              </a:lnSpc>
              <a:spcBef>
                <a:spcPts val="0"/>
              </a:spcBef>
              <a:spcAft>
                <a:spcPts val="0"/>
              </a:spcAft>
              <a:buClr>
                <a:schemeClr val="lt1"/>
              </a:buClr>
              <a:buSzPct val="25000"/>
              <a:buFont typeface="Courier New"/>
              <a:buNone/>
            </a:pPr>
            <a:r>
              <a:rPr b="0" baseline="0" i="0" lang="en-US" sz="2400" u="none" cap="none" strike="noStrike">
                <a:solidFill>
                  <a:schemeClr val="lt1"/>
                </a:solidFill>
                <a:latin typeface="Courier New"/>
                <a:ea typeface="Courier New"/>
                <a:cs typeface="Courier New"/>
                <a:sym typeface="Courier New"/>
              </a:rPr>
              <a:t>        print '  ',s[:50]</a:t>
            </a:r>
          </a:p>
        </p:txBody>
      </p:sp>
      <p:sp>
        <p:nvSpPr>
          <p:cNvPr id="639" name="Shape 639"/>
          <p:cNvSpPr txBox="1"/>
          <p:nvPr/>
        </p:nvSpPr>
        <p:spPr>
          <a:xfrm>
            <a:off x="12265025" y="292100"/>
            <a:ext cx="35305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baseline="0" i="0" lang="en-US" sz="3400" u="none" cap="none" strike="noStrike">
                <a:solidFill>
                  <a:srgbClr val="FFFF00"/>
                </a:solidFill>
                <a:latin typeface="Courier New"/>
                <a:ea typeface="Courier New"/>
                <a:cs typeface="Courier New"/>
                <a:sym typeface="Courier New"/>
              </a:rPr>
              <a:t>twitter2.py</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3" name="Shape 643"/>
        <p:cNvGrpSpPr/>
        <p:nvPr/>
      </p:nvGrpSpPr>
      <p:grpSpPr>
        <a:xfrm>
          <a:off x="0" y="0"/>
          <a:ext cx="0" cy="0"/>
          <a:chOff x="0" y="0"/>
          <a:chExt cx="0" cy="0"/>
        </a:xfrm>
      </p:grpSpPr>
      <p:sp>
        <p:nvSpPr>
          <p:cNvPr id="644" name="Shape 644"/>
          <p:cNvSpPr txBox="1"/>
          <p:nvPr/>
        </p:nvSpPr>
        <p:spPr>
          <a:xfrm>
            <a:off x="549275" y="44450"/>
            <a:ext cx="14770099" cy="90423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Enter Twitter Account:drchuck</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Retrieving https://api.twitter.com/1.1/friends ...</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Remaining 14</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    "users": [</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            "status": {</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                "text": "@jazzychad I just bought one .__.",</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                 "created_at": "Fri Sep 20 08:36:34 +0000 2013",</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             "location": "San Francisco, California",</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             "screen_name": "leahculver",</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             "name": "Leah Culver",</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            "status": {</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                "text": "RT @WSJ: Big employers like Google ...",</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                 "created_at": "Sat Sep 28 19:36:37 +0000 2013",</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             "location": "Victoria Canada",</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             "screen_name": "_valeriei",</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             "name": "Valerie Irvine",</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Leahculver</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   @jazzychad I just bought one .__._</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Valeriei</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   RT @WSJ: Big employers like Google, AT&amp;amp;T are h</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Ericbollens</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   RT @lukew: sneak peek: my LONG take on the good &amp;a</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halherzog </a:t>
            </a:r>
          </a:p>
          <a:p>
            <a:pPr indent="0" lvl="0" marL="0" marR="0" rtl="0" algn="l">
              <a:lnSpc>
                <a:spcPct val="100000"/>
              </a:lnSpc>
              <a:spcBef>
                <a:spcPts val="0"/>
              </a:spcBef>
              <a:spcAft>
                <a:spcPts val="0"/>
              </a:spcAft>
              <a:buClr>
                <a:schemeClr val="lt1"/>
              </a:buClr>
              <a:buSzPct val="25000"/>
              <a:buFont typeface="Courier New"/>
              <a:buNone/>
            </a:pPr>
            <a:r>
              <a:rPr b="0" baseline="0" i="0" lang="en-US" sz="1800" u="none" cap="none" strike="noStrike">
                <a:solidFill>
                  <a:schemeClr val="lt1"/>
                </a:solidFill>
                <a:latin typeface="Courier New"/>
                <a:ea typeface="Courier New"/>
                <a:cs typeface="Courier New"/>
                <a:sym typeface="Courier New"/>
              </a:rPr>
              <a:t>  Learning Objects is 10. We had a cake with the LO,</a:t>
            </a:r>
          </a:p>
        </p:txBody>
      </p:sp>
      <p:sp>
        <p:nvSpPr>
          <p:cNvPr id="645" name="Shape 645"/>
          <p:cNvSpPr txBox="1"/>
          <p:nvPr/>
        </p:nvSpPr>
        <p:spPr>
          <a:xfrm>
            <a:off x="12265025" y="292100"/>
            <a:ext cx="35305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baseline="0" i="0" lang="en-US" sz="3400" u="none" cap="none" strike="noStrike">
                <a:solidFill>
                  <a:srgbClr val="FFFF00"/>
                </a:solidFill>
                <a:latin typeface="Courier New"/>
                <a:ea typeface="Courier New"/>
                <a:cs typeface="Courier New"/>
                <a:sym typeface="Courier New"/>
              </a:rPr>
              <a:t>twitter2.py</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9" name="Shape 649"/>
        <p:cNvGrpSpPr/>
        <p:nvPr/>
      </p:nvGrpSpPr>
      <p:grpSpPr>
        <a:xfrm>
          <a:off x="0" y="0"/>
          <a:ext cx="0" cy="0"/>
          <a:chOff x="0" y="0"/>
          <a:chExt cx="0" cy="0"/>
        </a:xfrm>
      </p:grpSpPr>
      <p:pic>
        <p:nvPicPr>
          <p:cNvPr id="650" name="Shape 650"/>
          <p:cNvPicPr preferRelativeResize="0"/>
          <p:nvPr/>
        </p:nvPicPr>
        <p:blipFill rotWithShape="1">
          <a:blip r:embed="rId3">
            <a:alphaModFix/>
          </a:blip>
          <a:srcRect b="0" l="0" r="0" t="0"/>
          <a:stretch/>
        </p:blipFill>
        <p:spPr>
          <a:xfrm>
            <a:off x="1916111" y="0"/>
            <a:ext cx="12422186" cy="9093199"/>
          </a:xfrm>
          <a:prstGeom prst="rect">
            <a:avLst/>
          </a:prstGeom>
          <a:noFill/>
          <a:ln>
            <a:noFill/>
          </a:ln>
        </p:spPr>
      </p:pic>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4" name="Shape 654"/>
        <p:cNvGrpSpPr/>
        <p:nvPr/>
      </p:nvGrpSpPr>
      <p:grpSpPr>
        <a:xfrm>
          <a:off x="0" y="0"/>
          <a:ext cx="0" cy="0"/>
          <a:chOff x="0" y="0"/>
          <a:chExt cx="0" cy="0"/>
        </a:xfrm>
      </p:grpSpPr>
      <p:pic>
        <p:nvPicPr>
          <p:cNvPr id="655" name="Shape 655"/>
          <p:cNvPicPr preferRelativeResize="0"/>
          <p:nvPr/>
        </p:nvPicPr>
        <p:blipFill rotWithShape="1">
          <a:blip r:embed="rId3">
            <a:alphaModFix/>
          </a:blip>
          <a:srcRect b="0" l="0" r="0" t="0"/>
          <a:stretch/>
        </p:blipFill>
        <p:spPr>
          <a:xfrm>
            <a:off x="1916111" y="0"/>
            <a:ext cx="12422186" cy="9093199"/>
          </a:xfrm>
          <a:prstGeom prst="rect">
            <a:avLst/>
          </a:prstGeom>
          <a:noFill/>
          <a:ln>
            <a:noFill/>
          </a:ln>
        </p:spPr>
      </p:pic>
      <p:sp>
        <p:nvSpPr>
          <p:cNvPr id="656" name="Shape 656"/>
          <p:cNvSpPr txBox="1"/>
          <p:nvPr/>
        </p:nvSpPr>
        <p:spPr>
          <a:xfrm>
            <a:off x="1800225" y="4095750"/>
            <a:ext cx="14211300" cy="2832000"/>
          </a:xfrm>
          <a:prstGeom prst="rect">
            <a:avLst/>
          </a:prstGeom>
          <a:solidFill>
            <a:srgbClr val="0000FF"/>
          </a:solid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0" baseline="0" i="0" lang="en-US" sz="3600" u="none" cap="none" strike="noStrike">
                <a:solidFill>
                  <a:schemeClr val="lt1"/>
                </a:solidFill>
                <a:latin typeface="Courier New"/>
                <a:ea typeface="Courier New"/>
                <a:cs typeface="Courier New"/>
                <a:sym typeface="Courier New"/>
              </a:rPr>
              <a:t>def oauth() :</a:t>
            </a:r>
          </a:p>
          <a:p>
            <a:pPr indent="0" lvl="0" marL="0" marR="0" rtl="0" algn="l">
              <a:lnSpc>
                <a:spcPct val="100000"/>
              </a:lnSpc>
              <a:spcBef>
                <a:spcPts val="0"/>
              </a:spcBef>
              <a:spcAft>
                <a:spcPts val="0"/>
              </a:spcAft>
              <a:buClr>
                <a:schemeClr val="lt1"/>
              </a:buClr>
              <a:buSzPct val="25000"/>
              <a:buFont typeface="Courier New"/>
              <a:buNone/>
            </a:pPr>
            <a:r>
              <a:rPr b="0" baseline="0" i="0" lang="en-US" sz="3600" u="none" cap="none" strike="noStrike">
                <a:solidFill>
                  <a:schemeClr val="lt1"/>
                </a:solidFill>
                <a:latin typeface="Courier New"/>
                <a:ea typeface="Courier New"/>
                <a:cs typeface="Courier New"/>
                <a:sym typeface="Courier New"/>
              </a:rPr>
              <a:t>    return { "consumer_key" : "h7Lu...Ng",</a:t>
            </a:r>
          </a:p>
          <a:p>
            <a:pPr indent="0" lvl="0" marL="0" marR="0" rtl="0" algn="l">
              <a:lnSpc>
                <a:spcPct val="100000"/>
              </a:lnSpc>
              <a:spcBef>
                <a:spcPts val="0"/>
              </a:spcBef>
              <a:spcAft>
                <a:spcPts val="0"/>
              </a:spcAft>
              <a:buClr>
                <a:schemeClr val="lt1"/>
              </a:buClr>
              <a:buSzPct val="25000"/>
              <a:buFont typeface="Courier New"/>
              <a:buNone/>
            </a:pPr>
            <a:r>
              <a:rPr b="0" baseline="0" i="0" lang="en-US" sz="3600" u="none" cap="none" strike="noStrike">
                <a:solidFill>
                  <a:schemeClr val="lt1"/>
                </a:solidFill>
                <a:latin typeface="Courier New"/>
                <a:ea typeface="Courier New"/>
                <a:cs typeface="Courier New"/>
                <a:sym typeface="Courier New"/>
              </a:rPr>
              <a:t>        "consumer_secret" : "dNKenAC3New...mmn7Q",</a:t>
            </a:r>
          </a:p>
          <a:p>
            <a:pPr indent="0" lvl="0" marL="0" marR="0" rtl="0" algn="l">
              <a:lnSpc>
                <a:spcPct val="100000"/>
              </a:lnSpc>
              <a:spcBef>
                <a:spcPts val="0"/>
              </a:spcBef>
              <a:spcAft>
                <a:spcPts val="0"/>
              </a:spcAft>
              <a:buClr>
                <a:schemeClr val="lt1"/>
              </a:buClr>
              <a:buSzPct val="25000"/>
              <a:buFont typeface="Courier New"/>
              <a:buNone/>
            </a:pPr>
            <a:r>
              <a:rPr b="0" baseline="0" i="0" lang="en-US" sz="3600" u="none" cap="none" strike="noStrike">
                <a:solidFill>
                  <a:schemeClr val="lt1"/>
                </a:solidFill>
                <a:latin typeface="Courier New"/>
                <a:ea typeface="Courier New"/>
                <a:cs typeface="Courier New"/>
                <a:sym typeface="Courier New"/>
              </a:rPr>
              <a:t>        "token_key" : "10185562-ein2...P4GEQQOSGI",</a:t>
            </a:r>
          </a:p>
          <a:p>
            <a:pPr indent="0" lvl="0" marL="0" marR="0" rtl="0" algn="l">
              <a:lnSpc>
                <a:spcPct val="100000"/>
              </a:lnSpc>
              <a:spcBef>
                <a:spcPts val="0"/>
              </a:spcBef>
              <a:spcAft>
                <a:spcPts val="0"/>
              </a:spcAft>
              <a:buClr>
                <a:schemeClr val="lt1"/>
              </a:buClr>
              <a:buSzPct val="25000"/>
              <a:buFont typeface="Courier New"/>
              <a:buNone/>
            </a:pPr>
            <a:r>
              <a:rPr b="0" baseline="0" i="0" lang="en-US" sz="3600" u="none" cap="none" strike="noStrike">
                <a:solidFill>
                  <a:schemeClr val="lt1"/>
                </a:solidFill>
                <a:latin typeface="Courier New"/>
                <a:ea typeface="Courier New"/>
                <a:cs typeface="Courier New"/>
                <a:sym typeface="Courier New"/>
              </a:rPr>
              <a:t>        "token_secret" : "H0ycCFemmwyf1...qoIpBo" }</a:t>
            </a:r>
          </a:p>
        </p:txBody>
      </p:sp>
      <p:sp>
        <p:nvSpPr>
          <p:cNvPr id="657" name="Shape 657"/>
          <p:cNvSpPr txBox="1"/>
          <p:nvPr/>
        </p:nvSpPr>
        <p:spPr>
          <a:xfrm>
            <a:off x="13839825" y="4095750"/>
            <a:ext cx="2171700" cy="558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baseline="0" i="0" lang="en-US" sz="3000" u="none" cap="none" strike="noStrike">
                <a:solidFill>
                  <a:srgbClr val="FFFF00"/>
                </a:solidFill>
                <a:latin typeface="Courier New"/>
                <a:ea typeface="Courier New"/>
                <a:cs typeface="Courier New"/>
                <a:sym typeface="Courier New"/>
              </a:rPr>
              <a:t>hidden.py</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1" name="Shape 661"/>
        <p:cNvGrpSpPr/>
        <p:nvPr/>
      </p:nvGrpSpPr>
      <p:grpSpPr>
        <a:xfrm>
          <a:off x="0" y="0"/>
          <a:ext cx="0" cy="0"/>
          <a:chOff x="0" y="0"/>
          <a:chExt cx="0" cy="0"/>
        </a:xfrm>
      </p:grpSpPr>
      <p:pic>
        <p:nvPicPr>
          <p:cNvPr id="662" name="Shape 662"/>
          <p:cNvPicPr preferRelativeResize="0"/>
          <p:nvPr/>
        </p:nvPicPr>
        <p:blipFill rotWithShape="1">
          <a:blip r:embed="rId3">
            <a:alphaModFix/>
          </a:blip>
          <a:srcRect b="0" l="0" r="0" t="0"/>
          <a:stretch/>
        </p:blipFill>
        <p:spPr>
          <a:xfrm>
            <a:off x="1935161" y="-1586"/>
            <a:ext cx="12422186" cy="9091612"/>
          </a:xfrm>
          <a:prstGeom prst="rect">
            <a:avLst/>
          </a:prstGeom>
          <a:noFill/>
          <a:ln>
            <a:noFill/>
          </a:ln>
        </p:spPr>
      </p:pic>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6" name="Shape 666"/>
        <p:cNvGrpSpPr/>
        <p:nvPr/>
      </p:nvGrpSpPr>
      <p:grpSpPr>
        <a:xfrm>
          <a:off x="0" y="0"/>
          <a:ext cx="0" cy="0"/>
          <a:chOff x="0" y="0"/>
          <a:chExt cx="0" cy="0"/>
        </a:xfrm>
      </p:grpSpPr>
      <p:sp>
        <p:nvSpPr>
          <p:cNvPr id="667" name="Shape 667"/>
          <p:cNvSpPr txBox="1"/>
          <p:nvPr/>
        </p:nvSpPr>
        <p:spPr>
          <a:xfrm>
            <a:off x="409575" y="539750"/>
            <a:ext cx="18478500" cy="4394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0" baseline="0" i="0" lang="en-US" sz="2200" u="none" cap="none" strike="noStrike">
                <a:solidFill>
                  <a:schemeClr val="lt1"/>
                </a:solidFill>
                <a:latin typeface="Courier New"/>
                <a:ea typeface="Courier New"/>
                <a:cs typeface="Courier New"/>
                <a:sym typeface="Courier New"/>
              </a:rPr>
              <a:t>import urllib</a:t>
            </a:r>
          </a:p>
          <a:p>
            <a:pPr indent="0" lvl="0" marL="0" marR="0" rtl="0" algn="l">
              <a:lnSpc>
                <a:spcPct val="100000"/>
              </a:lnSpc>
              <a:spcBef>
                <a:spcPts val="0"/>
              </a:spcBef>
              <a:spcAft>
                <a:spcPts val="0"/>
              </a:spcAft>
              <a:buClr>
                <a:schemeClr val="lt1"/>
              </a:buClr>
              <a:buSzPct val="25000"/>
              <a:buFont typeface="Courier New"/>
              <a:buNone/>
            </a:pPr>
            <a:r>
              <a:rPr b="0" baseline="0" i="0" lang="en-US" sz="2200" u="none" cap="none" strike="noStrike">
                <a:solidFill>
                  <a:schemeClr val="lt1"/>
                </a:solidFill>
                <a:latin typeface="Courier New"/>
                <a:ea typeface="Courier New"/>
                <a:cs typeface="Courier New"/>
                <a:sym typeface="Courier New"/>
              </a:rPr>
              <a:t>import oauth</a:t>
            </a:r>
          </a:p>
          <a:p>
            <a:pPr indent="0" lvl="0" marL="0" marR="0" rtl="0" algn="l">
              <a:lnSpc>
                <a:spcPct val="100000"/>
              </a:lnSpc>
              <a:spcBef>
                <a:spcPts val="0"/>
              </a:spcBef>
              <a:spcAft>
                <a:spcPts val="0"/>
              </a:spcAft>
              <a:buClr>
                <a:schemeClr val="lt1"/>
              </a:buClr>
              <a:buSzPct val="25000"/>
              <a:buFont typeface="Courier New"/>
              <a:buNone/>
            </a:pPr>
            <a:r>
              <a:rPr b="0" baseline="0" i="0" lang="en-US" sz="2200" u="none" cap="none" strike="noStrike">
                <a:solidFill>
                  <a:schemeClr val="lt1"/>
                </a:solidFill>
                <a:latin typeface="Courier New"/>
                <a:ea typeface="Courier New"/>
                <a:cs typeface="Courier New"/>
                <a:sym typeface="Courier New"/>
              </a:rPr>
              <a:t>import hidden</a:t>
            </a:r>
          </a:p>
          <a:p>
            <a:pPr indent="0" lvl="0" marL="0" marR="0" rtl="0" algn="ctr">
              <a:lnSpc>
                <a:spcPct val="100000"/>
              </a:lnSpc>
              <a:spcBef>
                <a:spcPts val="0"/>
              </a:spcBef>
              <a:spcAft>
                <a:spcPts val="0"/>
              </a:spcAft>
              <a:buNone/>
            </a:pPr>
            <a:r>
              <a:t/>
            </a:r>
            <a:endParaRPr b="0" baseline="0" i="0" sz="2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0" baseline="0" i="0" lang="en-US" sz="2200" u="none" cap="none" strike="noStrike">
                <a:solidFill>
                  <a:schemeClr val="lt1"/>
                </a:solidFill>
                <a:latin typeface="Courier New"/>
                <a:ea typeface="Courier New"/>
                <a:cs typeface="Courier New"/>
                <a:sym typeface="Courier New"/>
              </a:rPr>
              <a:t>def augment(url, parameters) :</a:t>
            </a:r>
          </a:p>
          <a:p>
            <a:pPr indent="0" lvl="0" marL="0" marR="0" rtl="0" algn="l">
              <a:lnSpc>
                <a:spcPct val="100000"/>
              </a:lnSpc>
              <a:spcBef>
                <a:spcPts val="0"/>
              </a:spcBef>
              <a:spcAft>
                <a:spcPts val="0"/>
              </a:spcAft>
              <a:buClr>
                <a:schemeClr val="lt1"/>
              </a:buClr>
              <a:buSzPct val="25000"/>
              <a:buFont typeface="Courier New"/>
              <a:buNone/>
            </a:pPr>
            <a:r>
              <a:rPr b="0" baseline="0" i="0" lang="en-US" sz="2200" u="none" cap="none" strike="noStrike">
                <a:solidFill>
                  <a:schemeClr val="lt1"/>
                </a:solidFill>
                <a:latin typeface="Courier New"/>
                <a:ea typeface="Courier New"/>
                <a:cs typeface="Courier New"/>
                <a:sym typeface="Courier New"/>
              </a:rPr>
              <a:t>    secrets = hidden.oauth()</a:t>
            </a:r>
          </a:p>
          <a:p>
            <a:pPr indent="0" lvl="0" marL="0" marR="0" rtl="0" algn="l">
              <a:lnSpc>
                <a:spcPct val="100000"/>
              </a:lnSpc>
              <a:spcBef>
                <a:spcPts val="0"/>
              </a:spcBef>
              <a:spcAft>
                <a:spcPts val="0"/>
              </a:spcAft>
              <a:buClr>
                <a:schemeClr val="lt1"/>
              </a:buClr>
              <a:buSzPct val="25000"/>
              <a:buFont typeface="Courier New"/>
              <a:buNone/>
            </a:pPr>
            <a:r>
              <a:rPr b="0" baseline="0" i="0" lang="en-US" sz="2200" u="none" cap="none" strike="noStrike">
                <a:solidFill>
                  <a:schemeClr val="lt1"/>
                </a:solidFill>
                <a:latin typeface="Courier New"/>
                <a:ea typeface="Courier New"/>
                <a:cs typeface="Courier New"/>
                <a:sym typeface="Courier New"/>
              </a:rPr>
              <a:t>    consumer = oauth.OAuthConsumer(secrets['consumer_key'], secrets['consumer_secret'])</a:t>
            </a:r>
          </a:p>
          <a:p>
            <a:pPr indent="0" lvl="0" marL="0" marR="0" rtl="0" algn="l">
              <a:lnSpc>
                <a:spcPct val="100000"/>
              </a:lnSpc>
              <a:spcBef>
                <a:spcPts val="0"/>
              </a:spcBef>
              <a:spcAft>
                <a:spcPts val="0"/>
              </a:spcAft>
              <a:buClr>
                <a:schemeClr val="lt1"/>
              </a:buClr>
              <a:buSzPct val="25000"/>
              <a:buFont typeface="Courier New"/>
              <a:buNone/>
            </a:pPr>
            <a:r>
              <a:rPr b="0" baseline="0" i="0" lang="en-US" sz="2200" u="none" cap="none" strike="noStrike">
                <a:solidFill>
                  <a:schemeClr val="lt1"/>
                </a:solidFill>
                <a:latin typeface="Courier New"/>
                <a:ea typeface="Courier New"/>
                <a:cs typeface="Courier New"/>
                <a:sym typeface="Courier New"/>
              </a:rPr>
              <a:t>    token = oauth.OAuthToken(secrets['token_key'],secrets['token_secret'])</a:t>
            </a:r>
          </a:p>
          <a:p>
            <a:pPr indent="0" lvl="0" marL="0" marR="0" rtl="0" algn="l">
              <a:lnSpc>
                <a:spcPct val="100000"/>
              </a:lnSpc>
              <a:spcBef>
                <a:spcPts val="0"/>
              </a:spcBef>
              <a:spcAft>
                <a:spcPts val="0"/>
              </a:spcAft>
              <a:buClr>
                <a:schemeClr val="lt1"/>
              </a:buClr>
              <a:buSzPct val="25000"/>
              <a:buFont typeface="Courier New"/>
              <a:buNone/>
            </a:pPr>
            <a:r>
              <a:rPr b="0" baseline="0" i="0" lang="en-US" sz="2200" u="none" cap="none" strike="noStrike">
                <a:solidFill>
                  <a:schemeClr val="lt1"/>
                </a:solidFill>
                <a:latin typeface="Courier New"/>
                <a:ea typeface="Courier New"/>
                <a:cs typeface="Courier New"/>
                <a:sym typeface="Courier New"/>
              </a:rPr>
              <a:t>    oauth_request = oauth.OAuthRequest.from_consumer_and_token(consumer,</a:t>
            </a:r>
          </a:p>
          <a:p>
            <a:pPr indent="0" lvl="0" marL="0" marR="0" rtl="0" algn="l">
              <a:lnSpc>
                <a:spcPct val="100000"/>
              </a:lnSpc>
              <a:spcBef>
                <a:spcPts val="0"/>
              </a:spcBef>
              <a:spcAft>
                <a:spcPts val="0"/>
              </a:spcAft>
              <a:buClr>
                <a:schemeClr val="lt1"/>
              </a:buClr>
              <a:buSzPct val="25000"/>
              <a:buFont typeface="Courier New"/>
              <a:buNone/>
            </a:pPr>
            <a:r>
              <a:rPr b="0" baseline="0" i="0" lang="en-US" sz="2200" u="none" cap="none" strike="noStrike">
                <a:solidFill>
                  <a:schemeClr val="lt1"/>
                </a:solidFill>
                <a:latin typeface="Courier New"/>
                <a:ea typeface="Courier New"/>
                <a:cs typeface="Courier New"/>
                <a:sym typeface="Courier New"/>
              </a:rPr>
              <a:t>         token=token, http_method='GET', http_url=url, parameters=parameters)</a:t>
            </a:r>
          </a:p>
          <a:p>
            <a:pPr indent="0" lvl="0" marL="0" marR="0" rtl="0" algn="l">
              <a:lnSpc>
                <a:spcPct val="100000"/>
              </a:lnSpc>
              <a:spcBef>
                <a:spcPts val="0"/>
              </a:spcBef>
              <a:spcAft>
                <a:spcPts val="0"/>
              </a:spcAft>
              <a:buClr>
                <a:schemeClr val="lt1"/>
              </a:buClr>
              <a:buSzPct val="25000"/>
              <a:buFont typeface="Courier New"/>
              <a:buNone/>
            </a:pPr>
            <a:r>
              <a:rPr b="0" baseline="0" i="0" lang="en-US" sz="2200" u="none" cap="none" strike="noStrike">
                <a:solidFill>
                  <a:schemeClr val="lt1"/>
                </a:solidFill>
                <a:latin typeface="Courier New"/>
                <a:ea typeface="Courier New"/>
                <a:cs typeface="Courier New"/>
                <a:sym typeface="Courier New"/>
              </a:rPr>
              <a:t>    oauth_request.sign_request(oauth.OAuthSignatureMethod_HMAC_SHA1(), consumer, token)</a:t>
            </a:r>
          </a:p>
          <a:p>
            <a:pPr indent="0" lvl="0" marL="0" marR="0" rtl="0" algn="l">
              <a:lnSpc>
                <a:spcPct val="100000"/>
              </a:lnSpc>
              <a:spcBef>
                <a:spcPts val="0"/>
              </a:spcBef>
              <a:spcAft>
                <a:spcPts val="0"/>
              </a:spcAft>
              <a:buClr>
                <a:schemeClr val="lt1"/>
              </a:buClr>
              <a:buSzPct val="25000"/>
              <a:buFont typeface="Courier New"/>
              <a:buNone/>
            </a:pPr>
            <a:r>
              <a:rPr b="0" baseline="0" i="0" lang="en-US" sz="2200" u="none" cap="none" strike="noStrike">
                <a:solidFill>
                  <a:schemeClr val="lt1"/>
                </a:solidFill>
                <a:latin typeface="Courier New"/>
                <a:ea typeface="Courier New"/>
                <a:cs typeface="Courier New"/>
                <a:sym typeface="Courier New"/>
              </a:rPr>
              <a:t>    return oauth_request.to_url()</a:t>
            </a:r>
          </a:p>
        </p:txBody>
      </p:sp>
      <p:sp>
        <p:nvSpPr>
          <p:cNvPr id="668" name="Shape 668"/>
          <p:cNvSpPr txBox="1"/>
          <p:nvPr/>
        </p:nvSpPr>
        <p:spPr>
          <a:xfrm>
            <a:off x="13928725" y="323850"/>
            <a:ext cx="1943100" cy="5588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baseline="0" i="0" lang="en-US" sz="3000" u="none" cap="none" strike="noStrike">
                <a:solidFill>
                  <a:srgbClr val="FFFF00"/>
                </a:solidFill>
                <a:latin typeface="Courier New"/>
                <a:ea typeface="Courier New"/>
                <a:cs typeface="Courier New"/>
                <a:sym typeface="Courier New"/>
              </a:rPr>
              <a:t>twurl.py</a:t>
            </a:r>
          </a:p>
        </p:txBody>
      </p:sp>
      <p:sp>
        <p:nvSpPr>
          <p:cNvPr id="669" name="Shape 669"/>
          <p:cNvSpPr txBox="1"/>
          <p:nvPr/>
        </p:nvSpPr>
        <p:spPr>
          <a:xfrm>
            <a:off x="863600" y="6026150"/>
            <a:ext cx="14517687" cy="23876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ourier New"/>
              <a:buNone/>
            </a:pPr>
            <a:r>
              <a:rPr b="0" baseline="0" i="0" lang="en-US" sz="3000" u="none" cap="none" strike="noStrike">
                <a:solidFill>
                  <a:srgbClr val="FF00FF"/>
                </a:solidFill>
                <a:latin typeface="Courier New"/>
                <a:ea typeface="Courier New"/>
                <a:cs typeface="Courier New"/>
                <a:sym typeface="Courier New"/>
              </a:rPr>
              <a:t>https://api.twitter.com/1.1/statuses/user_timeline.json?count=2</a:t>
            </a:r>
            <a:r>
              <a:rPr b="0" baseline="0" i="0" lang="en-US" sz="3000" u="none" cap="none" strike="noStrike">
                <a:solidFill>
                  <a:srgbClr val="00FF00"/>
                </a:solidFill>
                <a:latin typeface="Courier New"/>
                <a:ea typeface="Courier New"/>
                <a:cs typeface="Courier New"/>
                <a:sym typeface="Courier New"/>
              </a:rPr>
              <a:t>&amp;oauth_version=1.0&amp;oauth_token=101...SGI</a:t>
            </a:r>
            <a:r>
              <a:rPr b="0" baseline="0" i="0" lang="en-US" sz="3000" u="none" cap="none" strike="noStrike">
                <a:solidFill>
                  <a:srgbClr val="FF00FF"/>
                </a:solidFill>
                <a:latin typeface="Courier New"/>
                <a:ea typeface="Courier New"/>
                <a:cs typeface="Courier New"/>
                <a:sym typeface="Courier New"/>
              </a:rPr>
              <a:t>&amp;screen_name=drchuck</a:t>
            </a:r>
            <a:r>
              <a:rPr b="0" baseline="0" i="0" lang="en-US" sz="3000" u="none" cap="none" strike="noStrike">
                <a:solidFill>
                  <a:srgbClr val="00FF00"/>
                </a:solidFill>
                <a:latin typeface="Courier New"/>
                <a:ea typeface="Courier New"/>
                <a:cs typeface="Courier New"/>
                <a:sym typeface="Courier New"/>
              </a:rPr>
              <a:t>&amp;oauth_nonce=09239679&amp;oauth_timestamp=1380395644&amp;oauth_signature=rLK...BoD&amp;oauth_consumer_key=h7Lu...GNg&amp;oauth_signature_method=HMAC-SHA1</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3" name="Shape 673"/>
        <p:cNvGrpSpPr/>
        <p:nvPr/>
      </p:nvGrpSpPr>
      <p:grpSpPr>
        <a:xfrm>
          <a:off x="0" y="0"/>
          <a:ext cx="0" cy="0"/>
          <a:chOff x="0" y="0"/>
          <a:chExt cx="0" cy="0"/>
        </a:xfrm>
      </p:grpSpPr>
      <p:sp>
        <p:nvSpPr>
          <p:cNvPr id="674" name="Shape 67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Summary</a:t>
            </a:r>
          </a:p>
        </p:txBody>
      </p:sp>
      <p:sp>
        <p:nvSpPr>
          <p:cNvPr id="675" name="Shape 675"/>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Service Oriented Architecture - allows an application to be broken into parts and distributed across a network </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An Application Program Interface (API) is a contract for interaction</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Web Services provide infrastructure for applications cooperating (an API) over a network - SOAP and REST are two styles of web services</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XML and JSON are serialization formats</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9" name="Shape 679"/>
        <p:cNvGrpSpPr/>
        <p:nvPr/>
      </p:nvGrpSpPr>
      <p:grpSpPr>
        <a:xfrm>
          <a:off x="0" y="0"/>
          <a:ext cx="0" cy="0"/>
          <a:chOff x="0" y="0"/>
          <a:chExt cx="0" cy="0"/>
        </a:xfrm>
      </p:grpSpPr>
      <p:sp>
        <p:nvSpPr>
          <p:cNvPr id="680" name="Shape 680"/>
          <p:cNvSpPr txBox="1"/>
          <p:nvPr>
            <p:ph type="title"/>
          </p:nvPr>
        </p:nvSpPr>
        <p:spPr>
          <a:xfrm>
            <a:off x="1155700" y="241300"/>
            <a:ext cx="13932000" cy="811500"/>
          </a:xfrm>
          <a:prstGeom prst="rect">
            <a:avLst/>
          </a:prstGeom>
        </p:spPr>
        <p:txBody>
          <a:bodyPr anchorCtr="0" anchor="ctr" bIns="91425" lIns="91425" rIns="91425" tIns="91425">
            <a:noAutofit/>
          </a:bodyPr>
          <a:lstStyle/>
          <a:p>
            <a:pPr lvl="0" rtl="0">
              <a:spcBef>
                <a:spcPts val="0"/>
              </a:spcBef>
              <a:buNone/>
            </a:pPr>
            <a:r>
              <a:rPr lang="en-US" sz="3600">
                <a:solidFill>
                  <a:srgbClr val="00FF00"/>
                </a:solidFill>
              </a:rPr>
              <a:t>Acknowledgements / Contributions</a:t>
            </a:r>
          </a:p>
        </p:txBody>
      </p:sp>
      <p:sp>
        <p:nvSpPr>
          <p:cNvPr id="681" name="Shape 681"/>
          <p:cNvSpPr txBox="1"/>
          <p:nvPr>
            <p:ph idx="1" type="body"/>
          </p:nvPr>
        </p:nvSpPr>
        <p:spPr>
          <a:xfrm>
            <a:off x="1155700" y="2603500"/>
            <a:ext cx="13932000" cy="5702399"/>
          </a:xfrm>
          <a:prstGeom prst="rect">
            <a:avLst/>
          </a:prstGeom>
        </p:spPr>
        <p:txBody>
          <a:bodyPr anchorCtr="0" anchor="ctr" bIns="91425" lIns="91425" rIns="91425" tIns="91425">
            <a:noAutofit/>
          </a:bodyPr>
          <a:lstStyle/>
          <a:p>
            <a:pPr lvl="0" rtl="0">
              <a:spcBef>
                <a:spcPts val="0"/>
              </a:spcBef>
              <a:buNone/>
            </a:pPr>
            <a:r>
              <a:t/>
            </a:r>
            <a:endParaRPr/>
          </a:p>
        </p:txBody>
      </p:sp>
      <p:sp>
        <p:nvSpPr>
          <p:cNvPr id="682" name="Shape 682"/>
          <p:cNvSpPr txBox="1"/>
          <p:nvPr/>
        </p:nvSpPr>
        <p:spPr>
          <a:xfrm>
            <a:off x="1206100" y="1381725"/>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 slide are Copyright 2010-  Charles R. Severance (</a:t>
            </a:r>
            <a:r>
              <a:rPr lang="en-US" sz="1800" u="sng">
                <a:solidFill>
                  <a:schemeClr val="hlink"/>
                </a:solidFill>
                <a:hlinkClick r:id="rId3"/>
              </a:rPr>
              <a:t>www.dr-chuck.com</a:t>
            </a:r>
            <a:r>
              <a:rPr lang="en-US" sz="1800">
                <a:solidFill>
                  <a:srgbClr val="FFFFFF"/>
                </a:solidFill>
              </a:rPr>
              <a:t>) of the University of Michigan School of Information and </a:t>
            </a:r>
            <a:r>
              <a:rPr lang="en-US" sz="1800" u="sng">
                <a:solidFill>
                  <a:schemeClr val="hlink"/>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 Insert new Contributors here</a:t>
            </a:r>
          </a:p>
        </p:txBody>
      </p:sp>
      <p:pic>
        <p:nvPicPr>
          <p:cNvPr id="683" name="Shape 683"/>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684" name="Shape 684"/>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685" name="Shape 685"/>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XML </a:t>
            </a:r>
            <a:r>
              <a:rPr b="0" baseline="0" i="0" lang="en-US" sz="7600" u="none" cap="none" strike="noStrike">
                <a:solidFill>
                  <a:schemeClr val="lt1"/>
                </a:solidFill>
                <a:latin typeface="Arial"/>
                <a:ea typeface="Arial"/>
                <a:cs typeface="Arial"/>
                <a:sym typeface="Arial"/>
              </a:rPr>
              <a:t>“</a:t>
            </a:r>
            <a:r>
              <a:rPr b="0" baseline="0" i="0" lang="en-US" sz="7600" u="none" cap="none" strike="noStrike">
                <a:solidFill>
                  <a:schemeClr val="lt1"/>
                </a:solidFill>
                <a:latin typeface="Cabin"/>
                <a:ea typeface="Cabin"/>
                <a:cs typeface="Cabin"/>
                <a:sym typeface="Cabin"/>
              </a:rPr>
              <a:t>Elements</a:t>
            </a:r>
            <a:r>
              <a:rPr b="0" baseline="0" i="0" lang="en-US" sz="7600" u="none" cap="none" strike="noStrike">
                <a:solidFill>
                  <a:schemeClr val="lt1"/>
                </a:solidFill>
                <a:latin typeface="Arial"/>
                <a:ea typeface="Arial"/>
                <a:cs typeface="Arial"/>
                <a:sym typeface="Arial"/>
              </a:rPr>
              <a:t>”</a:t>
            </a:r>
            <a:r>
              <a:rPr b="0" baseline="0" i="0" lang="en-US" sz="7600" u="none" cap="none" strike="noStrike">
                <a:solidFill>
                  <a:schemeClr val="lt1"/>
                </a:solidFill>
                <a:latin typeface="Cabin"/>
                <a:ea typeface="Cabin"/>
                <a:cs typeface="Cabin"/>
                <a:sym typeface="Cabin"/>
              </a:rPr>
              <a:t> (or Nodes)</a:t>
            </a:r>
          </a:p>
        </p:txBody>
      </p:sp>
      <p:sp>
        <p:nvSpPr>
          <p:cNvPr id="253" name="Shape 253"/>
          <p:cNvSpPr txBox="1"/>
          <p:nvPr>
            <p:ph idx="1" type="body"/>
          </p:nvPr>
        </p:nvSpPr>
        <p:spPr>
          <a:xfrm>
            <a:off x="1155700" y="2603500"/>
            <a:ext cx="4775200"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rgbClr val="FFFF00"/>
              </a:buClr>
              <a:buSzPct val="171000"/>
              <a:buFont typeface="Cabin"/>
              <a:buChar char="•"/>
            </a:pPr>
            <a:r>
              <a:rPr b="0" baseline="0" i="0" lang="en-US" sz="3600" u="none" cap="none" strike="noStrike">
                <a:solidFill>
                  <a:srgbClr val="FFFF00"/>
                </a:solidFill>
                <a:latin typeface="Cabin"/>
                <a:ea typeface="Cabin"/>
                <a:cs typeface="Cabin"/>
                <a:sym typeface="Cabin"/>
              </a:rPr>
              <a:t>Simple Element</a:t>
            </a:r>
          </a:p>
          <a:p>
            <a:pPr indent="-533400" lvl="0" marL="749300" marR="0" rtl="0" algn="l">
              <a:lnSpc>
                <a:spcPct val="100000"/>
              </a:lnSpc>
              <a:spcBef>
                <a:spcPts val="3500"/>
              </a:spcBef>
              <a:spcAft>
                <a:spcPts val="0"/>
              </a:spcAft>
              <a:buClr>
                <a:srgbClr val="FF00FF"/>
              </a:buClr>
              <a:buSzPct val="171000"/>
              <a:buFont typeface="Cabin"/>
              <a:buChar char="•"/>
            </a:pPr>
            <a:r>
              <a:rPr b="0" baseline="0" i="0" lang="en-US" sz="3600" u="none" cap="none" strike="noStrike">
                <a:solidFill>
                  <a:srgbClr val="FF00FF"/>
                </a:solidFill>
                <a:latin typeface="Cabin"/>
                <a:ea typeface="Cabin"/>
                <a:cs typeface="Cabin"/>
                <a:sym typeface="Cabin"/>
              </a:rPr>
              <a:t>Complex Element</a:t>
            </a:r>
          </a:p>
        </p:txBody>
      </p:sp>
      <p:sp>
        <p:nvSpPr>
          <p:cNvPr id="254" name="Shape 254"/>
          <p:cNvSpPr txBox="1"/>
          <p:nvPr/>
        </p:nvSpPr>
        <p:spPr>
          <a:xfrm>
            <a:off x="7316786" y="2228850"/>
            <a:ext cx="7295999" cy="6578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4000" u="none" cap="none" strike="noStrike">
                <a:solidFill>
                  <a:srgbClr val="00FF00"/>
                </a:solidFill>
                <a:latin typeface="Cabin"/>
                <a:ea typeface="Cabin"/>
                <a:cs typeface="Cabin"/>
                <a:sym typeface="Cabin"/>
              </a:rPr>
              <a:t>&lt;people&gt;</a:t>
            </a:r>
          </a:p>
          <a:p>
            <a:pPr indent="0" lvl="0" marL="0" marR="0" rtl="0" algn="l">
              <a:lnSpc>
                <a:spcPct val="100000"/>
              </a:lnSpc>
              <a:spcBef>
                <a:spcPts val="0"/>
              </a:spcBef>
              <a:spcAft>
                <a:spcPts val="0"/>
              </a:spcAft>
              <a:buClr>
                <a:srgbClr val="00FF00"/>
              </a:buClr>
              <a:buSzPct val="25000"/>
              <a:buFont typeface="Cabin"/>
              <a:buNone/>
            </a:pPr>
            <a:r>
              <a:rPr b="0" baseline="0" i="0" lang="en-US" sz="4000" u="none" cap="none" strike="noStrike">
                <a:solidFill>
                  <a:srgbClr val="00FF00"/>
                </a:solidFill>
                <a:latin typeface="Cabin"/>
                <a:ea typeface="Cabin"/>
                <a:cs typeface="Cabin"/>
                <a:sym typeface="Cabin"/>
              </a:rPr>
              <a:t>    &lt;person&gt;</a:t>
            </a:r>
          </a:p>
          <a:p>
            <a:pPr indent="0" lvl="0" marL="0" marR="0" rtl="0" algn="l">
              <a:lnSpc>
                <a:spcPct val="100000"/>
              </a:lnSpc>
              <a:spcBef>
                <a:spcPts val="0"/>
              </a:spcBef>
              <a:spcAft>
                <a:spcPts val="0"/>
              </a:spcAft>
              <a:buClr>
                <a:srgbClr val="00FF00"/>
              </a:buClr>
              <a:buSzPct val="25000"/>
              <a:buFont typeface="Cabin"/>
              <a:buNone/>
            </a:pPr>
            <a:r>
              <a:rPr b="0" baseline="0" i="0" lang="en-US" sz="4000" u="none" cap="none" strike="noStrike">
                <a:solidFill>
                  <a:srgbClr val="00FF00"/>
                </a:solidFill>
                <a:latin typeface="Cabin"/>
                <a:ea typeface="Cabin"/>
                <a:cs typeface="Cabin"/>
                <a:sym typeface="Cabin"/>
              </a:rPr>
              <a:t>       </a:t>
            </a:r>
            <a:r>
              <a:rPr b="0" baseline="0" i="0" lang="en-US" sz="4000" u="none" cap="none" strike="noStrike">
                <a:solidFill>
                  <a:srgbClr val="FFFF00"/>
                </a:solidFill>
                <a:latin typeface="Cabin"/>
                <a:ea typeface="Cabin"/>
                <a:cs typeface="Cabin"/>
                <a:sym typeface="Cabin"/>
              </a:rPr>
              <a:t>&lt;name&gt;Chuck&lt;/name&gt;</a:t>
            </a:r>
          </a:p>
          <a:p>
            <a:pPr indent="0" lvl="0" marL="0" marR="0" rtl="0" algn="l">
              <a:lnSpc>
                <a:spcPct val="100000"/>
              </a:lnSpc>
              <a:spcBef>
                <a:spcPts val="0"/>
              </a:spcBef>
              <a:spcAft>
                <a:spcPts val="0"/>
              </a:spcAft>
              <a:buClr>
                <a:srgbClr val="FFFF00"/>
              </a:buClr>
              <a:buSzPct val="25000"/>
              <a:buFont typeface="Cabin"/>
              <a:buNone/>
            </a:pPr>
            <a:r>
              <a:rPr b="0" baseline="0" i="0" lang="en-US" sz="4000" u="none" cap="none" strike="noStrike">
                <a:solidFill>
                  <a:srgbClr val="FFFF00"/>
                </a:solidFill>
                <a:latin typeface="Cabin"/>
                <a:ea typeface="Cabin"/>
                <a:cs typeface="Cabin"/>
                <a:sym typeface="Cabin"/>
              </a:rPr>
              <a:t>       &lt;phone&gt;303 4456&lt;/phone&gt;</a:t>
            </a:r>
          </a:p>
          <a:p>
            <a:pPr indent="0" lvl="0" marL="0" marR="0" rtl="0" algn="l">
              <a:lnSpc>
                <a:spcPct val="100000"/>
              </a:lnSpc>
              <a:spcBef>
                <a:spcPts val="0"/>
              </a:spcBef>
              <a:spcAft>
                <a:spcPts val="0"/>
              </a:spcAft>
              <a:buClr>
                <a:srgbClr val="00FF00"/>
              </a:buClr>
              <a:buSzPct val="25000"/>
              <a:buFont typeface="Cabin"/>
              <a:buNone/>
            </a:pPr>
            <a:r>
              <a:rPr b="0" baseline="0" i="0" lang="en-US" sz="4000" u="none" cap="none" strike="noStrike">
                <a:solidFill>
                  <a:srgbClr val="00FF00"/>
                </a:solidFill>
                <a:latin typeface="Cabin"/>
                <a:ea typeface="Cabin"/>
                <a:cs typeface="Cabin"/>
                <a:sym typeface="Cabin"/>
              </a:rPr>
              <a:t>    &lt;/person&gt;</a:t>
            </a:r>
          </a:p>
          <a:p>
            <a:pPr indent="0" lvl="0" marL="0" marR="0" rtl="0" algn="l">
              <a:lnSpc>
                <a:spcPct val="100000"/>
              </a:lnSpc>
              <a:spcBef>
                <a:spcPts val="0"/>
              </a:spcBef>
              <a:spcAft>
                <a:spcPts val="0"/>
              </a:spcAft>
              <a:buClr>
                <a:srgbClr val="FF00FF"/>
              </a:buClr>
              <a:buSzPct val="25000"/>
              <a:buFont typeface="Cabin"/>
              <a:buNone/>
            </a:pPr>
            <a:r>
              <a:rPr b="0" baseline="0" i="0" lang="en-US" sz="4000" u="none" cap="none" strike="noStrike">
                <a:solidFill>
                  <a:srgbClr val="FF00FF"/>
                </a:solidFill>
                <a:latin typeface="Cabin"/>
                <a:ea typeface="Cabin"/>
                <a:cs typeface="Cabin"/>
                <a:sym typeface="Cabin"/>
              </a:rPr>
              <a:t>    &lt;person&gt;</a:t>
            </a:r>
          </a:p>
          <a:p>
            <a:pPr indent="0" lvl="0" marL="0" marR="0" rtl="0" algn="l">
              <a:lnSpc>
                <a:spcPct val="100000"/>
              </a:lnSpc>
              <a:spcBef>
                <a:spcPts val="0"/>
              </a:spcBef>
              <a:spcAft>
                <a:spcPts val="0"/>
              </a:spcAft>
              <a:buClr>
                <a:srgbClr val="FF00FF"/>
              </a:buClr>
              <a:buSzPct val="25000"/>
              <a:buFont typeface="Cabin"/>
              <a:buNone/>
            </a:pPr>
            <a:r>
              <a:rPr b="0" baseline="0" i="0" lang="en-US" sz="4000" u="none" cap="none" strike="noStrike">
                <a:solidFill>
                  <a:srgbClr val="FF00FF"/>
                </a:solidFill>
                <a:latin typeface="Cabin"/>
                <a:ea typeface="Cabin"/>
                <a:cs typeface="Cabin"/>
                <a:sym typeface="Cabin"/>
              </a:rPr>
              <a:t>       &lt;name&gt;Noah&lt;/name&gt;</a:t>
            </a:r>
          </a:p>
          <a:p>
            <a:pPr indent="0" lvl="0" marL="0" marR="0" rtl="0" algn="l">
              <a:lnSpc>
                <a:spcPct val="100000"/>
              </a:lnSpc>
              <a:spcBef>
                <a:spcPts val="0"/>
              </a:spcBef>
              <a:spcAft>
                <a:spcPts val="0"/>
              </a:spcAft>
              <a:buClr>
                <a:srgbClr val="FF00FF"/>
              </a:buClr>
              <a:buSzPct val="25000"/>
              <a:buFont typeface="Cabin"/>
              <a:buNone/>
            </a:pPr>
            <a:r>
              <a:rPr b="0" baseline="0" i="0" lang="en-US" sz="4000" u="none" cap="none" strike="noStrike">
                <a:solidFill>
                  <a:srgbClr val="FF00FF"/>
                </a:solidFill>
                <a:latin typeface="Cabin"/>
                <a:ea typeface="Cabin"/>
                <a:cs typeface="Cabin"/>
                <a:sym typeface="Cabin"/>
              </a:rPr>
              <a:t>       &lt;phone&gt;622 7421&lt;/phone&gt;</a:t>
            </a:r>
          </a:p>
          <a:p>
            <a:pPr indent="0" lvl="0" marL="0" marR="0" rtl="0" algn="l">
              <a:lnSpc>
                <a:spcPct val="100000"/>
              </a:lnSpc>
              <a:spcBef>
                <a:spcPts val="0"/>
              </a:spcBef>
              <a:spcAft>
                <a:spcPts val="0"/>
              </a:spcAft>
              <a:buClr>
                <a:srgbClr val="FF00FF"/>
              </a:buClr>
              <a:buSzPct val="25000"/>
              <a:buFont typeface="Cabin"/>
              <a:buNone/>
            </a:pPr>
            <a:r>
              <a:rPr b="0" baseline="0" i="0" lang="en-US" sz="4000" u="none" cap="none" strike="noStrike">
                <a:solidFill>
                  <a:srgbClr val="FF00FF"/>
                </a:solidFill>
                <a:latin typeface="Cabin"/>
                <a:ea typeface="Cabin"/>
                <a:cs typeface="Cabin"/>
                <a:sym typeface="Cabin"/>
              </a:rPr>
              <a:t>    &lt;/person&gt;</a:t>
            </a:r>
          </a:p>
          <a:p>
            <a:pPr indent="0" lvl="0" marL="0" marR="0" rtl="0" algn="l">
              <a:lnSpc>
                <a:spcPct val="100000"/>
              </a:lnSpc>
              <a:spcBef>
                <a:spcPts val="0"/>
              </a:spcBef>
              <a:spcAft>
                <a:spcPts val="0"/>
              </a:spcAft>
              <a:buClr>
                <a:srgbClr val="00FF00"/>
              </a:buClr>
              <a:buSzPct val="25000"/>
              <a:buFont typeface="Cabin"/>
              <a:buNone/>
            </a:pPr>
            <a:r>
              <a:rPr b="0" baseline="0" i="0" lang="en-US" sz="4000" u="none" cap="none" strike="noStrike">
                <a:solidFill>
                  <a:srgbClr val="00FF00"/>
                </a:solidFill>
                <a:latin typeface="Cabin"/>
                <a:ea typeface="Cabin"/>
                <a:cs typeface="Cabin"/>
                <a:sym typeface="Cabin"/>
              </a:rPr>
              <a:t>&lt;/people&gt;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XML</a:t>
            </a:r>
          </a:p>
        </p:txBody>
      </p:sp>
      <p:sp>
        <p:nvSpPr>
          <p:cNvPr id="260" name="Shape 260"/>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Marking up data to send across the network...</a:t>
            </a:r>
          </a:p>
        </p:txBody>
      </p:sp>
      <p:sp>
        <p:nvSpPr>
          <p:cNvPr id="261" name="Shape 261"/>
          <p:cNvSpPr txBox="1"/>
          <p:nvPr/>
        </p:nvSpPr>
        <p:spPr>
          <a:xfrm>
            <a:off x="4673600" y="8204200"/>
            <a:ext cx="68955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sng" cap="none" strike="noStrike">
                <a:solidFill>
                  <a:srgbClr val="FFFF00"/>
                </a:solidFill>
                <a:latin typeface="Cabin"/>
                <a:ea typeface="Cabin"/>
                <a:cs typeface="Cabin"/>
                <a:sym typeface="Cabin"/>
                <a:hlinkClick r:id="rId3"/>
              </a:rPr>
              <a:t>http://en.wikipedia.org/wiki/XML</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eXtensible Markup Language</a:t>
            </a:r>
          </a:p>
        </p:txBody>
      </p:sp>
      <p:sp>
        <p:nvSpPr>
          <p:cNvPr id="267" name="Shape 267"/>
          <p:cNvSpPr txBox="1"/>
          <p:nvPr>
            <p:ph idx="1" type="body"/>
          </p:nvPr>
        </p:nvSpPr>
        <p:spPr>
          <a:xfrm>
            <a:off x="1155700" y="2603500"/>
            <a:ext cx="13932000" cy="42609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Primary purpose is to help information systems </a:t>
            </a:r>
            <a:r>
              <a:rPr b="0" baseline="0" i="0" lang="en-US" sz="3600" u="none" cap="none" strike="noStrike">
                <a:solidFill>
                  <a:srgbClr val="00FF00"/>
                </a:solidFill>
                <a:latin typeface="Cabin"/>
                <a:ea typeface="Cabin"/>
                <a:cs typeface="Cabin"/>
                <a:sym typeface="Cabin"/>
              </a:rPr>
              <a:t>share structured data</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It started as a simplified subset of the Standard Generalized Markup Language (SGML), and is designed to be relatively human-legible</a:t>
            </a:r>
          </a:p>
        </p:txBody>
      </p:sp>
      <p:sp>
        <p:nvSpPr>
          <p:cNvPr id="268" name="Shape 268"/>
          <p:cNvSpPr txBox="1"/>
          <p:nvPr/>
        </p:nvSpPr>
        <p:spPr>
          <a:xfrm>
            <a:off x="4736025" y="8204200"/>
            <a:ext cx="67451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sng" cap="none" strike="noStrike">
                <a:solidFill>
                  <a:srgbClr val="FFFF00"/>
                </a:solidFill>
                <a:latin typeface="Cabin"/>
                <a:ea typeface="Cabin"/>
                <a:cs typeface="Cabin"/>
                <a:sym typeface="Cabin"/>
                <a:hlinkClick r:id="rId3"/>
              </a:rPr>
              <a:t>http://en.wikipedia.org/wiki/XML</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XML Basics</a:t>
            </a:r>
          </a:p>
        </p:txBody>
      </p:sp>
      <p:sp>
        <p:nvSpPr>
          <p:cNvPr id="274" name="Shape 274"/>
          <p:cNvSpPr txBox="1"/>
          <p:nvPr>
            <p:ph idx="1" type="body"/>
          </p:nvPr>
        </p:nvSpPr>
        <p:spPr>
          <a:xfrm>
            <a:off x="1155700" y="2603500"/>
            <a:ext cx="4597399"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rgbClr val="00FF00"/>
              </a:buClr>
              <a:buSzPct val="171000"/>
              <a:buFont typeface="Cabin"/>
              <a:buChar char="•"/>
            </a:pPr>
            <a:r>
              <a:rPr b="0" baseline="0" i="0" lang="en-US" sz="3600" u="none" cap="none" strike="noStrike">
                <a:solidFill>
                  <a:srgbClr val="00FF00"/>
                </a:solidFill>
                <a:latin typeface="Cabin"/>
                <a:ea typeface="Cabin"/>
                <a:cs typeface="Cabin"/>
                <a:sym typeface="Cabin"/>
              </a:rPr>
              <a:t>Start Tag</a:t>
            </a:r>
          </a:p>
          <a:p>
            <a:pPr indent="-533400" lvl="0" marL="749300" marR="0" rtl="0" algn="l">
              <a:lnSpc>
                <a:spcPct val="100000"/>
              </a:lnSpc>
              <a:spcBef>
                <a:spcPts val="3500"/>
              </a:spcBef>
              <a:spcAft>
                <a:spcPts val="0"/>
              </a:spcAft>
              <a:buClr>
                <a:srgbClr val="FFFF00"/>
              </a:buClr>
              <a:buSzPct val="171000"/>
              <a:buFont typeface="Cabin"/>
              <a:buChar char="•"/>
            </a:pPr>
            <a:r>
              <a:rPr b="0" baseline="0" i="0" lang="en-US" sz="3600" u="none" cap="none" strike="noStrike">
                <a:solidFill>
                  <a:srgbClr val="FFFF00"/>
                </a:solidFill>
                <a:latin typeface="Cabin"/>
                <a:ea typeface="Cabin"/>
                <a:cs typeface="Cabin"/>
                <a:sym typeface="Cabin"/>
              </a:rPr>
              <a:t>End Tag</a:t>
            </a:r>
          </a:p>
          <a:p>
            <a:pPr indent="-533400" lvl="0" marL="749300" marR="0" rtl="0" algn="l">
              <a:lnSpc>
                <a:spcPct val="100000"/>
              </a:lnSpc>
              <a:spcBef>
                <a:spcPts val="350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Text Content</a:t>
            </a:r>
          </a:p>
          <a:p>
            <a:pPr indent="-533400" lvl="0" marL="749300" marR="0" rtl="0" algn="l">
              <a:lnSpc>
                <a:spcPct val="100000"/>
              </a:lnSpc>
              <a:spcBef>
                <a:spcPts val="3500"/>
              </a:spcBef>
              <a:spcAft>
                <a:spcPts val="0"/>
              </a:spcAft>
              <a:buClr>
                <a:srgbClr val="FF7F00"/>
              </a:buClr>
              <a:buSzPct val="171000"/>
              <a:buFont typeface="Cabin"/>
              <a:buChar char="•"/>
            </a:pPr>
            <a:r>
              <a:rPr b="0" baseline="0" i="0" lang="en-US" sz="3600" u="none" cap="none" strike="noStrike">
                <a:solidFill>
                  <a:srgbClr val="FF7F00"/>
                </a:solidFill>
                <a:latin typeface="Cabin"/>
                <a:ea typeface="Cabin"/>
                <a:cs typeface="Cabin"/>
                <a:sym typeface="Cabin"/>
              </a:rPr>
              <a:t>Attribute</a:t>
            </a:r>
          </a:p>
          <a:p>
            <a:pPr indent="-533400" lvl="0" marL="749300" marR="0" rtl="0" algn="l">
              <a:lnSpc>
                <a:spcPct val="100000"/>
              </a:lnSpc>
              <a:spcBef>
                <a:spcPts val="3500"/>
              </a:spcBef>
              <a:spcAft>
                <a:spcPts val="0"/>
              </a:spcAft>
              <a:buClr>
                <a:srgbClr val="FF00FF"/>
              </a:buClr>
              <a:buSzPct val="171000"/>
              <a:buFont typeface="Cabin"/>
              <a:buChar char="•"/>
            </a:pPr>
            <a:r>
              <a:rPr b="0" baseline="0" i="0" lang="en-US" sz="3600" u="none" cap="none" strike="noStrike">
                <a:solidFill>
                  <a:srgbClr val="FF00FF"/>
                </a:solidFill>
                <a:latin typeface="Cabin"/>
                <a:ea typeface="Cabin"/>
                <a:cs typeface="Cabin"/>
                <a:sym typeface="Cabin"/>
              </a:rPr>
              <a:t>Self Closing Tag</a:t>
            </a:r>
          </a:p>
        </p:txBody>
      </p:sp>
      <p:sp>
        <p:nvSpPr>
          <p:cNvPr id="275" name="Shape 275"/>
          <p:cNvSpPr txBox="1"/>
          <p:nvPr/>
        </p:nvSpPr>
        <p:spPr>
          <a:xfrm>
            <a:off x="8332774" y="3136900"/>
            <a:ext cx="6394799" cy="4635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4500" u="none" cap="none" strike="noStrike">
                <a:solidFill>
                  <a:srgbClr val="00FF00"/>
                </a:solidFill>
                <a:latin typeface="Cabin"/>
                <a:ea typeface="Cabin"/>
                <a:cs typeface="Cabin"/>
                <a:sym typeface="Cabin"/>
              </a:rPr>
              <a:t>&lt;person&gt;</a:t>
            </a:r>
          </a:p>
          <a:p>
            <a:pPr indent="0" lvl="0" marL="0" marR="0" rtl="0" algn="l">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  </a:t>
            </a:r>
            <a:r>
              <a:rPr b="0" baseline="0" i="0" lang="en-US" sz="4500" u="none" cap="none" strike="noStrike">
                <a:solidFill>
                  <a:srgbClr val="00FF00"/>
                </a:solidFill>
                <a:latin typeface="Cabin"/>
                <a:ea typeface="Cabin"/>
                <a:cs typeface="Cabin"/>
                <a:sym typeface="Cabin"/>
              </a:rPr>
              <a:t>&lt;name&gt;</a:t>
            </a:r>
            <a:r>
              <a:rPr b="0" baseline="0" i="0" lang="en-US" sz="4500" u="none" cap="none" strike="noStrike">
                <a:solidFill>
                  <a:schemeClr val="lt1"/>
                </a:solidFill>
                <a:latin typeface="Cabin"/>
                <a:ea typeface="Cabin"/>
                <a:cs typeface="Cabin"/>
                <a:sym typeface="Cabin"/>
              </a:rPr>
              <a:t>Chuck</a:t>
            </a:r>
            <a:r>
              <a:rPr b="0" baseline="0" i="0" lang="en-US" sz="4500" u="none" cap="none" strike="noStrike">
                <a:solidFill>
                  <a:srgbClr val="FFFF00"/>
                </a:solidFill>
                <a:latin typeface="Cabin"/>
                <a:ea typeface="Cabin"/>
                <a:cs typeface="Cabin"/>
                <a:sym typeface="Cabin"/>
              </a:rPr>
              <a:t>&lt;/name&gt;</a:t>
            </a:r>
          </a:p>
          <a:p>
            <a:pPr indent="0" lvl="0" marL="0" marR="0" rtl="0" algn="l">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  </a:t>
            </a:r>
            <a:r>
              <a:rPr b="0" baseline="0" i="0" lang="en-US" sz="4500" u="none" cap="none" strike="noStrike">
                <a:solidFill>
                  <a:srgbClr val="00FF00"/>
                </a:solidFill>
                <a:latin typeface="Cabin"/>
                <a:ea typeface="Cabin"/>
                <a:cs typeface="Cabin"/>
                <a:sym typeface="Cabin"/>
              </a:rPr>
              <a:t>&lt;phone </a:t>
            </a:r>
            <a:r>
              <a:rPr b="0" baseline="0" i="0" lang="en-US" sz="4500" u="none" cap="none" strike="noStrike">
                <a:solidFill>
                  <a:srgbClr val="FF7F00"/>
                </a:solidFill>
                <a:latin typeface="Cabin"/>
                <a:ea typeface="Cabin"/>
                <a:cs typeface="Cabin"/>
                <a:sym typeface="Cabin"/>
              </a:rPr>
              <a:t>type=</a:t>
            </a:r>
            <a:r>
              <a:rPr lang="en-US" sz="4500">
                <a:solidFill>
                  <a:srgbClr val="FF7F00"/>
                </a:solidFill>
              </a:rPr>
              <a:t>"</a:t>
            </a:r>
            <a:r>
              <a:rPr b="0" baseline="0" i="0" lang="en-US" sz="4500" u="none" cap="none" strike="noStrike">
                <a:solidFill>
                  <a:srgbClr val="FF7F00"/>
                </a:solidFill>
                <a:latin typeface="Cabin"/>
                <a:ea typeface="Cabin"/>
                <a:cs typeface="Cabin"/>
                <a:sym typeface="Cabin"/>
              </a:rPr>
              <a:t>intl</a:t>
            </a:r>
            <a:r>
              <a:rPr lang="en-US" sz="4500">
                <a:solidFill>
                  <a:srgbClr val="FF7F00"/>
                </a:solidFill>
              </a:rPr>
              <a:t>"</a:t>
            </a:r>
            <a:r>
              <a:rPr b="0" baseline="0" i="0" lang="en-US" sz="4500" u="none" cap="none" strike="noStrike">
                <a:solidFill>
                  <a:srgbClr val="00FF00"/>
                </a:solidFill>
                <a:latin typeface="Cabin"/>
                <a:ea typeface="Cabin"/>
                <a:cs typeface="Cabin"/>
                <a:sym typeface="Cabin"/>
              </a:rPr>
              <a:t>&gt;</a:t>
            </a:r>
          </a:p>
          <a:p>
            <a:pPr indent="0" lvl="0" marL="0" marR="0" rtl="0" algn="l">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     +1 734 303 4456</a:t>
            </a:r>
          </a:p>
          <a:p>
            <a:pPr indent="0" lvl="0" marL="0" marR="0" rtl="0" algn="l">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   </a:t>
            </a:r>
            <a:r>
              <a:rPr b="0" baseline="0" i="0" lang="en-US" sz="4500" u="none" cap="none" strike="noStrike">
                <a:solidFill>
                  <a:srgbClr val="FFFF00"/>
                </a:solidFill>
                <a:latin typeface="Cabin"/>
                <a:ea typeface="Cabin"/>
                <a:cs typeface="Cabin"/>
                <a:sym typeface="Cabin"/>
              </a:rPr>
              <a:t>&lt;/phone&gt;</a:t>
            </a:r>
          </a:p>
          <a:p>
            <a:pPr indent="0" lvl="0" marL="0" marR="0" rtl="0" algn="l">
              <a:lnSpc>
                <a:spcPct val="100000"/>
              </a:lnSpc>
              <a:spcBef>
                <a:spcPts val="0"/>
              </a:spcBef>
              <a:spcAft>
                <a:spcPts val="0"/>
              </a:spcAft>
              <a:buClr>
                <a:schemeClr val="lt1"/>
              </a:buClr>
              <a:buSzPct val="25000"/>
              <a:buFont typeface="Cabin"/>
              <a:buNone/>
            </a:pPr>
            <a:r>
              <a:rPr b="0" baseline="0" i="0" lang="en-US" sz="4500" u="none" cap="none" strike="noStrike">
                <a:solidFill>
                  <a:schemeClr val="lt1"/>
                </a:solidFill>
                <a:latin typeface="Cabin"/>
                <a:ea typeface="Cabin"/>
                <a:cs typeface="Cabin"/>
                <a:sym typeface="Cabin"/>
              </a:rPr>
              <a:t>   </a:t>
            </a:r>
            <a:r>
              <a:rPr b="0" baseline="0" i="0" lang="en-US" sz="4500" u="none" cap="none" strike="noStrike">
                <a:solidFill>
                  <a:srgbClr val="FF00FF"/>
                </a:solidFill>
                <a:latin typeface="Cabin"/>
                <a:ea typeface="Cabin"/>
                <a:cs typeface="Cabin"/>
                <a:sym typeface="Cabin"/>
              </a:rPr>
              <a:t>&lt;email</a:t>
            </a:r>
            <a:r>
              <a:rPr b="0" baseline="0" i="0" lang="en-US" sz="4500" u="none" cap="none" strike="noStrike">
                <a:solidFill>
                  <a:schemeClr val="lt1"/>
                </a:solidFill>
                <a:latin typeface="Cabin"/>
                <a:ea typeface="Cabin"/>
                <a:cs typeface="Cabin"/>
                <a:sym typeface="Cabin"/>
              </a:rPr>
              <a:t> </a:t>
            </a:r>
            <a:r>
              <a:rPr b="0" baseline="0" i="0" lang="en-US" sz="4500" u="none" cap="none" strike="noStrike">
                <a:solidFill>
                  <a:srgbClr val="FF7F00"/>
                </a:solidFill>
                <a:latin typeface="Cabin"/>
                <a:ea typeface="Cabin"/>
                <a:cs typeface="Cabin"/>
                <a:sym typeface="Cabin"/>
              </a:rPr>
              <a:t>hide=</a:t>
            </a:r>
            <a:r>
              <a:rPr lang="en-US" sz="4500">
                <a:solidFill>
                  <a:srgbClr val="FF7F00"/>
                </a:solidFill>
              </a:rPr>
              <a:t>"</a:t>
            </a:r>
            <a:r>
              <a:rPr b="0" baseline="0" i="0" lang="en-US" sz="4500" u="none" cap="none" strike="noStrike">
                <a:solidFill>
                  <a:srgbClr val="FF7F00"/>
                </a:solidFill>
                <a:latin typeface="Cabin"/>
                <a:ea typeface="Cabin"/>
                <a:cs typeface="Cabin"/>
                <a:sym typeface="Cabin"/>
              </a:rPr>
              <a:t>yes</a:t>
            </a:r>
            <a:r>
              <a:rPr lang="en-US" sz="4500">
                <a:solidFill>
                  <a:srgbClr val="FF7F00"/>
                </a:solidFill>
              </a:rPr>
              <a:t>"</a:t>
            </a:r>
            <a:r>
              <a:rPr b="0" baseline="0" i="0" lang="en-US" sz="4500" u="none" cap="none" strike="noStrike">
                <a:solidFill>
                  <a:schemeClr val="lt1"/>
                </a:solidFill>
                <a:latin typeface="Cabin"/>
                <a:ea typeface="Cabin"/>
                <a:cs typeface="Cabin"/>
                <a:sym typeface="Cabin"/>
              </a:rPr>
              <a:t> </a:t>
            </a:r>
            <a:r>
              <a:rPr b="0" baseline="0" i="0" lang="en-US" sz="4500" u="none" cap="none" strike="noStrike">
                <a:solidFill>
                  <a:srgbClr val="FF00FF"/>
                </a:solidFill>
                <a:latin typeface="Cabin"/>
                <a:ea typeface="Cabin"/>
                <a:cs typeface="Cabin"/>
                <a:sym typeface="Cabin"/>
              </a:rPr>
              <a:t>/&gt;</a:t>
            </a:r>
          </a:p>
          <a:p>
            <a:pPr indent="0" lvl="0" marL="0" marR="0" rtl="0" algn="l">
              <a:lnSpc>
                <a:spcPct val="100000"/>
              </a:lnSpc>
              <a:spcBef>
                <a:spcPts val="0"/>
              </a:spcBef>
              <a:spcAft>
                <a:spcPts val="0"/>
              </a:spcAft>
              <a:buClr>
                <a:srgbClr val="FFFF00"/>
              </a:buClr>
              <a:buSzPct val="25000"/>
              <a:buFont typeface="Cabin"/>
              <a:buNone/>
            </a:pPr>
            <a:r>
              <a:rPr b="0" baseline="0" i="0" lang="en-US" sz="4500" u="none" cap="none" strike="noStrike">
                <a:solidFill>
                  <a:srgbClr val="FFFF00"/>
                </a:solidFill>
                <a:latin typeface="Cabin"/>
                <a:ea typeface="Cabin"/>
                <a:cs typeface="Cabin"/>
                <a:sym typeface="Cabin"/>
              </a:rPr>
              <a:t>&lt;/person&gt;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4.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5.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6.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