
<file path=[Content_Types].xml><?xml version="1.0" encoding="utf-8"?>
<Types xmlns="http://schemas.openxmlformats.org/package/2006/content-types">
  <Default ContentType="image/jpeg" Extension="jpg"/>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41.xml"/>
  <Override ContentType="application/vnd.openxmlformats-officedocument.presentationml.slideLayout+xml" PartName="/ppt/slideLayouts/slideLayout20.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27.xml"/>
  <Override ContentType="application/vnd.openxmlformats-officedocument.presentationml.slideLayout+xml" PartName="/ppt/slideLayouts/slideLayout35.xml"/>
  <Override ContentType="application/vnd.openxmlformats-officedocument.presentationml.slideLayout+xml" PartName="/ppt/slideLayouts/slideLayout19.xml"/>
  <Override ContentType="application/vnd.openxmlformats-officedocument.presentationml.slideLayout+xml" PartName="/ppt/slideLayouts/slideLayout12.xml"/>
  <Override ContentType="application/vnd.openxmlformats-officedocument.presentationml.slideLayout+xml" PartName="/ppt/slideLayouts/slideLayout15.xml"/>
  <Override ContentType="application/vnd.openxmlformats-officedocument.presentationml.slideLayout+xml" PartName="/ppt/slideLayouts/slideLayout31.xml"/>
  <Override ContentType="application/vnd.openxmlformats-officedocument.presentationml.slideLayout+xml" PartName="/ppt/slideLayouts/slideLayout26.xml"/>
  <Override ContentType="application/vnd.openxmlformats-officedocument.presentationml.slideLayout+xml" PartName="/ppt/slideLayouts/slideLayout11.xml"/>
  <Override ContentType="application/vnd.openxmlformats-officedocument.presentationml.slideLayout+xml" PartName="/ppt/slideLayouts/slideLayout9.xml"/>
  <Override ContentType="application/vnd.openxmlformats-officedocument.presentationml.slideLayout+xml" PartName="/ppt/slideLayouts/slideLayout44.xml"/>
  <Override ContentType="application/vnd.openxmlformats-officedocument.presentationml.slideLayout+xml" PartName="/ppt/slideLayouts/slideLayout25.xml"/>
  <Override ContentType="application/vnd.openxmlformats-officedocument.presentationml.slideLayout+xml" PartName="/ppt/slideLayouts/slideLayout30.xml"/>
  <Override ContentType="application/vnd.openxmlformats-officedocument.presentationml.slideLayout+xml" PartName="/ppt/slideLayouts/slideLayout34.xml"/>
  <Override ContentType="application/vnd.openxmlformats-officedocument.presentationml.slideLayout+xml" PartName="/ppt/slideLayouts/slideLayout39.xml"/>
  <Override ContentType="application/vnd.openxmlformats-officedocument.presentationml.slideLayout+xml" PartName="/ppt/slideLayouts/slideLayout7.xml"/>
  <Override ContentType="application/vnd.openxmlformats-officedocument.presentationml.slideLayout+xml" PartName="/ppt/slideLayouts/slideLayout3.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7.xml"/>
  <Override ContentType="application/vnd.openxmlformats-officedocument.presentationml.slideLayout+xml" PartName="/ppt/slideLayouts/slideLayout23.xml"/>
  <Override ContentType="application/vnd.openxmlformats-officedocument.presentationml.slideLayout+xml" PartName="/ppt/slideLayouts/slideLayout40.xml"/>
  <Override ContentType="application/vnd.openxmlformats-officedocument.presentationml.slideLayout+xml" PartName="/ppt/slideLayouts/slideLayout28.xml"/>
  <Override ContentType="application/vnd.openxmlformats-officedocument.presentationml.slideLayout+xml" PartName="/ppt/slideLayouts/slideLayout1.xml"/>
  <Override ContentType="application/vnd.openxmlformats-officedocument.presentationml.slideLayout+xml" PartName="/ppt/slideLayouts/slideLayout8.xml"/>
  <Override ContentType="application/vnd.openxmlformats-officedocument.presentationml.slideLayout+xml" PartName="/ppt/slideLayouts/slideLayout14.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43.xml"/>
  <Override ContentType="application/vnd.openxmlformats-officedocument.presentationml.slideLayout+xml" PartName="/ppt/slideLayouts/slideLayout37.xml"/>
  <Override ContentType="application/vnd.openxmlformats-officedocument.presentationml.slideLayout+xml" PartName="/ppt/slideLayouts/slideLayout32.xml"/>
  <Override ContentType="application/vnd.openxmlformats-officedocument.presentationml.slideLayout+xml" PartName="/ppt/slideLayouts/slideLayout36.xml"/>
  <Override ContentType="application/vnd.openxmlformats-officedocument.presentationml.slideLayout+xml" PartName="/ppt/slideLayouts/slideLayout13.xml"/>
  <Override ContentType="application/vnd.openxmlformats-officedocument.presentationml.slideLayout+xml" PartName="/ppt/slideLayouts/slideLayout21.xml"/>
  <Override ContentType="application/vnd.openxmlformats-officedocument.presentationml.slideLayout+xml" PartName="/ppt/slideLayouts/slideLayout33.xml"/>
  <Override ContentType="application/vnd.openxmlformats-officedocument.presentationml.slideLayout+xml" PartName="/ppt/slideLayouts/slideLayout29.xml"/>
  <Override ContentType="application/vnd.openxmlformats-officedocument.presentationml.slideLayout+xml" PartName="/ppt/slideLayouts/slideLayout16.xml"/>
  <Override ContentType="application/vnd.openxmlformats-officedocument.presentationml.slideLayout+xml" PartName="/ppt/slideLayouts/slideLayout4.xml"/>
  <Override ContentType="application/vnd.openxmlformats-officedocument.presentationml.notesSlide+xml" PartName="/ppt/notesSlides/notesSlide72.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9.xml"/>
  <Override ContentType="application/vnd.openxmlformats-officedocument.presentationml.notesSlide+xml" PartName="/ppt/notesSlides/notesSlide33.xml"/>
  <Override ContentType="application/vnd.openxmlformats-officedocument.presentationml.notesSlide+xml" PartName="/ppt/notesSlides/notesSlide10.xml"/>
  <Override ContentType="application/vnd.openxmlformats-officedocument.presentationml.notesSlide+xml" PartName="/ppt/notesSlides/notesSlide54.xml"/>
  <Override ContentType="application/vnd.openxmlformats-officedocument.presentationml.notesSlide+xml" PartName="/ppt/notesSlides/notesSlide43.xml"/>
  <Override ContentType="application/vnd.openxmlformats-officedocument.presentationml.notesSlide+xml" PartName="/ppt/notesSlides/notesSlide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22.xml"/>
  <Override ContentType="application/vnd.openxmlformats-officedocument.presentationml.notesSlide+xml" PartName="/ppt/notesSlides/notesSlide13.xml"/>
  <Override ContentType="application/vnd.openxmlformats-officedocument.presentationml.notesSlide+xml" PartName="/ppt/notesSlides/notesSlide27.xml"/>
  <Override ContentType="application/vnd.openxmlformats-officedocument.presentationml.notesSlide+xml" PartName="/ppt/notesSlides/notesSlide41.xml"/>
  <Override ContentType="application/vnd.openxmlformats-officedocument.presentationml.notesSlide+xml" PartName="/ppt/notesSlides/notesSlide12.xml"/>
  <Override ContentType="application/vnd.openxmlformats-officedocument.presentationml.notesSlide+xml" PartName="/ppt/notesSlides/notesSlide53.xml"/>
  <Override ContentType="application/vnd.openxmlformats-officedocument.presentationml.notesSlide+xml" PartName="/ppt/notesSlides/notesSlide49.xml"/>
  <Override ContentType="application/vnd.openxmlformats-officedocument.presentationml.notesSlide+xml" PartName="/ppt/notesSlides/notesSlide15.xml"/>
  <Override ContentType="application/vnd.openxmlformats-officedocument.presentationml.notesSlide+xml" PartName="/ppt/notesSlides/notesSlide1.xml"/>
  <Override ContentType="application/vnd.openxmlformats-officedocument.presentationml.notesSlide+xml" PartName="/ppt/notesSlides/notesSlide50.xml"/>
  <Override ContentType="application/vnd.openxmlformats-officedocument.presentationml.notesSlide+xml" PartName="/ppt/notesSlides/notesSlide67.xml"/>
  <Override ContentType="application/vnd.openxmlformats-officedocument.presentationml.notesSlide+xml" PartName="/ppt/notesSlides/notesSlide42.xml"/>
  <Override ContentType="application/vnd.openxmlformats-officedocument.presentationml.notesSlide+xml" PartName="/ppt/notesSlides/notesSlide26.xml"/>
  <Override ContentType="application/vnd.openxmlformats-officedocument.presentationml.notesSlide+xml" PartName="/ppt/notesSlides/notesSlide40.xml"/>
  <Override ContentType="application/vnd.openxmlformats-officedocument.presentationml.notesSlide+xml" PartName="/ppt/notesSlides/notesSlide11.xml"/>
  <Override ContentType="application/vnd.openxmlformats-officedocument.presentationml.notesSlide+xml" PartName="/ppt/notesSlides/notesSlide23.xml"/>
  <Override ContentType="application/vnd.openxmlformats-officedocument.presentationml.notesSlide+xml" PartName="/ppt/notesSlides/notesSlide29.xml"/>
  <Override ContentType="application/vnd.openxmlformats-officedocument.presentationml.notesSlide+xml" PartName="/ppt/notesSlides/notesSlide46.xml"/>
  <Override ContentType="application/vnd.openxmlformats-officedocument.presentationml.notesSlide+xml" PartName="/ppt/notesSlides/notesSlide64.xml"/>
  <Override ContentType="application/vnd.openxmlformats-officedocument.presentationml.notesSlide+xml" PartName="/ppt/notesSlides/notesSlide56.xml"/>
  <Override ContentType="application/vnd.openxmlformats-officedocument.presentationml.notesSlide+xml" PartName="/ppt/notesSlides/notesSlide69.xml"/>
  <Override ContentType="application/vnd.openxmlformats-officedocument.presentationml.notesSlide+xml" PartName="/ppt/notesSlides/notesSlide68.xml"/>
  <Override ContentType="application/vnd.openxmlformats-officedocument.presentationml.notesSlide+xml" PartName="/ppt/notesSlides/notesSlide18.xml"/>
  <Override ContentType="application/vnd.openxmlformats-officedocument.presentationml.notesSlide+xml" PartName="/ppt/notesSlides/notesSlide39.xml"/>
  <Override ContentType="application/vnd.openxmlformats-officedocument.presentationml.notesSlide+xml" PartName="/ppt/notesSlides/notesSlide65.xml"/>
  <Override ContentType="application/vnd.openxmlformats-officedocument.presentationml.notesSlide+xml" PartName="/ppt/notesSlides/notesSlide20.xml"/>
  <Override ContentType="application/vnd.openxmlformats-officedocument.presentationml.notesSlide+xml" PartName="/ppt/notesSlides/notesSlide62.xml"/>
  <Override ContentType="application/vnd.openxmlformats-officedocument.presentationml.notesSlide+xml" PartName="/ppt/notesSlides/notesSlide24.xml"/>
  <Override ContentType="application/vnd.openxmlformats-officedocument.presentationml.notesSlide+xml" PartName="/ppt/notesSlides/notesSlide48.xml"/>
  <Override ContentType="application/vnd.openxmlformats-officedocument.presentationml.notesSlide+xml" PartName="/ppt/notesSlides/notesSlide17.xml"/>
  <Override ContentType="application/vnd.openxmlformats-officedocument.presentationml.notesSlide+xml" PartName="/ppt/notesSlides/notesSlide14.xml"/>
  <Override ContentType="application/vnd.openxmlformats-officedocument.presentationml.notesSlide+xml" PartName="/ppt/notesSlides/notesSlide25.xml"/>
  <Override ContentType="application/vnd.openxmlformats-officedocument.presentationml.notesSlide+xml" PartName="/ppt/notesSlides/notesSlide4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7.xml"/>
  <Override ContentType="application/vnd.openxmlformats-officedocument.presentationml.notesSlide+xml" PartName="/ppt/notesSlides/notesSlide31.xml"/>
  <Override ContentType="application/vnd.openxmlformats-officedocument.presentationml.notesSlide+xml" PartName="/ppt/notesSlides/notesSlide58.xml"/>
  <Override ContentType="application/vnd.openxmlformats-officedocument.presentationml.notesSlide+xml" PartName="/ppt/notesSlides/notesSlide63.xml"/>
  <Override ContentType="application/vnd.openxmlformats-officedocument.presentationml.notesSlide+xml" PartName="/ppt/notesSlides/notesSlide52.xml"/>
  <Override ContentType="application/vnd.openxmlformats-officedocument.presentationml.notesSlide+xml" PartName="/ppt/notesSlides/notesSlide61.xml"/>
  <Override ContentType="application/vnd.openxmlformats-officedocument.presentationml.notesSlide+xml" PartName="/ppt/notesSlides/notesSlide16.xml"/>
  <Override ContentType="application/vnd.openxmlformats-officedocument.presentationml.notesSlide+xml" PartName="/ppt/notesSlides/notesSlide3.xml"/>
  <Override ContentType="application/vnd.openxmlformats-officedocument.presentationml.notesSlide+xml" PartName="/ppt/notesSlides/notesSlide6.xml"/>
  <Override ContentType="application/vnd.openxmlformats-officedocument.presentationml.notesSlide+xml" PartName="/ppt/notesSlides/notesSlide28.xml"/>
  <Override ContentType="application/vnd.openxmlformats-officedocument.presentationml.notesSlide+xml" PartName="/ppt/notesSlides/notesSlide38.xml"/>
  <Override ContentType="application/vnd.openxmlformats-officedocument.presentationml.notesSlide+xml" PartName="/ppt/notesSlides/notesSlide8.xml"/>
  <Override ContentType="application/vnd.openxmlformats-officedocument.presentationml.notesSlide+xml" PartName="/ppt/notesSlides/notesSlide71.xml"/>
  <Override ContentType="application/vnd.openxmlformats-officedocument.presentationml.notesSlide+xml" PartName="/ppt/notesSlides/notesSlide45.xml"/>
  <Override ContentType="application/vnd.openxmlformats-officedocument.presentationml.notesSlide+xml" PartName="/ppt/notesSlides/notesSlide66.xml"/>
  <Override ContentType="application/vnd.openxmlformats-officedocument.presentationml.notesSlide+xml" PartName="/ppt/notesSlides/notesSlide55.xml"/>
  <Override ContentType="application/vnd.openxmlformats-officedocument.presentationml.notesSlide+xml" PartName="/ppt/notesSlides/notesSlide44.xml"/>
  <Override ContentType="application/vnd.openxmlformats-officedocument.presentationml.notesSlide+xml" PartName="/ppt/notesSlides/notesSlide57.xml"/>
  <Override ContentType="application/vnd.openxmlformats-officedocument.presentationml.notesSlide+xml" PartName="/ppt/notesSlides/notesSlide60.xml"/>
  <Override ContentType="application/vnd.openxmlformats-officedocument.presentationml.notesSlide+xml" PartName="/ppt/notesSlides/notesSlide73.xml"/>
  <Override ContentType="application/vnd.openxmlformats-officedocument.presentationml.notesSlide+xml" PartName="/ppt/notesSlides/notesSlide19.xml"/>
  <Override ContentType="application/vnd.openxmlformats-officedocument.presentationml.notesSlide+xml" PartName="/ppt/notesSlides/notesSlide30.xml"/>
  <Override ContentType="application/vnd.openxmlformats-officedocument.presentationml.notesSlide+xml" PartName="/ppt/notesSlides/notesSlide70.xml"/>
  <Override ContentType="application/vnd.openxmlformats-officedocument.presentationml.notesSlide+xml" PartName="/ppt/notesSlides/notesSlide74.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21.xml"/>
  <Override ContentType="application/vnd.openxmlformats-officedocument.presentationml.notesSlide+xml" PartName="/ppt/notesSlides/notesSlide36.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6.xml"/>
  <Override ContentType="application/vnd.openxmlformats-officedocument.theme+xml" PartName="/ppt/theme/theme3.xml"/>
  <Override ContentType="application/vnd.openxmlformats-officedocument.theme+xml" PartName="/ppt/theme/theme5.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1.xml"/>
  <Override ContentType="application/vnd.openxmlformats-officedocument.presentationml.slideMaster+xml" PartName="/ppt/slideMasters/slideMaster4.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70.xml"/>
  <Override ContentType="application/vnd.openxmlformats-officedocument.presentationml.slide+xml" PartName="/ppt/slides/slide37.xml"/>
  <Override ContentType="application/vnd.openxmlformats-officedocument.presentationml.slide+xml" PartName="/ppt/slides/slide47.xml"/>
  <Override ContentType="application/vnd.openxmlformats-officedocument.presentationml.slide+xml" PartName="/ppt/slides/slide45.xml"/>
  <Override ContentType="application/vnd.openxmlformats-officedocument.presentationml.slide+xml" PartName="/ppt/slides/slide6.xml"/>
  <Override ContentType="application/vnd.openxmlformats-officedocument.presentationml.slide+xml" PartName="/ppt/slides/slide33.xml"/>
  <Override ContentType="application/vnd.openxmlformats-officedocument.presentationml.slide+xml" PartName="/ppt/slides/slide36.xml"/>
  <Override ContentType="application/vnd.openxmlformats-officedocument.presentationml.slide+xml" PartName="/ppt/slides/slide35.xml"/>
  <Override ContentType="application/vnd.openxmlformats-officedocument.presentationml.slide+xml" PartName="/ppt/slides/slide56.xml"/>
  <Override ContentType="application/vnd.openxmlformats-officedocument.presentationml.slide+xml" PartName="/ppt/slides/slide24.xml"/>
  <Override ContentType="application/vnd.openxmlformats-officedocument.presentationml.slide+xml" PartName="/ppt/slides/slide61.xml"/>
  <Override ContentType="application/vnd.openxmlformats-officedocument.presentationml.slide+xml" PartName="/ppt/slides/slide50.xml"/>
  <Override ContentType="application/vnd.openxmlformats-officedocument.presentationml.slide+xml" PartName="/ppt/slides/slide11.xml"/>
  <Override ContentType="application/vnd.openxmlformats-officedocument.presentationml.slide+xml" PartName="/ppt/slides/slide42.xml"/>
  <Override ContentType="application/vnd.openxmlformats-officedocument.presentationml.slide+xml" PartName="/ppt/slides/slide68.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1.xml"/>
  <Override ContentType="application/vnd.openxmlformats-officedocument.presentationml.slide+xml" PartName="/ppt/slides/slide44.xml"/>
  <Override ContentType="application/vnd.openxmlformats-officedocument.presentationml.slide+xml" PartName="/ppt/slides/slide72.xml"/>
  <Override ContentType="application/vnd.openxmlformats-officedocument.presentationml.slide+xml" PartName="/ppt/slides/slide46.xml"/>
  <Override ContentType="application/vnd.openxmlformats-officedocument.presentationml.slide+xml" PartName="/ppt/slides/slide71.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8.xml"/>
  <Override ContentType="application/vnd.openxmlformats-officedocument.presentationml.slide+xml" PartName="/ppt/slides/slide74.xml"/>
  <Override ContentType="application/vnd.openxmlformats-officedocument.presentationml.slide+xml" PartName="/ppt/slides/slide58.xml"/>
  <Override ContentType="application/vnd.openxmlformats-officedocument.presentationml.slide+xml" PartName="/ppt/slides/slide30.xml"/>
  <Override ContentType="application/vnd.openxmlformats-officedocument.presentationml.slide+xml" PartName="/ppt/slides/slide8.xml"/>
  <Override ContentType="application/vnd.openxmlformats-officedocument.presentationml.slide+xml" PartName="/ppt/slides/slide73.xml"/>
  <Override ContentType="application/vnd.openxmlformats-officedocument.presentationml.slide+xml" PartName="/ppt/slides/slide49.xml"/>
  <Override ContentType="application/vnd.openxmlformats-officedocument.presentationml.slide+xml" PartName="/ppt/slides/slide4.xml"/>
  <Override ContentType="application/vnd.openxmlformats-officedocument.presentationml.slide+xml" PartName="/ppt/slides/slide28.xml"/>
  <Override ContentType="application/vnd.openxmlformats-officedocument.presentationml.slide+xml" PartName="/ppt/slides/slide14.xml"/>
  <Override ContentType="application/vnd.openxmlformats-officedocument.presentationml.slide+xml" PartName="/ppt/slides/slide52.xml"/>
  <Override ContentType="application/vnd.openxmlformats-officedocument.presentationml.slide+xml" PartName="/ppt/slides/slide22.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62.xml"/>
  <Override ContentType="application/vnd.openxmlformats-officedocument.presentationml.slide+xml" PartName="/ppt/slides/slide69.xml"/>
  <Override ContentType="application/vnd.openxmlformats-officedocument.presentationml.slide+xml" PartName="/ppt/slides/slide65.xml"/>
  <Override ContentType="application/vnd.openxmlformats-officedocument.presentationml.slide+xml" PartName="/ppt/slides/slide48.xml"/>
  <Override ContentType="application/vnd.openxmlformats-officedocument.presentationml.slide+xml" PartName="/ppt/slides/slide2.xml"/>
  <Override ContentType="application/vnd.openxmlformats-officedocument.presentationml.slide+xml" PartName="/ppt/slides/slide67.xml"/>
  <Override ContentType="application/vnd.openxmlformats-officedocument.presentationml.slide+xml" PartName="/ppt/slides/slide26.xml"/>
  <Override ContentType="application/vnd.openxmlformats-officedocument.presentationml.slide+xml" PartName="/ppt/slides/slide3.xml"/>
  <Override ContentType="application/vnd.openxmlformats-officedocument.presentationml.slide+xml" PartName="/ppt/slides/slide25.xml"/>
  <Override ContentType="application/vnd.openxmlformats-officedocument.presentationml.slide+xml" PartName="/ppt/slides/slide54.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34.xml"/>
  <Override ContentType="application/vnd.openxmlformats-officedocument.presentationml.slide+xml" PartName="/ppt/slides/slide60.xml"/>
  <Override ContentType="application/vnd.openxmlformats-officedocument.presentationml.slide+xml" PartName="/ppt/slides/slide10.xml"/>
  <Override ContentType="application/vnd.openxmlformats-officedocument.presentationml.slide+xml" PartName="/ppt/slides/slide51.xml"/>
  <Override ContentType="application/vnd.openxmlformats-officedocument.presentationml.slide+xml" PartName="/ppt/slides/slide57.xml"/>
  <Override ContentType="application/vnd.openxmlformats-officedocument.presentationml.slide+xml" PartName="/ppt/slides/slide31.xml"/>
  <Override ContentType="application/vnd.openxmlformats-officedocument.presentationml.slide+xml" PartName="/ppt/slides/slide43.xml"/>
  <Override ContentType="application/vnd.openxmlformats-officedocument.presentationml.slide+xml" PartName="/ppt/slides/slide3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12.xml"/>
  <Override ContentType="application/vnd.openxmlformats-officedocument.presentationml.slide+xml" PartName="/ppt/slides/slide64.xml"/>
  <Override ContentType="application/vnd.openxmlformats-officedocument.presentationml.slide+xml" PartName="/ppt/slides/slide13.xml"/>
  <Override ContentType="application/vnd.openxmlformats-officedocument.presentationml.slide+xml" PartName="/ppt/slides/slide29.xml"/>
  <Override ContentType="application/vnd.openxmlformats-officedocument.presentationml.slide+xml" PartName="/ppt/slides/slide66.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59.xml"/>
  <Override ContentType="application/vnd.openxmlformats-officedocument.presentationml.slide+xml" PartName="/ppt/slides/slide27.xml"/>
  <Override ContentType="application/vnd.openxmlformats-officedocument.presentationml.slide+xml" PartName="/ppt/slides/slide19.xml"/>
  <Override ContentType="application/vnd.openxmlformats-officedocument.presentationml.slide+xml" PartName="/ppt/slides/slide41.xml"/>
  <Override ContentType="application/vnd.openxmlformats-officedocument.presentationml.slide+xml" PartName="/ppt/slides/slide55.xml"/>
  <Override ContentType="application/vnd.openxmlformats-officedocument.presentationml.slide+xml" PartName="/ppt/slides/slide5.xml"/>
  <Override ContentType="application/vnd.openxmlformats-officedocument.presentationml.slide+xml" PartName="/ppt/slides/slide63.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92" r:id="rId4"/>
    <p:sldMasterId id="2147483693" r:id="rId5"/>
    <p:sldMasterId id="2147483694" r:id="rId6"/>
    <p:sldMasterId id="2147483695"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 id="324" r:id="rId77"/>
    <p:sldId id="325" r:id="rId78"/>
    <p:sldId id="326" r:id="rId79"/>
    <p:sldId id="327" r:id="rId80"/>
    <p:sldId id="328" r:id="rId81"/>
    <p:sldId id="329" r:id="rId82"/>
  </p:sldIdLst>
  <p:sldSz cy="9144000" cx="16256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39" Type="http://schemas.openxmlformats.org/officeDocument/2006/relationships/slide" Target="slides/slide31.xml"/><Relationship Id="rId38" Type="http://schemas.openxmlformats.org/officeDocument/2006/relationships/slide" Target="slides/slide30.xml"/><Relationship Id="rId37" Type="http://schemas.openxmlformats.org/officeDocument/2006/relationships/slide" Target="slides/slide29.xml"/><Relationship Id="rId36" Type="http://schemas.openxmlformats.org/officeDocument/2006/relationships/slide" Target="slides/slide28.xml"/><Relationship Id="rId30" Type="http://schemas.openxmlformats.org/officeDocument/2006/relationships/slide" Target="slides/slide22.xml"/><Relationship Id="rId31" Type="http://schemas.openxmlformats.org/officeDocument/2006/relationships/slide" Target="slides/slide23.xml"/><Relationship Id="rId71" Type="http://schemas.openxmlformats.org/officeDocument/2006/relationships/slide" Target="slides/slide63.xml"/><Relationship Id="rId34" Type="http://schemas.openxmlformats.org/officeDocument/2006/relationships/slide" Target="slides/slide26.xml"/><Relationship Id="rId70" Type="http://schemas.openxmlformats.org/officeDocument/2006/relationships/slide" Target="slides/slide62.xml"/><Relationship Id="rId35" Type="http://schemas.openxmlformats.org/officeDocument/2006/relationships/slide" Target="slides/slide27.xml"/><Relationship Id="rId32" Type="http://schemas.openxmlformats.org/officeDocument/2006/relationships/slide" Target="slides/slide24.xml"/><Relationship Id="rId33" Type="http://schemas.openxmlformats.org/officeDocument/2006/relationships/slide" Target="slides/slide25.xml"/><Relationship Id="rId75" Type="http://schemas.openxmlformats.org/officeDocument/2006/relationships/slide" Target="slides/slide67.xml"/><Relationship Id="rId74" Type="http://schemas.openxmlformats.org/officeDocument/2006/relationships/slide" Target="slides/slide66.xml"/><Relationship Id="rId73" Type="http://schemas.openxmlformats.org/officeDocument/2006/relationships/slide" Target="slides/slide65.xml"/><Relationship Id="rId72" Type="http://schemas.openxmlformats.org/officeDocument/2006/relationships/slide" Target="slides/slide64.xml"/><Relationship Id="rId79" Type="http://schemas.openxmlformats.org/officeDocument/2006/relationships/slide" Target="slides/slide71.xml"/><Relationship Id="rId78" Type="http://schemas.openxmlformats.org/officeDocument/2006/relationships/slide" Target="slides/slide70.xml"/><Relationship Id="rId77" Type="http://schemas.openxmlformats.org/officeDocument/2006/relationships/slide" Target="slides/slide69.xml"/><Relationship Id="rId76" Type="http://schemas.openxmlformats.org/officeDocument/2006/relationships/slide" Target="slides/slide68.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2" Type="http://schemas.openxmlformats.org/officeDocument/2006/relationships/presProps" Target="presProps.xml"/><Relationship Id="rId1" Type="http://schemas.openxmlformats.org/officeDocument/2006/relationships/theme" Target="theme/theme3.xml"/><Relationship Id="rId40" Type="http://schemas.openxmlformats.org/officeDocument/2006/relationships/slide" Target="slides/slide32.xml"/><Relationship Id="rId4" Type="http://schemas.openxmlformats.org/officeDocument/2006/relationships/slideMaster" Target="slideMasters/slideMaster1.xml"/><Relationship Id="rId41" Type="http://schemas.openxmlformats.org/officeDocument/2006/relationships/slide" Target="slides/slide33.xml"/><Relationship Id="rId3" Type="http://schemas.openxmlformats.org/officeDocument/2006/relationships/tableStyles" Target="tableStyles.xml"/><Relationship Id="rId42" Type="http://schemas.openxmlformats.org/officeDocument/2006/relationships/slide" Target="slides/slide34.xml"/><Relationship Id="rId80" Type="http://schemas.openxmlformats.org/officeDocument/2006/relationships/slide" Target="slides/slide72.xml"/><Relationship Id="rId43" Type="http://schemas.openxmlformats.org/officeDocument/2006/relationships/slide" Target="slides/slide35.xml"/><Relationship Id="rId44" Type="http://schemas.openxmlformats.org/officeDocument/2006/relationships/slide" Target="slides/slide36.xml"/><Relationship Id="rId82" Type="http://schemas.openxmlformats.org/officeDocument/2006/relationships/slide" Target="slides/slide74.xml"/><Relationship Id="rId45" Type="http://schemas.openxmlformats.org/officeDocument/2006/relationships/slide" Target="slides/slide37.xml"/><Relationship Id="rId81" Type="http://schemas.openxmlformats.org/officeDocument/2006/relationships/slide" Target="slides/slide73.xml"/><Relationship Id="rId46" Type="http://schemas.openxmlformats.org/officeDocument/2006/relationships/slide" Target="slides/slide38.xml"/><Relationship Id="rId9" Type="http://schemas.openxmlformats.org/officeDocument/2006/relationships/slide" Target="slides/slide1.xml"/><Relationship Id="rId6" Type="http://schemas.openxmlformats.org/officeDocument/2006/relationships/slideMaster" Target="slideMasters/slideMaster3.xml"/><Relationship Id="rId5" Type="http://schemas.openxmlformats.org/officeDocument/2006/relationships/slideMaster" Target="slideMasters/slideMaster2.xml"/><Relationship Id="rId8" Type="http://schemas.openxmlformats.org/officeDocument/2006/relationships/notesMaster" Target="notesMasters/notesMaster1.xml"/><Relationship Id="rId7" Type="http://schemas.openxmlformats.org/officeDocument/2006/relationships/slideMaster" Target="slideMasters/slideMaster4.xml"/><Relationship Id="rId58" Type="http://schemas.openxmlformats.org/officeDocument/2006/relationships/slide" Target="slides/slide50.xml"/><Relationship Id="rId59" Type="http://schemas.openxmlformats.org/officeDocument/2006/relationships/slide" Target="slides/slide51.xml"/><Relationship Id="rId19" Type="http://schemas.openxmlformats.org/officeDocument/2006/relationships/slide" Target="slides/slide11.xml"/><Relationship Id="rId18" Type="http://schemas.openxmlformats.org/officeDocument/2006/relationships/slide" Target="slides/slide10.xml"/><Relationship Id="rId17" Type="http://schemas.openxmlformats.org/officeDocument/2006/relationships/slide" Target="slides/slide9.xml"/><Relationship Id="rId16" Type="http://schemas.openxmlformats.org/officeDocument/2006/relationships/slide" Target="slides/slide8.xml"/><Relationship Id="rId15" Type="http://schemas.openxmlformats.org/officeDocument/2006/relationships/slide" Target="slides/slide7.xml"/><Relationship Id="rId14" Type="http://schemas.openxmlformats.org/officeDocument/2006/relationships/slide" Target="slides/slide6.xml"/><Relationship Id="rId12" Type="http://schemas.openxmlformats.org/officeDocument/2006/relationships/slide" Target="slides/slide4.xml"/><Relationship Id="rId13" Type="http://schemas.openxmlformats.org/officeDocument/2006/relationships/slide" Target="slides/slide5.xml"/><Relationship Id="rId10" Type="http://schemas.openxmlformats.org/officeDocument/2006/relationships/slide" Target="slides/slide2.xml"/><Relationship Id="rId11" Type="http://schemas.openxmlformats.org/officeDocument/2006/relationships/slide" Target="slides/slide3.xml"/><Relationship Id="rId57" Type="http://schemas.openxmlformats.org/officeDocument/2006/relationships/slide" Target="slides/slide49.xml"/><Relationship Id="rId56" Type="http://schemas.openxmlformats.org/officeDocument/2006/relationships/slide" Target="slides/slide48.xml"/><Relationship Id="rId55" Type="http://schemas.openxmlformats.org/officeDocument/2006/relationships/slide" Target="slides/slide47.xml"/><Relationship Id="rId54" Type="http://schemas.openxmlformats.org/officeDocument/2006/relationships/slide" Target="slides/slide46.xml"/><Relationship Id="rId53" Type="http://schemas.openxmlformats.org/officeDocument/2006/relationships/slide" Target="slides/slide45.xml"/><Relationship Id="rId52" Type="http://schemas.openxmlformats.org/officeDocument/2006/relationships/slide" Target="slides/slide44.xml"/><Relationship Id="rId51" Type="http://schemas.openxmlformats.org/officeDocument/2006/relationships/slide" Target="slides/slide43.xml"/><Relationship Id="rId50" Type="http://schemas.openxmlformats.org/officeDocument/2006/relationships/slide" Target="slides/slide42.xml"/><Relationship Id="rId69" Type="http://schemas.openxmlformats.org/officeDocument/2006/relationships/slide" Target="slides/slide61.xml"/><Relationship Id="rId29" Type="http://schemas.openxmlformats.org/officeDocument/2006/relationships/slide" Target="slides/slide2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1" Type="http://schemas.openxmlformats.org/officeDocument/2006/relationships/slide" Target="slides/slide13.xml"/><Relationship Id="rId22" Type="http://schemas.openxmlformats.org/officeDocument/2006/relationships/slide" Target="slides/slide14.xml"/><Relationship Id="rId60" Type="http://schemas.openxmlformats.org/officeDocument/2006/relationships/slide" Target="slides/slide52.xml"/><Relationship Id="rId23" Type="http://schemas.openxmlformats.org/officeDocument/2006/relationships/slide" Target="slides/slide15.xml"/><Relationship Id="rId24" Type="http://schemas.openxmlformats.org/officeDocument/2006/relationships/slide" Target="slides/slide16.xml"/><Relationship Id="rId20" Type="http://schemas.openxmlformats.org/officeDocument/2006/relationships/slide" Target="slides/slide12.xml"/><Relationship Id="rId66" Type="http://schemas.openxmlformats.org/officeDocument/2006/relationships/slide" Target="slides/slide58.xml"/><Relationship Id="rId65" Type="http://schemas.openxmlformats.org/officeDocument/2006/relationships/slide" Target="slides/slide57.xml"/><Relationship Id="rId68" Type="http://schemas.openxmlformats.org/officeDocument/2006/relationships/slide" Target="slides/slide60.xml"/><Relationship Id="rId67" Type="http://schemas.openxmlformats.org/officeDocument/2006/relationships/slide" Target="slides/slide59.xml"/><Relationship Id="rId62" Type="http://schemas.openxmlformats.org/officeDocument/2006/relationships/slide" Target="slides/slide54.xml"/><Relationship Id="rId61" Type="http://schemas.openxmlformats.org/officeDocument/2006/relationships/slide" Target="slides/slide53.xml"/><Relationship Id="rId64" Type="http://schemas.openxmlformats.org/officeDocument/2006/relationships/slide" Target="slides/slide56.xml"/><Relationship Id="rId63" Type="http://schemas.openxmlformats.org/officeDocument/2006/relationships/slide" Target="slides/slide5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p:txBody>
      </p:sp>
      <p:sp>
        <p:nvSpPr>
          <p:cNvPr id="167" name="Shape 16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6" name="Shape 236"/>
        <p:cNvGrpSpPr/>
        <p:nvPr/>
      </p:nvGrpSpPr>
      <p:grpSpPr>
        <a:xfrm>
          <a:off x="0" y="0"/>
          <a:ext cx="0" cy="0"/>
          <a:chOff x="0" y="0"/>
          <a:chExt cx="0" cy="0"/>
        </a:xfrm>
      </p:grpSpPr>
      <p:sp>
        <p:nvSpPr>
          <p:cNvPr id="237" name="Shape 23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38" name="Shape 23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3" name="Shape 243"/>
        <p:cNvGrpSpPr/>
        <p:nvPr/>
      </p:nvGrpSpPr>
      <p:grpSpPr>
        <a:xfrm>
          <a:off x="0" y="0"/>
          <a:ext cx="0" cy="0"/>
          <a:chOff x="0" y="0"/>
          <a:chExt cx="0" cy="0"/>
        </a:xfrm>
      </p:grpSpPr>
      <p:sp>
        <p:nvSpPr>
          <p:cNvPr id="244" name="Shape 244"/>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45" name="Shape 24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9" name="Shape 249"/>
        <p:cNvGrpSpPr/>
        <p:nvPr/>
      </p:nvGrpSpPr>
      <p:grpSpPr>
        <a:xfrm>
          <a:off x="0" y="0"/>
          <a:ext cx="0" cy="0"/>
          <a:chOff x="0" y="0"/>
          <a:chExt cx="0" cy="0"/>
        </a:xfrm>
      </p:grpSpPr>
      <p:sp>
        <p:nvSpPr>
          <p:cNvPr id="250" name="Shape 250"/>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51" name="Shape 25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5" name="Shape 255"/>
        <p:cNvGrpSpPr/>
        <p:nvPr/>
      </p:nvGrpSpPr>
      <p:grpSpPr>
        <a:xfrm>
          <a:off x="0" y="0"/>
          <a:ext cx="0" cy="0"/>
          <a:chOff x="0" y="0"/>
          <a:chExt cx="0" cy="0"/>
        </a:xfrm>
      </p:grpSpPr>
      <p:sp>
        <p:nvSpPr>
          <p:cNvPr id="256" name="Shape 25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57" name="Shape 25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5" name="Shape 275"/>
        <p:cNvGrpSpPr/>
        <p:nvPr/>
      </p:nvGrpSpPr>
      <p:grpSpPr>
        <a:xfrm>
          <a:off x="0" y="0"/>
          <a:ext cx="0" cy="0"/>
          <a:chOff x="0" y="0"/>
          <a:chExt cx="0" cy="0"/>
        </a:xfrm>
      </p:grpSpPr>
      <p:sp>
        <p:nvSpPr>
          <p:cNvPr id="276" name="Shape 27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77" name="Shape 27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2" name="Shape 282"/>
        <p:cNvGrpSpPr/>
        <p:nvPr/>
      </p:nvGrpSpPr>
      <p:grpSpPr>
        <a:xfrm>
          <a:off x="0" y="0"/>
          <a:ext cx="0" cy="0"/>
          <a:chOff x="0" y="0"/>
          <a:chExt cx="0" cy="0"/>
        </a:xfrm>
      </p:grpSpPr>
      <p:sp>
        <p:nvSpPr>
          <p:cNvPr id="283" name="Shape 28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84" name="Shape 28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9" name="Shape 299"/>
        <p:cNvGrpSpPr/>
        <p:nvPr/>
      </p:nvGrpSpPr>
      <p:grpSpPr>
        <a:xfrm>
          <a:off x="0" y="0"/>
          <a:ext cx="0" cy="0"/>
          <a:chOff x="0" y="0"/>
          <a:chExt cx="0" cy="0"/>
        </a:xfrm>
      </p:grpSpPr>
      <p:sp>
        <p:nvSpPr>
          <p:cNvPr id="300" name="Shape 300"/>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01" name="Shape 30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5" name="Shape 305"/>
        <p:cNvGrpSpPr/>
        <p:nvPr/>
      </p:nvGrpSpPr>
      <p:grpSpPr>
        <a:xfrm>
          <a:off x="0" y="0"/>
          <a:ext cx="0" cy="0"/>
          <a:chOff x="0" y="0"/>
          <a:chExt cx="0" cy="0"/>
        </a:xfrm>
      </p:grpSpPr>
      <p:sp>
        <p:nvSpPr>
          <p:cNvPr id="306" name="Shape 30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07" name="Shape 30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1" name="Shape 311"/>
        <p:cNvGrpSpPr/>
        <p:nvPr/>
      </p:nvGrpSpPr>
      <p:grpSpPr>
        <a:xfrm>
          <a:off x="0" y="0"/>
          <a:ext cx="0" cy="0"/>
          <a:chOff x="0" y="0"/>
          <a:chExt cx="0" cy="0"/>
        </a:xfrm>
      </p:grpSpPr>
      <p:sp>
        <p:nvSpPr>
          <p:cNvPr id="312" name="Shape 312"/>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13" name="Shape 31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7" name="Shape 317"/>
        <p:cNvGrpSpPr/>
        <p:nvPr/>
      </p:nvGrpSpPr>
      <p:grpSpPr>
        <a:xfrm>
          <a:off x="0" y="0"/>
          <a:ext cx="0" cy="0"/>
          <a:chOff x="0" y="0"/>
          <a:chExt cx="0" cy="0"/>
        </a:xfrm>
      </p:grpSpPr>
      <p:sp>
        <p:nvSpPr>
          <p:cNvPr id="318" name="Shape 318"/>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19" name="Shape 31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74" name="Shape 17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4" name="Shape 324"/>
        <p:cNvGrpSpPr/>
        <p:nvPr/>
      </p:nvGrpSpPr>
      <p:grpSpPr>
        <a:xfrm>
          <a:off x="0" y="0"/>
          <a:ext cx="0" cy="0"/>
          <a:chOff x="0" y="0"/>
          <a:chExt cx="0" cy="0"/>
        </a:xfrm>
      </p:grpSpPr>
      <p:sp>
        <p:nvSpPr>
          <p:cNvPr id="325" name="Shape 32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26" name="Shape 32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1" name="Shape 331"/>
        <p:cNvGrpSpPr/>
        <p:nvPr/>
      </p:nvGrpSpPr>
      <p:grpSpPr>
        <a:xfrm>
          <a:off x="0" y="0"/>
          <a:ext cx="0" cy="0"/>
          <a:chOff x="0" y="0"/>
          <a:chExt cx="0" cy="0"/>
        </a:xfrm>
      </p:grpSpPr>
      <p:sp>
        <p:nvSpPr>
          <p:cNvPr id="332" name="Shape 332"/>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33" name="Shape 33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8" name="Shape 338"/>
        <p:cNvGrpSpPr/>
        <p:nvPr/>
      </p:nvGrpSpPr>
      <p:grpSpPr>
        <a:xfrm>
          <a:off x="0" y="0"/>
          <a:ext cx="0" cy="0"/>
          <a:chOff x="0" y="0"/>
          <a:chExt cx="0" cy="0"/>
        </a:xfrm>
      </p:grpSpPr>
      <p:sp>
        <p:nvSpPr>
          <p:cNvPr id="339" name="Shape 33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40" name="Shape 34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5" name="Shape 345"/>
        <p:cNvGrpSpPr/>
        <p:nvPr/>
      </p:nvGrpSpPr>
      <p:grpSpPr>
        <a:xfrm>
          <a:off x="0" y="0"/>
          <a:ext cx="0" cy="0"/>
          <a:chOff x="0" y="0"/>
          <a:chExt cx="0" cy="0"/>
        </a:xfrm>
      </p:grpSpPr>
      <p:sp>
        <p:nvSpPr>
          <p:cNvPr id="346" name="Shape 34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47" name="Shape 34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2" name="Shape 352"/>
        <p:cNvGrpSpPr/>
        <p:nvPr/>
      </p:nvGrpSpPr>
      <p:grpSpPr>
        <a:xfrm>
          <a:off x="0" y="0"/>
          <a:ext cx="0" cy="0"/>
          <a:chOff x="0" y="0"/>
          <a:chExt cx="0" cy="0"/>
        </a:xfrm>
      </p:grpSpPr>
      <p:sp>
        <p:nvSpPr>
          <p:cNvPr id="353" name="Shape 35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54" name="Shape 35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9" name="Shape 359"/>
        <p:cNvGrpSpPr/>
        <p:nvPr/>
      </p:nvGrpSpPr>
      <p:grpSpPr>
        <a:xfrm>
          <a:off x="0" y="0"/>
          <a:ext cx="0" cy="0"/>
          <a:chOff x="0" y="0"/>
          <a:chExt cx="0" cy="0"/>
        </a:xfrm>
      </p:grpSpPr>
      <p:sp>
        <p:nvSpPr>
          <p:cNvPr id="360" name="Shape 360"/>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61" name="Shape 36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6" name="Shape 366"/>
        <p:cNvGrpSpPr/>
        <p:nvPr/>
      </p:nvGrpSpPr>
      <p:grpSpPr>
        <a:xfrm>
          <a:off x="0" y="0"/>
          <a:ext cx="0" cy="0"/>
          <a:chOff x="0" y="0"/>
          <a:chExt cx="0" cy="0"/>
        </a:xfrm>
      </p:grpSpPr>
      <p:sp>
        <p:nvSpPr>
          <p:cNvPr id="367" name="Shape 36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68" name="Shape 36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4" name="Shape 374"/>
        <p:cNvGrpSpPr/>
        <p:nvPr/>
      </p:nvGrpSpPr>
      <p:grpSpPr>
        <a:xfrm>
          <a:off x="0" y="0"/>
          <a:ext cx="0" cy="0"/>
          <a:chOff x="0" y="0"/>
          <a:chExt cx="0" cy="0"/>
        </a:xfrm>
      </p:grpSpPr>
      <p:sp>
        <p:nvSpPr>
          <p:cNvPr id="375" name="Shape 37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76" name="Shape 37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2" name="Shape 382"/>
        <p:cNvGrpSpPr/>
        <p:nvPr/>
      </p:nvGrpSpPr>
      <p:grpSpPr>
        <a:xfrm>
          <a:off x="0" y="0"/>
          <a:ext cx="0" cy="0"/>
          <a:chOff x="0" y="0"/>
          <a:chExt cx="0" cy="0"/>
        </a:xfrm>
      </p:grpSpPr>
      <p:sp>
        <p:nvSpPr>
          <p:cNvPr id="383" name="Shape 38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84" name="Shape 38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0" name="Shape 390"/>
        <p:cNvGrpSpPr/>
        <p:nvPr/>
      </p:nvGrpSpPr>
      <p:grpSpPr>
        <a:xfrm>
          <a:off x="0" y="0"/>
          <a:ext cx="0" cy="0"/>
          <a:chOff x="0" y="0"/>
          <a:chExt cx="0" cy="0"/>
        </a:xfrm>
      </p:grpSpPr>
      <p:sp>
        <p:nvSpPr>
          <p:cNvPr id="391" name="Shape 39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92" name="Shape 39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81" name="Shape 18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5" name="Shape 395"/>
        <p:cNvGrpSpPr/>
        <p:nvPr/>
      </p:nvGrpSpPr>
      <p:grpSpPr>
        <a:xfrm>
          <a:off x="0" y="0"/>
          <a:ext cx="0" cy="0"/>
          <a:chOff x="0" y="0"/>
          <a:chExt cx="0" cy="0"/>
        </a:xfrm>
      </p:grpSpPr>
      <p:sp>
        <p:nvSpPr>
          <p:cNvPr id="396" name="Shape 39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97" name="Shape 39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6" name="Shape 406"/>
        <p:cNvGrpSpPr/>
        <p:nvPr/>
      </p:nvGrpSpPr>
      <p:grpSpPr>
        <a:xfrm>
          <a:off x="0" y="0"/>
          <a:ext cx="0" cy="0"/>
          <a:chOff x="0" y="0"/>
          <a:chExt cx="0" cy="0"/>
        </a:xfrm>
      </p:grpSpPr>
      <p:sp>
        <p:nvSpPr>
          <p:cNvPr id="407" name="Shape 40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08" name="Shape 40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2" name="Shape 412"/>
        <p:cNvGrpSpPr/>
        <p:nvPr/>
      </p:nvGrpSpPr>
      <p:grpSpPr>
        <a:xfrm>
          <a:off x="0" y="0"/>
          <a:ext cx="0" cy="0"/>
          <a:chOff x="0" y="0"/>
          <a:chExt cx="0" cy="0"/>
        </a:xfrm>
      </p:grpSpPr>
      <p:sp>
        <p:nvSpPr>
          <p:cNvPr id="413" name="Shape 41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14" name="Shape 41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8" name="Shape 418"/>
        <p:cNvGrpSpPr/>
        <p:nvPr/>
      </p:nvGrpSpPr>
      <p:grpSpPr>
        <a:xfrm>
          <a:off x="0" y="0"/>
          <a:ext cx="0" cy="0"/>
          <a:chOff x="0" y="0"/>
          <a:chExt cx="0" cy="0"/>
        </a:xfrm>
      </p:grpSpPr>
      <p:sp>
        <p:nvSpPr>
          <p:cNvPr id="419" name="Shape 41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20" name="Shape 42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4" name="Shape 424"/>
        <p:cNvGrpSpPr/>
        <p:nvPr/>
      </p:nvGrpSpPr>
      <p:grpSpPr>
        <a:xfrm>
          <a:off x="0" y="0"/>
          <a:ext cx="0" cy="0"/>
          <a:chOff x="0" y="0"/>
          <a:chExt cx="0" cy="0"/>
        </a:xfrm>
      </p:grpSpPr>
      <p:sp>
        <p:nvSpPr>
          <p:cNvPr id="425" name="Shape 42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26" name="Shape 42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9" name="Shape 429"/>
        <p:cNvGrpSpPr/>
        <p:nvPr/>
      </p:nvGrpSpPr>
      <p:grpSpPr>
        <a:xfrm>
          <a:off x="0" y="0"/>
          <a:ext cx="0" cy="0"/>
          <a:chOff x="0" y="0"/>
          <a:chExt cx="0" cy="0"/>
        </a:xfrm>
      </p:grpSpPr>
      <p:sp>
        <p:nvSpPr>
          <p:cNvPr id="430" name="Shape 430"/>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31" name="Shape 43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4" name="Shape 434"/>
        <p:cNvGrpSpPr/>
        <p:nvPr/>
      </p:nvGrpSpPr>
      <p:grpSpPr>
        <a:xfrm>
          <a:off x="0" y="0"/>
          <a:ext cx="0" cy="0"/>
          <a:chOff x="0" y="0"/>
          <a:chExt cx="0" cy="0"/>
        </a:xfrm>
      </p:grpSpPr>
      <p:sp>
        <p:nvSpPr>
          <p:cNvPr id="435" name="Shape 43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36" name="Shape 43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0" name="Shape 440"/>
        <p:cNvGrpSpPr/>
        <p:nvPr/>
      </p:nvGrpSpPr>
      <p:grpSpPr>
        <a:xfrm>
          <a:off x="0" y="0"/>
          <a:ext cx="0" cy="0"/>
          <a:chOff x="0" y="0"/>
          <a:chExt cx="0" cy="0"/>
        </a:xfrm>
      </p:grpSpPr>
      <p:sp>
        <p:nvSpPr>
          <p:cNvPr id="441" name="Shape 44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42" name="Shape 44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2" name="Shape 452"/>
        <p:cNvGrpSpPr/>
        <p:nvPr/>
      </p:nvGrpSpPr>
      <p:grpSpPr>
        <a:xfrm>
          <a:off x="0" y="0"/>
          <a:ext cx="0" cy="0"/>
          <a:chOff x="0" y="0"/>
          <a:chExt cx="0" cy="0"/>
        </a:xfrm>
      </p:grpSpPr>
      <p:sp>
        <p:nvSpPr>
          <p:cNvPr id="453" name="Shape 45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54" name="Shape 45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6" name="Shape 466"/>
        <p:cNvGrpSpPr/>
        <p:nvPr/>
      </p:nvGrpSpPr>
      <p:grpSpPr>
        <a:xfrm>
          <a:off x="0" y="0"/>
          <a:ext cx="0" cy="0"/>
          <a:chOff x="0" y="0"/>
          <a:chExt cx="0" cy="0"/>
        </a:xfrm>
      </p:grpSpPr>
      <p:sp>
        <p:nvSpPr>
          <p:cNvPr id="467" name="Shape 46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68" name="Shape 46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5" name="Shape 185"/>
        <p:cNvGrpSpPr/>
        <p:nvPr/>
      </p:nvGrpSpPr>
      <p:grpSpPr>
        <a:xfrm>
          <a:off x="0" y="0"/>
          <a:ext cx="0" cy="0"/>
          <a:chOff x="0" y="0"/>
          <a:chExt cx="0" cy="0"/>
        </a:xfrm>
      </p:grpSpPr>
      <p:sp>
        <p:nvSpPr>
          <p:cNvPr id="186" name="Shape 18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87" name="Shape 18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9" name="Shape 489"/>
        <p:cNvGrpSpPr/>
        <p:nvPr/>
      </p:nvGrpSpPr>
      <p:grpSpPr>
        <a:xfrm>
          <a:off x="0" y="0"/>
          <a:ext cx="0" cy="0"/>
          <a:chOff x="0" y="0"/>
          <a:chExt cx="0" cy="0"/>
        </a:xfrm>
      </p:grpSpPr>
      <p:sp>
        <p:nvSpPr>
          <p:cNvPr id="490" name="Shape 490"/>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91" name="Shape 49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1" name="Shape 511"/>
        <p:cNvGrpSpPr/>
        <p:nvPr/>
      </p:nvGrpSpPr>
      <p:grpSpPr>
        <a:xfrm>
          <a:off x="0" y="0"/>
          <a:ext cx="0" cy="0"/>
          <a:chOff x="0" y="0"/>
          <a:chExt cx="0" cy="0"/>
        </a:xfrm>
      </p:grpSpPr>
      <p:sp>
        <p:nvSpPr>
          <p:cNvPr id="512" name="Shape 512"/>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513" name="Shape 51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6" name="Shape 516"/>
        <p:cNvGrpSpPr/>
        <p:nvPr/>
      </p:nvGrpSpPr>
      <p:grpSpPr>
        <a:xfrm>
          <a:off x="0" y="0"/>
          <a:ext cx="0" cy="0"/>
          <a:chOff x="0" y="0"/>
          <a:chExt cx="0" cy="0"/>
        </a:xfrm>
      </p:grpSpPr>
      <p:sp>
        <p:nvSpPr>
          <p:cNvPr id="517" name="Shape 51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518" name="Shape 51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5" name="Shape 525"/>
        <p:cNvGrpSpPr/>
        <p:nvPr/>
      </p:nvGrpSpPr>
      <p:grpSpPr>
        <a:xfrm>
          <a:off x="0" y="0"/>
          <a:ext cx="0" cy="0"/>
          <a:chOff x="0" y="0"/>
          <a:chExt cx="0" cy="0"/>
        </a:xfrm>
      </p:grpSpPr>
      <p:sp>
        <p:nvSpPr>
          <p:cNvPr id="526" name="Shape 52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527" name="Shape 52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2" name="Shape 532"/>
        <p:cNvGrpSpPr/>
        <p:nvPr/>
      </p:nvGrpSpPr>
      <p:grpSpPr>
        <a:xfrm>
          <a:off x="0" y="0"/>
          <a:ext cx="0" cy="0"/>
          <a:chOff x="0" y="0"/>
          <a:chExt cx="0" cy="0"/>
        </a:xfrm>
      </p:grpSpPr>
      <p:sp>
        <p:nvSpPr>
          <p:cNvPr id="533" name="Shape 53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534" name="Shape 53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4" name="Shape 544"/>
        <p:cNvGrpSpPr/>
        <p:nvPr/>
      </p:nvGrpSpPr>
      <p:grpSpPr>
        <a:xfrm>
          <a:off x="0" y="0"/>
          <a:ext cx="0" cy="0"/>
          <a:chOff x="0" y="0"/>
          <a:chExt cx="0" cy="0"/>
        </a:xfrm>
      </p:grpSpPr>
      <p:sp>
        <p:nvSpPr>
          <p:cNvPr id="545" name="Shape 54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546" name="Shape 54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0" name="Shape 550"/>
        <p:cNvGrpSpPr/>
        <p:nvPr/>
      </p:nvGrpSpPr>
      <p:grpSpPr>
        <a:xfrm>
          <a:off x="0" y="0"/>
          <a:ext cx="0" cy="0"/>
          <a:chOff x="0" y="0"/>
          <a:chExt cx="0" cy="0"/>
        </a:xfrm>
      </p:grpSpPr>
      <p:sp>
        <p:nvSpPr>
          <p:cNvPr id="551" name="Shape 55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552" name="Shape 55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8" name="Shape 558"/>
        <p:cNvGrpSpPr/>
        <p:nvPr/>
      </p:nvGrpSpPr>
      <p:grpSpPr>
        <a:xfrm>
          <a:off x="0" y="0"/>
          <a:ext cx="0" cy="0"/>
          <a:chOff x="0" y="0"/>
          <a:chExt cx="0" cy="0"/>
        </a:xfrm>
      </p:grpSpPr>
      <p:sp>
        <p:nvSpPr>
          <p:cNvPr id="559" name="Shape 55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560" name="Shape 56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5" name="Shape 565"/>
        <p:cNvGrpSpPr/>
        <p:nvPr/>
      </p:nvGrpSpPr>
      <p:grpSpPr>
        <a:xfrm>
          <a:off x="0" y="0"/>
          <a:ext cx="0" cy="0"/>
          <a:chOff x="0" y="0"/>
          <a:chExt cx="0" cy="0"/>
        </a:xfrm>
      </p:grpSpPr>
      <p:sp>
        <p:nvSpPr>
          <p:cNvPr id="566" name="Shape 56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567" name="Shape 56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4" name="Shape 574"/>
        <p:cNvGrpSpPr/>
        <p:nvPr/>
      </p:nvGrpSpPr>
      <p:grpSpPr>
        <a:xfrm>
          <a:off x="0" y="0"/>
          <a:ext cx="0" cy="0"/>
          <a:chOff x="0" y="0"/>
          <a:chExt cx="0" cy="0"/>
        </a:xfrm>
      </p:grpSpPr>
      <p:sp>
        <p:nvSpPr>
          <p:cNvPr id="575" name="Shape 57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576" name="Shape 57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93" name="Shape 19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0" name="Shape 580"/>
        <p:cNvGrpSpPr/>
        <p:nvPr/>
      </p:nvGrpSpPr>
      <p:grpSpPr>
        <a:xfrm>
          <a:off x="0" y="0"/>
          <a:ext cx="0" cy="0"/>
          <a:chOff x="0" y="0"/>
          <a:chExt cx="0" cy="0"/>
        </a:xfrm>
      </p:grpSpPr>
      <p:sp>
        <p:nvSpPr>
          <p:cNvPr id="581" name="Shape 58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582" name="Shape 5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2" name="Shape 602"/>
        <p:cNvGrpSpPr/>
        <p:nvPr/>
      </p:nvGrpSpPr>
      <p:grpSpPr>
        <a:xfrm>
          <a:off x="0" y="0"/>
          <a:ext cx="0" cy="0"/>
          <a:chOff x="0" y="0"/>
          <a:chExt cx="0" cy="0"/>
        </a:xfrm>
      </p:grpSpPr>
      <p:sp>
        <p:nvSpPr>
          <p:cNvPr id="603" name="Shape 60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604" name="Shape 60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8" name="Shape 628"/>
        <p:cNvGrpSpPr/>
        <p:nvPr/>
      </p:nvGrpSpPr>
      <p:grpSpPr>
        <a:xfrm>
          <a:off x="0" y="0"/>
          <a:ext cx="0" cy="0"/>
          <a:chOff x="0" y="0"/>
          <a:chExt cx="0" cy="0"/>
        </a:xfrm>
      </p:grpSpPr>
      <p:sp>
        <p:nvSpPr>
          <p:cNvPr id="629" name="Shape 62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630" name="Shape 63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5" name="Shape 655"/>
        <p:cNvGrpSpPr/>
        <p:nvPr/>
      </p:nvGrpSpPr>
      <p:grpSpPr>
        <a:xfrm>
          <a:off x="0" y="0"/>
          <a:ext cx="0" cy="0"/>
          <a:chOff x="0" y="0"/>
          <a:chExt cx="0" cy="0"/>
        </a:xfrm>
      </p:grpSpPr>
      <p:sp>
        <p:nvSpPr>
          <p:cNvPr id="656" name="Shape 65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657" name="Shape 65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0" name="Shape 660"/>
        <p:cNvGrpSpPr/>
        <p:nvPr/>
      </p:nvGrpSpPr>
      <p:grpSpPr>
        <a:xfrm>
          <a:off x="0" y="0"/>
          <a:ext cx="0" cy="0"/>
          <a:chOff x="0" y="0"/>
          <a:chExt cx="0" cy="0"/>
        </a:xfrm>
      </p:grpSpPr>
      <p:sp>
        <p:nvSpPr>
          <p:cNvPr id="661" name="Shape 66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662" name="Shape 66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5" name="Shape 665"/>
        <p:cNvGrpSpPr/>
        <p:nvPr/>
      </p:nvGrpSpPr>
      <p:grpSpPr>
        <a:xfrm>
          <a:off x="0" y="0"/>
          <a:ext cx="0" cy="0"/>
          <a:chOff x="0" y="0"/>
          <a:chExt cx="0" cy="0"/>
        </a:xfrm>
      </p:grpSpPr>
      <p:sp>
        <p:nvSpPr>
          <p:cNvPr id="666" name="Shape 66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667" name="Shape 66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0" name="Shape 670"/>
        <p:cNvGrpSpPr/>
        <p:nvPr/>
      </p:nvGrpSpPr>
      <p:grpSpPr>
        <a:xfrm>
          <a:off x="0" y="0"/>
          <a:ext cx="0" cy="0"/>
          <a:chOff x="0" y="0"/>
          <a:chExt cx="0" cy="0"/>
        </a:xfrm>
      </p:grpSpPr>
      <p:sp>
        <p:nvSpPr>
          <p:cNvPr id="671" name="Shape 67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672" name="Shape 67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5" name="Shape 675"/>
        <p:cNvGrpSpPr/>
        <p:nvPr/>
      </p:nvGrpSpPr>
      <p:grpSpPr>
        <a:xfrm>
          <a:off x="0" y="0"/>
          <a:ext cx="0" cy="0"/>
          <a:chOff x="0" y="0"/>
          <a:chExt cx="0" cy="0"/>
        </a:xfrm>
      </p:grpSpPr>
      <p:sp>
        <p:nvSpPr>
          <p:cNvPr id="676" name="Shape 67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677" name="Shape 67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2" name="Shape 682"/>
        <p:cNvGrpSpPr/>
        <p:nvPr/>
      </p:nvGrpSpPr>
      <p:grpSpPr>
        <a:xfrm>
          <a:off x="0" y="0"/>
          <a:ext cx="0" cy="0"/>
          <a:chOff x="0" y="0"/>
          <a:chExt cx="0" cy="0"/>
        </a:xfrm>
      </p:grpSpPr>
      <p:sp>
        <p:nvSpPr>
          <p:cNvPr id="683" name="Shape 68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684" name="Shape 68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8" name="Shape 688"/>
        <p:cNvGrpSpPr/>
        <p:nvPr/>
      </p:nvGrpSpPr>
      <p:grpSpPr>
        <a:xfrm>
          <a:off x="0" y="0"/>
          <a:ext cx="0" cy="0"/>
          <a:chOff x="0" y="0"/>
          <a:chExt cx="0" cy="0"/>
        </a:xfrm>
      </p:grpSpPr>
      <p:sp>
        <p:nvSpPr>
          <p:cNvPr id="689" name="Shape 68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690" name="Shape 69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9" name="Shape 199"/>
        <p:cNvGrpSpPr/>
        <p:nvPr/>
      </p:nvGrpSpPr>
      <p:grpSpPr>
        <a:xfrm>
          <a:off x="0" y="0"/>
          <a:ext cx="0" cy="0"/>
          <a:chOff x="0" y="0"/>
          <a:chExt cx="0" cy="0"/>
        </a:xfrm>
      </p:grpSpPr>
      <p:sp>
        <p:nvSpPr>
          <p:cNvPr id="200" name="Shape 200"/>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01" name="Shape 20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4" name="Shape 694"/>
        <p:cNvGrpSpPr/>
        <p:nvPr/>
      </p:nvGrpSpPr>
      <p:grpSpPr>
        <a:xfrm>
          <a:off x="0" y="0"/>
          <a:ext cx="0" cy="0"/>
          <a:chOff x="0" y="0"/>
          <a:chExt cx="0" cy="0"/>
        </a:xfrm>
      </p:grpSpPr>
      <p:sp>
        <p:nvSpPr>
          <p:cNvPr id="695" name="Shape 69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696" name="Shape 69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0" name="Shape 700"/>
        <p:cNvGrpSpPr/>
        <p:nvPr/>
      </p:nvGrpSpPr>
      <p:grpSpPr>
        <a:xfrm>
          <a:off x="0" y="0"/>
          <a:ext cx="0" cy="0"/>
          <a:chOff x="0" y="0"/>
          <a:chExt cx="0" cy="0"/>
        </a:xfrm>
      </p:grpSpPr>
      <p:sp>
        <p:nvSpPr>
          <p:cNvPr id="701" name="Shape 70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702" name="Shape 70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6" name="Shape 716"/>
        <p:cNvGrpSpPr/>
        <p:nvPr/>
      </p:nvGrpSpPr>
      <p:grpSpPr>
        <a:xfrm>
          <a:off x="0" y="0"/>
          <a:ext cx="0" cy="0"/>
          <a:chOff x="0" y="0"/>
          <a:chExt cx="0" cy="0"/>
        </a:xfrm>
      </p:grpSpPr>
      <p:sp>
        <p:nvSpPr>
          <p:cNvPr id="717" name="Shape 71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718" name="Shape 71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3" name="Shape 723"/>
        <p:cNvGrpSpPr/>
        <p:nvPr/>
      </p:nvGrpSpPr>
      <p:grpSpPr>
        <a:xfrm>
          <a:off x="0" y="0"/>
          <a:ext cx="0" cy="0"/>
          <a:chOff x="0" y="0"/>
          <a:chExt cx="0" cy="0"/>
        </a:xfrm>
      </p:grpSpPr>
      <p:sp>
        <p:nvSpPr>
          <p:cNvPr id="724" name="Shape 724"/>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725" name="Shape 72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9" name="Shape 729"/>
        <p:cNvGrpSpPr/>
        <p:nvPr/>
      </p:nvGrpSpPr>
      <p:grpSpPr>
        <a:xfrm>
          <a:off x="0" y="0"/>
          <a:ext cx="0" cy="0"/>
          <a:chOff x="0" y="0"/>
          <a:chExt cx="0" cy="0"/>
        </a:xfrm>
      </p:grpSpPr>
      <p:sp>
        <p:nvSpPr>
          <p:cNvPr id="730" name="Shape 730"/>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731" name="Shape 73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5" name="Shape 735"/>
        <p:cNvGrpSpPr/>
        <p:nvPr/>
      </p:nvGrpSpPr>
      <p:grpSpPr>
        <a:xfrm>
          <a:off x="0" y="0"/>
          <a:ext cx="0" cy="0"/>
          <a:chOff x="0" y="0"/>
          <a:chExt cx="0" cy="0"/>
        </a:xfrm>
      </p:grpSpPr>
      <p:sp>
        <p:nvSpPr>
          <p:cNvPr id="736" name="Shape 73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737" name="Shape 73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9" name="Shape 749"/>
        <p:cNvGrpSpPr/>
        <p:nvPr/>
      </p:nvGrpSpPr>
      <p:grpSpPr>
        <a:xfrm>
          <a:off x="0" y="0"/>
          <a:ext cx="0" cy="0"/>
          <a:chOff x="0" y="0"/>
          <a:chExt cx="0" cy="0"/>
        </a:xfrm>
      </p:grpSpPr>
      <p:sp>
        <p:nvSpPr>
          <p:cNvPr id="750" name="Shape 750"/>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751" name="Shape 75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0" name="Shape 760"/>
        <p:cNvGrpSpPr/>
        <p:nvPr/>
      </p:nvGrpSpPr>
      <p:grpSpPr>
        <a:xfrm>
          <a:off x="0" y="0"/>
          <a:ext cx="0" cy="0"/>
          <a:chOff x="0" y="0"/>
          <a:chExt cx="0" cy="0"/>
        </a:xfrm>
      </p:grpSpPr>
      <p:sp>
        <p:nvSpPr>
          <p:cNvPr id="761" name="Shape 76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762" name="Shape 76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4" name="Shape 774"/>
        <p:cNvGrpSpPr/>
        <p:nvPr/>
      </p:nvGrpSpPr>
      <p:grpSpPr>
        <a:xfrm>
          <a:off x="0" y="0"/>
          <a:ext cx="0" cy="0"/>
          <a:chOff x="0" y="0"/>
          <a:chExt cx="0" cy="0"/>
        </a:xfrm>
      </p:grpSpPr>
      <p:sp>
        <p:nvSpPr>
          <p:cNvPr id="775" name="Shape 77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776" name="Shape 77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4" name="Shape 784"/>
        <p:cNvGrpSpPr/>
        <p:nvPr/>
      </p:nvGrpSpPr>
      <p:grpSpPr>
        <a:xfrm>
          <a:off x="0" y="0"/>
          <a:ext cx="0" cy="0"/>
          <a:chOff x="0" y="0"/>
          <a:chExt cx="0" cy="0"/>
        </a:xfrm>
      </p:grpSpPr>
      <p:sp>
        <p:nvSpPr>
          <p:cNvPr id="785" name="Shape 78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786" name="Shape 78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5" name="Shape 205"/>
        <p:cNvGrpSpPr/>
        <p:nvPr/>
      </p:nvGrpSpPr>
      <p:grpSpPr>
        <a:xfrm>
          <a:off x="0" y="0"/>
          <a:ext cx="0" cy="0"/>
          <a:chOff x="0" y="0"/>
          <a:chExt cx="0" cy="0"/>
        </a:xfrm>
      </p:grpSpPr>
      <p:sp>
        <p:nvSpPr>
          <p:cNvPr id="206" name="Shape 20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07" name="Shape 20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0" name="Shape 790"/>
        <p:cNvGrpSpPr/>
        <p:nvPr/>
      </p:nvGrpSpPr>
      <p:grpSpPr>
        <a:xfrm>
          <a:off x="0" y="0"/>
          <a:ext cx="0" cy="0"/>
          <a:chOff x="0" y="0"/>
          <a:chExt cx="0" cy="0"/>
        </a:xfrm>
      </p:grpSpPr>
      <p:sp>
        <p:nvSpPr>
          <p:cNvPr id="791" name="Shape 79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792" name="Shape 79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6" name="Shape 796"/>
        <p:cNvGrpSpPr/>
        <p:nvPr/>
      </p:nvGrpSpPr>
      <p:grpSpPr>
        <a:xfrm>
          <a:off x="0" y="0"/>
          <a:ext cx="0" cy="0"/>
          <a:chOff x="0" y="0"/>
          <a:chExt cx="0" cy="0"/>
        </a:xfrm>
      </p:grpSpPr>
      <p:sp>
        <p:nvSpPr>
          <p:cNvPr id="797" name="Shape 79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798" name="Shape 79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2" name="Shape 802"/>
        <p:cNvGrpSpPr/>
        <p:nvPr/>
      </p:nvGrpSpPr>
      <p:grpSpPr>
        <a:xfrm>
          <a:off x="0" y="0"/>
          <a:ext cx="0" cy="0"/>
          <a:chOff x="0" y="0"/>
          <a:chExt cx="0" cy="0"/>
        </a:xfrm>
      </p:grpSpPr>
      <p:sp>
        <p:nvSpPr>
          <p:cNvPr id="803" name="Shape 80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804" name="Shape 80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8" name="Shape 808"/>
        <p:cNvGrpSpPr/>
        <p:nvPr/>
      </p:nvGrpSpPr>
      <p:grpSpPr>
        <a:xfrm>
          <a:off x="0" y="0"/>
          <a:ext cx="0" cy="0"/>
          <a:chOff x="0" y="0"/>
          <a:chExt cx="0" cy="0"/>
        </a:xfrm>
      </p:grpSpPr>
      <p:sp>
        <p:nvSpPr>
          <p:cNvPr id="809" name="Shape 80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810" name="Shape 81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8" name="Shape 818"/>
        <p:cNvGrpSpPr/>
        <p:nvPr/>
      </p:nvGrpSpPr>
      <p:grpSpPr>
        <a:xfrm>
          <a:off x="0" y="0"/>
          <a:ext cx="0" cy="0"/>
          <a:chOff x="0" y="0"/>
          <a:chExt cx="0" cy="0"/>
        </a:xfrm>
      </p:grpSpPr>
      <p:sp>
        <p:nvSpPr>
          <p:cNvPr id="819" name="Shape 81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20" name="Shape 820"/>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2" name="Shape 222"/>
        <p:cNvGrpSpPr/>
        <p:nvPr/>
      </p:nvGrpSpPr>
      <p:grpSpPr>
        <a:xfrm>
          <a:off x="0" y="0"/>
          <a:ext cx="0" cy="0"/>
          <a:chOff x="0" y="0"/>
          <a:chExt cx="0" cy="0"/>
        </a:xfrm>
      </p:grpSpPr>
      <p:sp>
        <p:nvSpPr>
          <p:cNvPr id="223" name="Shape 22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24" name="Shape 22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9" name="Shape 229"/>
        <p:cNvGrpSpPr/>
        <p:nvPr/>
      </p:nvGrpSpPr>
      <p:grpSpPr>
        <a:xfrm>
          <a:off x="0" y="0"/>
          <a:ext cx="0" cy="0"/>
          <a:chOff x="0" y="0"/>
          <a:chExt cx="0" cy="0"/>
        </a:xfrm>
      </p:grpSpPr>
      <p:sp>
        <p:nvSpPr>
          <p:cNvPr id="230" name="Shape 230"/>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31" name="Shape 23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 name="Shape 7"/>
        <p:cNvGrpSpPr/>
        <p:nvPr/>
      </p:nvGrpSpPr>
      <p:grpSpPr>
        <a:xfrm>
          <a:off x="0" y="0"/>
          <a:ext cx="0" cy="0"/>
          <a:chOff x="0" y="0"/>
          <a:chExt cx="0" cy="0"/>
        </a:xfrm>
      </p:grpSpPr>
      <p:sp>
        <p:nvSpPr>
          <p:cNvPr id="8" name="Shape 8"/>
          <p:cNvSpPr txBox="1"/>
          <p:nvPr>
            <p:ph type="title"/>
          </p:nvPr>
        </p:nvSpPr>
        <p:spPr>
          <a:xfrm rot="5400000">
            <a:off x="11231562" y="1909762"/>
            <a:ext cx="4229100" cy="3482975"/>
          </a:xfrm>
          <a:prstGeom prst="rect">
            <a:avLst/>
          </a:prstGeom>
          <a:noFill/>
          <a:ln>
            <a:noFill/>
          </a:ln>
        </p:spPr>
        <p:txBody>
          <a:bodyPr anchorCtr="0" anchor="b"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9" name="Shape 9"/>
          <p:cNvSpPr txBox="1"/>
          <p:nvPr>
            <p:ph idx="1" type="body"/>
          </p:nvPr>
        </p:nvSpPr>
        <p:spPr>
          <a:xfrm rot="5400000">
            <a:off x="4189412" y="-1497012"/>
            <a:ext cx="4229100" cy="10296524"/>
          </a:xfrm>
          <a:prstGeom prst="rect">
            <a:avLst/>
          </a:prstGeom>
          <a:noFill/>
          <a:ln>
            <a:noFill/>
          </a:ln>
        </p:spPr>
        <p:txBody>
          <a:bodyPr anchorCtr="0" anchor="t" bIns="91425" lIns="91425" rIns="91425" tIns="91425"/>
          <a:lstStyle>
            <a:lvl1pPr indent="-342900" marL="342900" rtl="0" algn="ctr">
              <a:spcBef>
                <a:spcPts val="0"/>
              </a:spcBef>
              <a:spcAft>
                <a:spcPts val="0"/>
              </a:spcAft>
              <a:defRPr/>
            </a:lvl1pPr>
            <a:lvl2pPr indent="-285750" marL="742950" rtl="0" algn="ctr">
              <a:spcBef>
                <a:spcPts val="0"/>
              </a:spcBef>
              <a:spcAft>
                <a:spcPts val="0"/>
              </a:spcAft>
              <a:defRPr/>
            </a:lvl2pPr>
            <a:lvl3pPr indent="-228600" marL="1143000" rtl="0" algn="ctr">
              <a:spcBef>
                <a:spcPts val="0"/>
              </a:spcBef>
              <a:spcAft>
                <a:spcPts val="0"/>
              </a:spcAft>
              <a:defRPr/>
            </a:lvl3pPr>
            <a:lvl4pPr indent="-228600" marL="1600200" rtl="0" algn="ctr">
              <a:spcBef>
                <a:spcPts val="0"/>
              </a:spcBef>
              <a:spcAft>
                <a:spcPts val="0"/>
              </a:spcAft>
              <a:defRPr/>
            </a:lvl4pPr>
            <a:lvl5pPr indent="-228600" marL="2057400"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37" name="Shape 37"/>
        <p:cNvGrpSpPr/>
        <p:nvPr/>
      </p:nvGrpSpPr>
      <p:grpSpPr>
        <a:xfrm>
          <a:off x="0" y="0"/>
          <a:ext cx="0" cy="0"/>
          <a:chOff x="0" y="0"/>
          <a:chExt cx="0" cy="0"/>
        </a:xfrm>
      </p:grpSpPr>
      <p:sp>
        <p:nvSpPr>
          <p:cNvPr id="38" name="Shape 38"/>
          <p:cNvSpPr txBox="1"/>
          <p:nvPr>
            <p:ph type="title"/>
          </p:nvPr>
        </p:nvSpPr>
        <p:spPr>
          <a:xfrm>
            <a:off x="1155700" y="1536700"/>
            <a:ext cx="13931900" cy="3086099"/>
          </a:xfrm>
          <a:prstGeom prst="rect">
            <a:avLst/>
          </a:prstGeom>
          <a:noFill/>
          <a:ln>
            <a:noFill/>
          </a:ln>
        </p:spPr>
        <p:txBody>
          <a:bodyPr anchorCtr="0" anchor="b"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39" name="Shape 39"/>
          <p:cNvSpPr txBox="1"/>
          <p:nvPr>
            <p:ph idx="1" type="body"/>
          </p:nvPr>
        </p:nvSpPr>
        <p:spPr>
          <a:xfrm>
            <a:off x="1155700" y="4711700"/>
            <a:ext cx="13931900" cy="1054100"/>
          </a:xfrm>
          <a:prstGeom prst="rect">
            <a:avLst/>
          </a:prstGeom>
          <a:noFill/>
          <a:ln>
            <a:noFill/>
          </a:ln>
        </p:spPr>
        <p:txBody>
          <a:bodyPr anchorCtr="0" anchor="t" bIns="91425" lIns="91425" rIns="91425" tIns="91425"/>
          <a:lstStyle>
            <a:lvl1pPr indent="-342900" marL="342900" rtl="0" algn="ctr">
              <a:spcBef>
                <a:spcPts val="0"/>
              </a:spcBef>
              <a:spcAft>
                <a:spcPts val="0"/>
              </a:spcAft>
              <a:defRPr/>
            </a:lvl1pPr>
            <a:lvl2pPr indent="-285750" marL="742950" rtl="0" algn="ctr">
              <a:spcBef>
                <a:spcPts val="0"/>
              </a:spcBef>
              <a:spcAft>
                <a:spcPts val="0"/>
              </a:spcAft>
              <a:defRPr/>
            </a:lvl2pPr>
            <a:lvl3pPr indent="-228600" marL="1143000" rtl="0" algn="ctr">
              <a:spcBef>
                <a:spcPts val="0"/>
              </a:spcBef>
              <a:spcAft>
                <a:spcPts val="0"/>
              </a:spcAft>
              <a:defRPr/>
            </a:lvl3pPr>
            <a:lvl4pPr indent="-228600" marL="1600200" rtl="0" algn="ctr">
              <a:spcBef>
                <a:spcPts val="0"/>
              </a:spcBef>
              <a:spcAft>
                <a:spcPts val="0"/>
              </a:spcAft>
              <a:defRPr/>
            </a:lvl4pPr>
            <a:lvl5pPr indent="-228600" marL="2057400"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40" name="Shape 40"/>
        <p:cNvGrpSpPr/>
        <p:nvPr/>
      </p:nvGrpSpPr>
      <p:grpSpPr>
        <a:xfrm>
          <a:off x="0" y="0"/>
          <a:ext cx="0" cy="0"/>
          <a:chOff x="0" y="0"/>
          <a:chExt cx="0" cy="0"/>
        </a:xfrm>
      </p:grpSpPr>
      <p:sp>
        <p:nvSpPr>
          <p:cNvPr id="41" name="Shape 41"/>
          <p:cNvSpPr txBox="1"/>
          <p:nvPr>
            <p:ph type="ctrTitle"/>
          </p:nvPr>
        </p:nvSpPr>
        <p:spPr>
          <a:xfrm>
            <a:off x="1219200" y="2840038"/>
            <a:ext cx="13817599" cy="1960561"/>
          </a:xfrm>
          <a:prstGeom prst="rect">
            <a:avLst/>
          </a:prstGeom>
          <a:noFill/>
          <a:ln>
            <a:noFill/>
          </a:ln>
        </p:spPr>
        <p:txBody>
          <a:bodyPr anchorCtr="0" anchor="b" bIns="91425" lIns="91425" rIns="91425" tIns="91425"/>
          <a:lstStyle>
            <a:lvl1pPr indent="0" marL="0" marR="0" rtl="0" algn="ctr">
              <a:spcBef>
                <a:spcPts val="0"/>
              </a:spcBef>
              <a:spcAft>
                <a:spcPts val="0"/>
              </a:spcAft>
              <a:defRPr/>
            </a:lvl1pPr>
            <a:lvl2pPr indent="0" marL="0" marR="0" rtl="0" algn="ctr">
              <a:spcBef>
                <a:spcPts val="0"/>
              </a:spcBef>
              <a:spcAft>
                <a:spcPts val="0"/>
              </a:spcAft>
              <a:defRPr/>
            </a:lvl2pPr>
            <a:lvl3pPr indent="0" marL="0" marR="0" rtl="0" algn="ctr">
              <a:spcBef>
                <a:spcPts val="0"/>
              </a:spcBef>
              <a:spcAft>
                <a:spcPts val="0"/>
              </a:spcAft>
              <a:defRPr/>
            </a:lvl3pPr>
            <a:lvl4pPr indent="0" marL="0" marR="0" rtl="0" algn="ctr">
              <a:spcBef>
                <a:spcPts val="0"/>
              </a:spcBef>
              <a:spcAft>
                <a:spcPts val="0"/>
              </a:spcAft>
              <a:defRPr/>
            </a:lvl4pPr>
            <a:lvl5pPr indent="0" marL="0" marR="0" rtl="0" algn="ctr">
              <a:spcBef>
                <a:spcPts val="0"/>
              </a:spcBef>
              <a:spcAft>
                <a:spcPts val="0"/>
              </a:spcAft>
              <a:defRPr/>
            </a:lvl5pPr>
            <a:lvl6pPr indent="0" marL="457200" marR="0" rtl="0" algn="ctr">
              <a:spcBef>
                <a:spcPts val="0"/>
              </a:spcBef>
              <a:spcAft>
                <a:spcPts val="0"/>
              </a:spcAft>
              <a:defRPr/>
            </a:lvl6pPr>
            <a:lvl7pPr indent="0" marL="914400" marR="0" rtl="0" algn="ctr">
              <a:spcBef>
                <a:spcPts val="0"/>
              </a:spcBef>
              <a:spcAft>
                <a:spcPts val="0"/>
              </a:spcAft>
              <a:defRPr/>
            </a:lvl7pPr>
            <a:lvl8pPr indent="0" marL="1371600" marR="0" rtl="0" algn="ctr">
              <a:spcBef>
                <a:spcPts val="0"/>
              </a:spcBef>
              <a:spcAft>
                <a:spcPts val="0"/>
              </a:spcAft>
              <a:defRPr/>
            </a:lvl8pPr>
            <a:lvl9pPr indent="0" marL="1828800" marR="0" rtl="0" algn="ctr">
              <a:spcBef>
                <a:spcPts val="0"/>
              </a:spcBef>
              <a:spcAft>
                <a:spcPts val="0"/>
              </a:spcAft>
              <a:defRPr/>
            </a:lvl9pPr>
          </a:lstStyle>
          <a:p/>
        </p:txBody>
      </p:sp>
      <p:sp>
        <p:nvSpPr>
          <p:cNvPr id="42" name="Shape 42"/>
          <p:cNvSpPr txBox="1"/>
          <p:nvPr>
            <p:ph idx="1" type="subTitle"/>
          </p:nvPr>
        </p:nvSpPr>
        <p:spPr>
          <a:xfrm>
            <a:off x="2438400" y="5181600"/>
            <a:ext cx="11379200" cy="2336800"/>
          </a:xfrm>
          <a:prstGeom prst="rect">
            <a:avLst/>
          </a:prstGeom>
          <a:noFill/>
          <a:ln>
            <a:noFill/>
          </a:ln>
        </p:spPr>
        <p:txBody>
          <a:bodyPr anchorCtr="0" anchor="t" bIns="91425" lIns="91425" rIns="91425" tIns="91425"/>
          <a:lstStyle>
            <a:lvl1pPr indent="0" marL="0" marR="0" rtl="0" algn="ctr">
              <a:spcBef>
                <a:spcPts val="0"/>
              </a:spcBef>
              <a:spcAft>
                <a:spcPts val="0"/>
              </a:spcAft>
              <a:buClr>
                <a:schemeClr val="lt1"/>
              </a:buClr>
              <a:buFont typeface="Cabin"/>
              <a:buNone/>
              <a:defRPr/>
            </a:lvl1pPr>
            <a:lvl2pPr indent="0" marL="457200" marR="0" rtl="0" algn="ctr">
              <a:spcBef>
                <a:spcPts val="0"/>
              </a:spcBef>
              <a:spcAft>
                <a:spcPts val="0"/>
              </a:spcAft>
              <a:buClr>
                <a:schemeClr val="lt1"/>
              </a:buClr>
              <a:buFont typeface="Cabin"/>
              <a:buNone/>
              <a:defRPr/>
            </a:lvl2pPr>
            <a:lvl3pPr indent="0" marL="914400" marR="0" rtl="0" algn="ctr">
              <a:spcBef>
                <a:spcPts val="0"/>
              </a:spcBef>
              <a:spcAft>
                <a:spcPts val="0"/>
              </a:spcAft>
              <a:buClr>
                <a:schemeClr val="lt1"/>
              </a:buClr>
              <a:buFont typeface="Cabin"/>
              <a:buNone/>
              <a:defRPr/>
            </a:lvl3pPr>
            <a:lvl4pPr indent="0" marL="1371600" marR="0" rtl="0" algn="ctr">
              <a:spcBef>
                <a:spcPts val="0"/>
              </a:spcBef>
              <a:spcAft>
                <a:spcPts val="0"/>
              </a:spcAft>
              <a:buClr>
                <a:schemeClr val="lt1"/>
              </a:buClr>
              <a:buFont typeface="Cabin"/>
              <a:buNone/>
              <a:defRPr/>
            </a:lvl4pPr>
            <a:lvl5pPr indent="0" marL="1828800" marR="0" rtl="0" algn="ctr">
              <a:spcBef>
                <a:spcPts val="0"/>
              </a:spcBef>
              <a:spcAft>
                <a:spcPts val="0"/>
              </a:spcAft>
              <a:buClr>
                <a:schemeClr val="lt1"/>
              </a:buClr>
              <a:buFont typeface="Cabin"/>
              <a:buNone/>
              <a:defRPr/>
            </a:lvl5pPr>
            <a:lvl6pPr indent="0" marL="2286000" marR="0" rtl="0" algn="ctr">
              <a:spcBef>
                <a:spcPts val="0"/>
              </a:spcBef>
              <a:spcAft>
                <a:spcPts val="0"/>
              </a:spcAft>
              <a:buClr>
                <a:schemeClr val="lt1"/>
              </a:buClr>
              <a:buFont typeface="Cabin"/>
              <a:buNone/>
              <a:defRPr/>
            </a:lvl6pPr>
            <a:lvl7pPr indent="0" marL="2743200" marR="0" rtl="0" algn="ctr">
              <a:spcBef>
                <a:spcPts val="0"/>
              </a:spcBef>
              <a:spcAft>
                <a:spcPts val="0"/>
              </a:spcAft>
              <a:buClr>
                <a:schemeClr val="lt1"/>
              </a:buClr>
              <a:buFont typeface="Cabin"/>
              <a:buNone/>
              <a:defRPr/>
            </a:lvl7pPr>
            <a:lvl8pPr indent="0" marL="3200400" marR="0" rtl="0" algn="ctr">
              <a:spcBef>
                <a:spcPts val="0"/>
              </a:spcBef>
              <a:spcAft>
                <a:spcPts val="0"/>
              </a:spcAft>
              <a:buClr>
                <a:schemeClr val="lt1"/>
              </a:buClr>
              <a:buFont typeface="Cabin"/>
              <a:buNone/>
              <a:defRPr/>
            </a:lvl8pPr>
            <a:lvl9pPr indent="0" marL="3657600" marR="0" rtl="0" algn="ctr">
              <a:spcBef>
                <a:spcPts val="0"/>
              </a:spcBef>
              <a:spcAft>
                <a:spcPts val="0"/>
              </a:spcAft>
              <a:buClr>
                <a:schemeClr val="lt1"/>
              </a:buClr>
              <a:buFont typeface="Cabin"/>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46" name="Shape 46"/>
        <p:cNvGrpSpPr/>
        <p:nvPr/>
      </p:nvGrpSpPr>
      <p:grpSpPr>
        <a:xfrm>
          <a:off x="0" y="0"/>
          <a:ext cx="0" cy="0"/>
          <a:chOff x="0" y="0"/>
          <a:chExt cx="0" cy="0"/>
        </a:xfrm>
      </p:grpSpPr>
      <p:sp>
        <p:nvSpPr>
          <p:cNvPr id="47" name="Shape 47"/>
          <p:cNvSpPr txBox="1"/>
          <p:nvPr>
            <p:ph type="title"/>
          </p:nvPr>
        </p:nvSpPr>
        <p:spPr>
          <a:xfrm rot="5400000">
            <a:off x="9313862" y="2532062"/>
            <a:ext cx="8064499" cy="3482975"/>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48" name="Shape 48"/>
          <p:cNvSpPr txBox="1"/>
          <p:nvPr>
            <p:ph idx="1" type="body"/>
          </p:nvPr>
        </p:nvSpPr>
        <p:spPr>
          <a:xfrm rot="5400000">
            <a:off x="2271712" y="-874712"/>
            <a:ext cx="8064499" cy="10296524"/>
          </a:xfrm>
          <a:prstGeom prst="rect">
            <a:avLst/>
          </a:prstGeom>
          <a:noFill/>
          <a:ln>
            <a:noFill/>
          </a:ln>
        </p:spPr>
        <p:txBody>
          <a:bodyPr anchorCtr="0" anchor="ctr" bIns="91425" lIns="91425" rIns="91425" tIns="91425"/>
          <a:lstStyle>
            <a:lvl1pPr indent="-142494" marL="711200" rtl="0" algn="l">
              <a:spcBef>
                <a:spcPts val="3500"/>
              </a:spcBef>
              <a:spcAft>
                <a:spcPts val="0"/>
              </a:spcAft>
              <a:buClr>
                <a:schemeClr val="lt1"/>
              </a:buClr>
              <a:buFont typeface="Cabin"/>
              <a:buChar char="•"/>
              <a:defRPr/>
            </a:lvl1pPr>
            <a:lvl2pPr indent="-142494" marL="1003300" rtl="0" algn="l">
              <a:spcBef>
                <a:spcPts val="3500"/>
              </a:spcBef>
              <a:spcAft>
                <a:spcPts val="0"/>
              </a:spcAft>
              <a:buClr>
                <a:schemeClr val="lt1"/>
              </a:buClr>
              <a:buFont typeface="Cabin"/>
              <a:buChar char="•"/>
              <a:defRPr/>
            </a:lvl2pPr>
            <a:lvl3pPr indent="-142494" marL="1295400" rtl="0" algn="l">
              <a:spcBef>
                <a:spcPts val="3500"/>
              </a:spcBef>
              <a:spcAft>
                <a:spcPts val="0"/>
              </a:spcAft>
              <a:buClr>
                <a:schemeClr val="lt1"/>
              </a:buClr>
              <a:buFont typeface="Cabin"/>
              <a:buChar char="•"/>
              <a:defRPr/>
            </a:lvl3pPr>
            <a:lvl4pPr indent="-142494" marL="1600200" rtl="0" algn="l">
              <a:spcBef>
                <a:spcPts val="3500"/>
              </a:spcBef>
              <a:spcAft>
                <a:spcPts val="0"/>
              </a:spcAft>
              <a:buClr>
                <a:schemeClr val="lt1"/>
              </a:buClr>
              <a:buFont typeface="Cabin"/>
              <a:buChar char="•"/>
              <a:defRPr/>
            </a:lvl4pPr>
            <a:lvl5pPr indent="-142494" marL="1892300" rtl="0" algn="l">
              <a:spcBef>
                <a:spcPts val="3500"/>
              </a:spcBef>
              <a:spcAft>
                <a:spcPts val="0"/>
              </a:spcAft>
              <a:buClr>
                <a:schemeClr val="lt1"/>
              </a:buClr>
              <a:buFont typeface="Cabin"/>
              <a:buChar char="•"/>
              <a:defRPr/>
            </a:lvl5pPr>
            <a:lvl6pPr indent="-142494" marL="2349500" rtl="0" algn="l">
              <a:spcBef>
                <a:spcPts val="3500"/>
              </a:spcBef>
              <a:spcAft>
                <a:spcPts val="0"/>
              </a:spcAft>
              <a:buClr>
                <a:schemeClr val="lt1"/>
              </a:buClr>
              <a:buFont typeface="Cabin"/>
              <a:buChar char="•"/>
              <a:defRPr/>
            </a:lvl6pPr>
            <a:lvl7pPr indent="-142494" marL="2806700" rtl="0" algn="l">
              <a:spcBef>
                <a:spcPts val="3500"/>
              </a:spcBef>
              <a:spcAft>
                <a:spcPts val="0"/>
              </a:spcAft>
              <a:buClr>
                <a:schemeClr val="lt1"/>
              </a:buClr>
              <a:buFont typeface="Cabin"/>
              <a:buChar char="•"/>
              <a:defRPr/>
            </a:lvl7pPr>
            <a:lvl8pPr indent="-142494" marL="3263900" rtl="0" algn="l">
              <a:spcBef>
                <a:spcPts val="3500"/>
              </a:spcBef>
              <a:spcAft>
                <a:spcPts val="0"/>
              </a:spcAft>
              <a:buClr>
                <a:schemeClr val="lt1"/>
              </a:buClr>
              <a:buFont typeface="Cabin"/>
              <a:buChar char="•"/>
              <a:defRPr/>
            </a:lvl8pPr>
            <a:lvl9pPr indent="-142494"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49" name="Shape 49"/>
        <p:cNvGrpSpPr/>
        <p:nvPr/>
      </p:nvGrpSpPr>
      <p:grpSpPr>
        <a:xfrm>
          <a:off x="0" y="0"/>
          <a:ext cx="0" cy="0"/>
          <a:chOff x="0" y="0"/>
          <a:chExt cx="0" cy="0"/>
        </a:xfrm>
      </p:grpSpPr>
      <p:sp>
        <p:nvSpPr>
          <p:cNvPr id="50" name="Shape 50"/>
          <p:cNvSpPr txBox="1"/>
          <p:nvPr>
            <p:ph type="title"/>
          </p:nvPr>
        </p:nvSpPr>
        <p:spPr>
          <a:xfrm>
            <a:off x="1155700" y="241300"/>
            <a:ext cx="13931900" cy="2298699"/>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51" name="Shape 51"/>
          <p:cNvSpPr txBox="1"/>
          <p:nvPr>
            <p:ph idx="1" type="body"/>
          </p:nvPr>
        </p:nvSpPr>
        <p:spPr>
          <a:xfrm rot="5400000">
            <a:off x="5270500" y="-1511300"/>
            <a:ext cx="5702299" cy="13931900"/>
          </a:xfrm>
          <a:prstGeom prst="rect">
            <a:avLst/>
          </a:prstGeom>
          <a:noFill/>
          <a:ln>
            <a:noFill/>
          </a:ln>
        </p:spPr>
        <p:txBody>
          <a:bodyPr anchorCtr="0" anchor="ctr" bIns="91425" lIns="91425" rIns="91425" tIns="91425"/>
          <a:lstStyle>
            <a:lvl1pPr indent="-142494" marL="711200" rtl="0" algn="l">
              <a:spcBef>
                <a:spcPts val="3500"/>
              </a:spcBef>
              <a:spcAft>
                <a:spcPts val="0"/>
              </a:spcAft>
              <a:buClr>
                <a:schemeClr val="lt1"/>
              </a:buClr>
              <a:buFont typeface="Cabin"/>
              <a:buChar char="•"/>
              <a:defRPr/>
            </a:lvl1pPr>
            <a:lvl2pPr indent="-142494" marL="1003300" rtl="0" algn="l">
              <a:spcBef>
                <a:spcPts val="3500"/>
              </a:spcBef>
              <a:spcAft>
                <a:spcPts val="0"/>
              </a:spcAft>
              <a:buClr>
                <a:schemeClr val="lt1"/>
              </a:buClr>
              <a:buFont typeface="Cabin"/>
              <a:buChar char="•"/>
              <a:defRPr/>
            </a:lvl2pPr>
            <a:lvl3pPr indent="-142494" marL="1295400" rtl="0" algn="l">
              <a:spcBef>
                <a:spcPts val="3500"/>
              </a:spcBef>
              <a:spcAft>
                <a:spcPts val="0"/>
              </a:spcAft>
              <a:buClr>
                <a:schemeClr val="lt1"/>
              </a:buClr>
              <a:buFont typeface="Cabin"/>
              <a:buChar char="•"/>
              <a:defRPr/>
            </a:lvl3pPr>
            <a:lvl4pPr indent="-142494" marL="1600200" rtl="0" algn="l">
              <a:spcBef>
                <a:spcPts val="3500"/>
              </a:spcBef>
              <a:spcAft>
                <a:spcPts val="0"/>
              </a:spcAft>
              <a:buClr>
                <a:schemeClr val="lt1"/>
              </a:buClr>
              <a:buFont typeface="Cabin"/>
              <a:buChar char="•"/>
              <a:defRPr/>
            </a:lvl4pPr>
            <a:lvl5pPr indent="-142494" marL="1892300" rtl="0" algn="l">
              <a:spcBef>
                <a:spcPts val="3500"/>
              </a:spcBef>
              <a:spcAft>
                <a:spcPts val="0"/>
              </a:spcAft>
              <a:buClr>
                <a:schemeClr val="lt1"/>
              </a:buClr>
              <a:buFont typeface="Cabin"/>
              <a:buChar char="•"/>
              <a:defRPr/>
            </a:lvl5pPr>
            <a:lvl6pPr indent="-142494" marL="2349500" rtl="0" algn="l">
              <a:spcBef>
                <a:spcPts val="3500"/>
              </a:spcBef>
              <a:spcAft>
                <a:spcPts val="0"/>
              </a:spcAft>
              <a:buClr>
                <a:schemeClr val="lt1"/>
              </a:buClr>
              <a:buFont typeface="Cabin"/>
              <a:buChar char="•"/>
              <a:defRPr/>
            </a:lvl6pPr>
            <a:lvl7pPr indent="-142494" marL="2806700" rtl="0" algn="l">
              <a:spcBef>
                <a:spcPts val="3500"/>
              </a:spcBef>
              <a:spcAft>
                <a:spcPts val="0"/>
              </a:spcAft>
              <a:buClr>
                <a:schemeClr val="lt1"/>
              </a:buClr>
              <a:buFont typeface="Cabin"/>
              <a:buChar char="•"/>
              <a:defRPr/>
            </a:lvl7pPr>
            <a:lvl8pPr indent="-142494" marL="3263900" rtl="0" algn="l">
              <a:spcBef>
                <a:spcPts val="3500"/>
              </a:spcBef>
              <a:spcAft>
                <a:spcPts val="0"/>
              </a:spcAft>
              <a:buClr>
                <a:schemeClr val="lt1"/>
              </a:buClr>
              <a:buFont typeface="Cabin"/>
              <a:buChar char="•"/>
              <a:defRPr/>
            </a:lvl8pPr>
            <a:lvl9pPr indent="-142494"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52" name="Shape 52"/>
        <p:cNvGrpSpPr/>
        <p:nvPr/>
      </p:nvGrpSpPr>
      <p:grpSpPr>
        <a:xfrm>
          <a:off x="0" y="0"/>
          <a:ext cx="0" cy="0"/>
          <a:chOff x="0" y="0"/>
          <a:chExt cx="0" cy="0"/>
        </a:xfrm>
      </p:grpSpPr>
      <p:sp>
        <p:nvSpPr>
          <p:cNvPr id="53" name="Shape 53"/>
          <p:cNvSpPr txBox="1"/>
          <p:nvPr>
            <p:ph type="title"/>
          </p:nvPr>
        </p:nvSpPr>
        <p:spPr>
          <a:xfrm>
            <a:off x="3186113" y="6400800"/>
            <a:ext cx="9753599" cy="755649"/>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4" name="Shape 54"/>
          <p:cNvSpPr/>
          <p:nvPr>
            <p:ph idx="2" type="pic"/>
          </p:nvPr>
        </p:nvSpPr>
        <p:spPr>
          <a:xfrm>
            <a:off x="3186113" y="817562"/>
            <a:ext cx="9753599" cy="5486399"/>
          </a:xfrm>
          <a:prstGeom prst="rect">
            <a:avLst/>
          </a:prstGeom>
          <a:noFill/>
          <a:ln>
            <a:noFill/>
          </a:ln>
        </p:spPr>
      </p:sp>
      <p:sp>
        <p:nvSpPr>
          <p:cNvPr id="55" name="Shape 55"/>
          <p:cNvSpPr txBox="1"/>
          <p:nvPr>
            <p:ph idx="1" type="body"/>
          </p:nvPr>
        </p:nvSpPr>
        <p:spPr>
          <a:xfrm>
            <a:off x="3186113" y="7156450"/>
            <a:ext cx="9753599" cy="1073150"/>
          </a:xfrm>
          <a:prstGeom prst="rect">
            <a:avLst/>
          </a:prstGeom>
          <a:noFill/>
          <a:ln>
            <a:noFill/>
          </a:ln>
        </p:spPr>
        <p:txBody>
          <a:bodyPr anchorCtr="0" anchor="ctr"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6" name="Shape 56"/>
        <p:cNvGrpSpPr/>
        <p:nvPr/>
      </p:nvGrpSpPr>
      <p:grpSpPr>
        <a:xfrm>
          <a:off x="0" y="0"/>
          <a:ext cx="0" cy="0"/>
          <a:chOff x="0" y="0"/>
          <a:chExt cx="0" cy="0"/>
        </a:xfrm>
      </p:grpSpPr>
      <p:sp>
        <p:nvSpPr>
          <p:cNvPr id="57" name="Shape 57"/>
          <p:cNvSpPr txBox="1"/>
          <p:nvPr>
            <p:ph type="title"/>
          </p:nvPr>
        </p:nvSpPr>
        <p:spPr>
          <a:xfrm>
            <a:off x="812800" y="363537"/>
            <a:ext cx="5348287" cy="1549400"/>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8" name="Shape 58"/>
          <p:cNvSpPr txBox="1"/>
          <p:nvPr>
            <p:ph idx="1" type="body"/>
          </p:nvPr>
        </p:nvSpPr>
        <p:spPr>
          <a:xfrm>
            <a:off x="6356350" y="363537"/>
            <a:ext cx="9086849" cy="7804150"/>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9" name="Shape 59"/>
          <p:cNvSpPr txBox="1"/>
          <p:nvPr>
            <p:ph idx="2" type="body"/>
          </p:nvPr>
        </p:nvSpPr>
        <p:spPr>
          <a:xfrm>
            <a:off x="812800" y="1912938"/>
            <a:ext cx="5348287" cy="6254749"/>
          </a:xfrm>
          <a:prstGeom prst="rect">
            <a:avLst/>
          </a:prstGeom>
          <a:noFill/>
          <a:ln>
            <a:noFill/>
          </a:ln>
        </p:spPr>
        <p:txBody>
          <a:bodyPr anchorCtr="0" anchor="ctr"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0" name="Shape 60"/>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61" name="Shape 61"/>
        <p:cNvGrpSpPr/>
        <p:nvPr/>
      </p:nvGrpSpPr>
      <p:grpSpPr>
        <a:xfrm>
          <a:off x="0" y="0"/>
          <a:ext cx="0" cy="0"/>
          <a:chOff x="0" y="0"/>
          <a:chExt cx="0" cy="0"/>
        </a:xfrm>
      </p:grpSpPr>
      <p:sp>
        <p:nvSpPr>
          <p:cNvPr id="62" name="Shape 62"/>
          <p:cNvSpPr txBox="1"/>
          <p:nvPr>
            <p:ph type="title"/>
          </p:nvPr>
        </p:nvSpPr>
        <p:spPr>
          <a:xfrm>
            <a:off x="1155700" y="241300"/>
            <a:ext cx="13931900" cy="2298699"/>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63" name="Shape 63"/>
        <p:cNvGrpSpPr/>
        <p:nvPr/>
      </p:nvGrpSpPr>
      <p:grpSpPr>
        <a:xfrm>
          <a:off x="0" y="0"/>
          <a:ext cx="0" cy="0"/>
          <a:chOff x="0" y="0"/>
          <a:chExt cx="0" cy="0"/>
        </a:xfrm>
      </p:grpSpPr>
      <p:sp>
        <p:nvSpPr>
          <p:cNvPr id="64" name="Shape 64"/>
          <p:cNvSpPr txBox="1"/>
          <p:nvPr>
            <p:ph type="title"/>
          </p:nvPr>
        </p:nvSpPr>
        <p:spPr>
          <a:xfrm>
            <a:off x="812800" y="366712"/>
            <a:ext cx="14630400" cy="1524000"/>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5" name="Shape 65"/>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
        <p:nvSpPr>
          <p:cNvPr id="66" name="Shape 66"/>
          <p:cNvSpPr txBox="1"/>
          <p:nvPr>
            <p:ph idx="2" type="body"/>
          </p:nvPr>
        </p:nvSpPr>
        <p:spPr>
          <a:xfrm>
            <a:off x="812800" y="2900363"/>
            <a:ext cx="7181849" cy="5267324"/>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7" name="Shape 67"/>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
        <p:nvSpPr>
          <p:cNvPr id="68" name="Shape 68"/>
          <p:cNvSpPr txBox="1"/>
          <p:nvPr>
            <p:ph idx="4" type="body"/>
          </p:nvPr>
        </p:nvSpPr>
        <p:spPr>
          <a:xfrm>
            <a:off x="8258175" y="2900363"/>
            <a:ext cx="7185024" cy="5267324"/>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69" name="Shape 69"/>
        <p:cNvGrpSpPr/>
        <p:nvPr/>
      </p:nvGrpSpPr>
      <p:grpSpPr>
        <a:xfrm>
          <a:off x="0" y="0"/>
          <a:ext cx="0" cy="0"/>
          <a:chOff x="0" y="0"/>
          <a:chExt cx="0" cy="0"/>
        </a:xfrm>
      </p:grpSpPr>
      <p:sp>
        <p:nvSpPr>
          <p:cNvPr id="70" name="Shape 70"/>
          <p:cNvSpPr txBox="1"/>
          <p:nvPr>
            <p:ph type="title"/>
          </p:nvPr>
        </p:nvSpPr>
        <p:spPr>
          <a:xfrm>
            <a:off x="1155700" y="241300"/>
            <a:ext cx="13931900" cy="2298699"/>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71" name="Shape 71"/>
          <p:cNvSpPr txBox="1"/>
          <p:nvPr>
            <p:ph idx="1" type="body"/>
          </p:nvPr>
        </p:nvSpPr>
        <p:spPr>
          <a:xfrm>
            <a:off x="1155700" y="2603500"/>
            <a:ext cx="6889750" cy="5702299"/>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2" name="Shape 72"/>
          <p:cNvSpPr txBox="1"/>
          <p:nvPr>
            <p:ph idx="2" type="body"/>
          </p:nvPr>
        </p:nvSpPr>
        <p:spPr>
          <a:xfrm>
            <a:off x="8197850" y="2603500"/>
            <a:ext cx="6889750" cy="5702299"/>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0" name="Shape 10"/>
        <p:cNvGrpSpPr/>
        <p:nvPr/>
      </p:nvGrpSpPr>
      <p:grpSpPr>
        <a:xfrm>
          <a:off x="0" y="0"/>
          <a:ext cx="0" cy="0"/>
          <a:chOff x="0" y="0"/>
          <a:chExt cx="0" cy="0"/>
        </a:xfrm>
      </p:grpSpPr>
      <p:sp>
        <p:nvSpPr>
          <p:cNvPr id="11" name="Shape 11"/>
          <p:cNvSpPr txBox="1"/>
          <p:nvPr>
            <p:ph type="title"/>
          </p:nvPr>
        </p:nvSpPr>
        <p:spPr>
          <a:xfrm>
            <a:off x="1155700" y="1536700"/>
            <a:ext cx="13931900" cy="3086099"/>
          </a:xfrm>
          <a:prstGeom prst="rect">
            <a:avLst/>
          </a:prstGeom>
          <a:noFill/>
          <a:ln>
            <a:noFill/>
          </a:ln>
        </p:spPr>
        <p:txBody>
          <a:bodyPr anchorCtr="0" anchor="b"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12" name="Shape 12"/>
          <p:cNvSpPr txBox="1"/>
          <p:nvPr>
            <p:ph idx="1" type="body"/>
          </p:nvPr>
        </p:nvSpPr>
        <p:spPr>
          <a:xfrm rot="5400000">
            <a:off x="7594599" y="-1727200"/>
            <a:ext cx="1054100" cy="13931900"/>
          </a:xfrm>
          <a:prstGeom prst="rect">
            <a:avLst/>
          </a:prstGeom>
          <a:noFill/>
          <a:ln>
            <a:noFill/>
          </a:ln>
        </p:spPr>
        <p:txBody>
          <a:bodyPr anchorCtr="0" anchor="t" bIns="91425" lIns="91425" rIns="91425" tIns="91425"/>
          <a:lstStyle>
            <a:lvl1pPr indent="-342900" marL="342900" rtl="0" algn="ctr">
              <a:spcBef>
                <a:spcPts val="0"/>
              </a:spcBef>
              <a:spcAft>
                <a:spcPts val="0"/>
              </a:spcAft>
              <a:defRPr/>
            </a:lvl1pPr>
            <a:lvl2pPr indent="-285750" marL="742950" rtl="0" algn="ctr">
              <a:spcBef>
                <a:spcPts val="0"/>
              </a:spcBef>
              <a:spcAft>
                <a:spcPts val="0"/>
              </a:spcAft>
              <a:defRPr/>
            </a:lvl2pPr>
            <a:lvl3pPr indent="-228600" marL="1143000" rtl="0" algn="ctr">
              <a:spcBef>
                <a:spcPts val="0"/>
              </a:spcBef>
              <a:spcAft>
                <a:spcPts val="0"/>
              </a:spcAft>
              <a:defRPr/>
            </a:lvl3pPr>
            <a:lvl4pPr indent="-228600" marL="1600200" rtl="0" algn="ctr">
              <a:spcBef>
                <a:spcPts val="0"/>
              </a:spcBef>
              <a:spcAft>
                <a:spcPts val="0"/>
              </a:spcAft>
              <a:defRPr/>
            </a:lvl4pPr>
            <a:lvl5pPr indent="-228600" marL="2057400"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73" name="Shape 73"/>
        <p:cNvGrpSpPr/>
        <p:nvPr/>
      </p:nvGrpSpPr>
      <p:grpSpPr>
        <a:xfrm>
          <a:off x="0" y="0"/>
          <a:ext cx="0" cy="0"/>
          <a:chOff x="0" y="0"/>
          <a:chExt cx="0" cy="0"/>
        </a:xfrm>
      </p:grpSpPr>
      <p:sp>
        <p:nvSpPr>
          <p:cNvPr id="74" name="Shape 74"/>
          <p:cNvSpPr txBox="1"/>
          <p:nvPr>
            <p:ph type="title"/>
          </p:nvPr>
        </p:nvSpPr>
        <p:spPr>
          <a:xfrm>
            <a:off x="1284287" y="5875337"/>
            <a:ext cx="13817599" cy="1816099"/>
          </a:xfrm>
          <a:prstGeom prst="rect">
            <a:avLst/>
          </a:prstGeom>
          <a:noFill/>
          <a:ln>
            <a:noFill/>
          </a:ln>
        </p:spPr>
        <p:txBody>
          <a:bodyPr anchorCtr="0" anchor="t"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5" name="Shape 75"/>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76" name="Shape 76"/>
        <p:cNvGrpSpPr/>
        <p:nvPr/>
      </p:nvGrpSpPr>
      <p:grpSpPr>
        <a:xfrm>
          <a:off x="0" y="0"/>
          <a:ext cx="0" cy="0"/>
          <a:chOff x="0" y="0"/>
          <a:chExt cx="0" cy="0"/>
        </a:xfrm>
      </p:grpSpPr>
      <p:sp>
        <p:nvSpPr>
          <p:cNvPr id="77" name="Shape 77"/>
          <p:cNvSpPr txBox="1"/>
          <p:nvPr>
            <p:ph type="title"/>
          </p:nvPr>
        </p:nvSpPr>
        <p:spPr>
          <a:xfrm>
            <a:off x="1155700" y="241300"/>
            <a:ext cx="13931900" cy="2298699"/>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78" name="Shape 78"/>
          <p:cNvSpPr txBox="1"/>
          <p:nvPr>
            <p:ph idx="1" type="body"/>
          </p:nvPr>
        </p:nvSpPr>
        <p:spPr>
          <a:xfrm>
            <a:off x="1155700" y="2603500"/>
            <a:ext cx="13931900" cy="5702299"/>
          </a:xfrm>
          <a:prstGeom prst="rect">
            <a:avLst/>
          </a:prstGeom>
          <a:noFill/>
          <a:ln>
            <a:noFill/>
          </a:ln>
        </p:spPr>
        <p:txBody>
          <a:bodyPr anchorCtr="0" anchor="ctr" bIns="91425" lIns="91425" rIns="91425" tIns="91425"/>
          <a:lstStyle>
            <a:lvl1pPr indent="-142494" marL="711200" rtl="0" algn="l">
              <a:spcBef>
                <a:spcPts val="3500"/>
              </a:spcBef>
              <a:spcAft>
                <a:spcPts val="0"/>
              </a:spcAft>
              <a:buClr>
                <a:schemeClr val="lt1"/>
              </a:buClr>
              <a:buFont typeface="Cabin"/>
              <a:buChar char="•"/>
              <a:defRPr/>
            </a:lvl1pPr>
            <a:lvl2pPr indent="-142494" marL="1003300" rtl="0" algn="l">
              <a:spcBef>
                <a:spcPts val="3500"/>
              </a:spcBef>
              <a:spcAft>
                <a:spcPts val="0"/>
              </a:spcAft>
              <a:buClr>
                <a:schemeClr val="lt1"/>
              </a:buClr>
              <a:buFont typeface="Cabin"/>
              <a:buChar char="•"/>
              <a:defRPr/>
            </a:lvl2pPr>
            <a:lvl3pPr indent="-142494" marL="1295400" rtl="0" algn="l">
              <a:spcBef>
                <a:spcPts val="3500"/>
              </a:spcBef>
              <a:spcAft>
                <a:spcPts val="0"/>
              </a:spcAft>
              <a:buClr>
                <a:schemeClr val="lt1"/>
              </a:buClr>
              <a:buFont typeface="Cabin"/>
              <a:buChar char="•"/>
              <a:defRPr/>
            </a:lvl3pPr>
            <a:lvl4pPr indent="-142494" marL="1600200" rtl="0" algn="l">
              <a:spcBef>
                <a:spcPts val="3500"/>
              </a:spcBef>
              <a:spcAft>
                <a:spcPts val="0"/>
              </a:spcAft>
              <a:buClr>
                <a:schemeClr val="lt1"/>
              </a:buClr>
              <a:buFont typeface="Cabin"/>
              <a:buChar char="•"/>
              <a:defRPr/>
            </a:lvl4pPr>
            <a:lvl5pPr indent="-142494" marL="1892300" rtl="0" algn="l">
              <a:spcBef>
                <a:spcPts val="3500"/>
              </a:spcBef>
              <a:spcAft>
                <a:spcPts val="0"/>
              </a:spcAft>
              <a:buClr>
                <a:schemeClr val="lt1"/>
              </a:buClr>
              <a:buFont typeface="Cabin"/>
              <a:buChar char="•"/>
              <a:defRPr/>
            </a:lvl5pPr>
            <a:lvl6pPr indent="-142494" marL="2349500" rtl="0" algn="l">
              <a:spcBef>
                <a:spcPts val="3500"/>
              </a:spcBef>
              <a:spcAft>
                <a:spcPts val="0"/>
              </a:spcAft>
              <a:buClr>
                <a:schemeClr val="lt1"/>
              </a:buClr>
              <a:buFont typeface="Cabin"/>
              <a:buChar char="•"/>
              <a:defRPr/>
            </a:lvl6pPr>
            <a:lvl7pPr indent="-142494" marL="2806700" rtl="0" algn="l">
              <a:spcBef>
                <a:spcPts val="3500"/>
              </a:spcBef>
              <a:spcAft>
                <a:spcPts val="0"/>
              </a:spcAft>
              <a:buClr>
                <a:schemeClr val="lt1"/>
              </a:buClr>
              <a:buFont typeface="Cabin"/>
              <a:buChar char="•"/>
              <a:defRPr/>
            </a:lvl7pPr>
            <a:lvl8pPr indent="-142494" marL="3263900" rtl="0" algn="l">
              <a:spcBef>
                <a:spcPts val="3500"/>
              </a:spcBef>
              <a:spcAft>
                <a:spcPts val="0"/>
              </a:spcAft>
              <a:buClr>
                <a:schemeClr val="lt1"/>
              </a:buClr>
              <a:buFont typeface="Cabin"/>
              <a:buChar char="•"/>
              <a:defRPr/>
            </a:lvl8pPr>
            <a:lvl9pPr indent="-142494"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9" name="Shape 79"/>
        <p:cNvGrpSpPr/>
        <p:nvPr/>
      </p:nvGrpSpPr>
      <p:grpSpPr>
        <a:xfrm>
          <a:off x="0" y="0"/>
          <a:ext cx="0" cy="0"/>
          <a:chOff x="0" y="0"/>
          <a:chExt cx="0" cy="0"/>
        </a:xfrm>
      </p:grpSpPr>
      <p:sp>
        <p:nvSpPr>
          <p:cNvPr id="80" name="Shape 80"/>
          <p:cNvSpPr txBox="1"/>
          <p:nvPr>
            <p:ph type="ctrTitle"/>
          </p:nvPr>
        </p:nvSpPr>
        <p:spPr>
          <a:xfrm>
            <a:off x="1219200" y="2840038"/>
            <a:ext cx="13817599" cy="1960561"/>
          </a:xfrm>
          <a:prstGeom prst="rect">
            <a:avLst/>
          </a:prstGeom>
          <a:noFill/>
          <a:ln>
            <a:noFill/>
          </a:ln>
        </p:spPr>
        <p:txBody>
          <a:bodyPr anchorCtr="0" anchor="ctr" bIns="91425" lIns="91425" rIns="91425" tIns="91425"/>
          <a:lstStyle>
            <a:lvl1pPr indent="0" marL="0" marR="0" rtl="0" algn="ctr">
              <a:spcBef>
                <a:spcPts val="0"/>
              </a:spcBef>
              <a:spcAft>
                <a:spcPts val="0"/>
              </a:spcAft>
              <a:defRPr/>
            </a:lvl1pPr>
            <a:lvl2pPr indent="0" marL="0" marR="0" rtl="0" algn="ctr">
              <a:spcBef>
                <a:spcPts val="0"/>
              </a:spcBef>
              <a:spcAft>
                <a:spcPts val="0"/>
              </a:spcAft>
              <a:defRPr/>
            </a:lvl2pPr>
            <a:lvl3pPr indent="0" marL="0" marR="0" rtl="0" algn="ctr">
              <a:spcBef>
                <a:spcPts val="0"/>
              </a:spcBef>
              <a:spcAft>
                <a:spcPts val="0"/>
              </a:spcAft>
              <a:defRPr/>
            </a:lvl3pPr>
            <a:lvl4pPr indent="0" marL="0" marR="0" rtl="0" algn="ctr">
              <a:spcBef>
                <a:spcPts val="0"/>
              </a:spcBef>
              <a:spcAft>
                <a:spcPts val="0"/>
              </a:spcAft>
              <a:defRPr/>
            </a:lvl4pPr>
            <a:lvl5pPr indent="0" marL="0" marR="0" rtl="0" algn="ctr">
              <a:spcBef>
                <a:spcPts val="0"/>
              </a:spcBef>
              <a:spcAft>
                <a:spcPts val="0"/>
              </a:spcAft>
              <a:defRPr/>
            </a:lvl5pPr>
            <a:lvl6pPr indent="0" marL="457200" marR="0" rtl="0" algn="ctr">
              <a:spcBef>
                <a:spcPts val="0"/>
              </a:spcBef>
              <a:spcAft>
                <a:spcPts val="0"/>
              </a:spcAft>
              <a:defRPr/>
            </a:lvl6pPr>
            <a:lvl7pPr indent="0" marL="914400" marR="0" rtl="0" algn="ctr">
              <a:spcBef>
                <a:spcPts val="0"/>
              </a:spcBef>
              <a:spcAft>
                <a:spcPts val="0"/>
              </a:spcAft>
              <a:defRPr/>
            </a:lvl7pPr>
            <a:lvl8pPr indent="0" marL="1371600" marR="0" rtl="0" algn="ctr">
              <a:spcBef>
                <a:spcPts val="0"/>
              </a:spcBef>
              <a:spcAft>
                <a:spcPts val="0"/>
              </a:spcAft>
              <a:defRPr/>
            </a:lvl8pPr>
            <a:lvl9pPr indent="0" marL="1828800" marR="0" rtl="0" algn="ctr">
              <a:spcBef>
                <a:spcPts val="0"/>
              </a:spcBef>
              <a:spcAft>
                <a:spcPts val="0"/>
              </a:spcAft>
              <a:defRPr/>
            </a:lvl9pPr>
          </a:lstStyle>
          <a:p/>
        </p:txBody>
      </p:sp>
      <p:sp>
        <p:nvSpPr>
          <p:cNvPr id="81" name="Shape 81"/>
          <p:cNvSpPr txBox="1"/>
          <p:nvPr>
            <p:ph idx="1" type="subTitle"/>
          </p:nvPr>
        </p:nvSpPr>
        <p:spPr>
          <a:xfrm>
            <a:off x="2438400" y="5181600"/>
            <a:ext cx="11379200" cy="2336800"/>
          </a:xfrm>
          <a:prstGeom prst="rect">
            <a:avLst/>
          </a:prstGeom>
          <a:noFill/>
          <a:ln>
            <a:noFill/>
          </a:ln>
        </p:spPr>
        <p:txBody>
          <a:bodyPr anchorCtr="0" anchor="ctr" bIns="91425" lIns="91425" rIns="91425" tIns="91425"/>
          <a:lstStyle>
            <a:lvl1pPr indent="0" marL="0" marR="0" rtl="0" algn="ctr">
              <a:spcBef>
                <a:spcPts val="3500"/>
              </a:spcBef>
              <a:spcAft>
                <a:spcPts val="0"/>
              </a:spcAft>
              <a:buClr>
                <a:schemeClr val="lt1"/>
              </a:buClr>
              <a:buFont typeface="Cabin"/>
              <a:buNone/>
              <a:defRPr/>
            </a:lvl1pPr>
            <a:lvl2pPr indent="0" marL="457200" marR="0" rtl="0" algn="ctr">
              <a:spcBef>
                <a:spcPts val="3500"/>
              </a:spcBef>
              <a:spcAft>
                <a:spcPts val="0"/>
              </a:spcAft>
              <a:buClr>
                <a:schemeClr val="lt1"/>
              </a:buClr>
              <a:buFont typeface="Cabin"/>
              <a:buNone/>
              <a:defRPr/>
            </a:lvl2pPr>
            <a:lvl3pPr indent="0" marL="914400" marR="0" rtl="0" algn="ctr">
              <a:spcBef>
                <a:spcPts val="3500"/>
              </a:spcBef>
              <a:spcAft>
                <a:spcPts val="0"/>
              </a:spcAft>
              <a:buClr>
                <a:schemeClr val="lt1"/>
              </a:buClr>
              <a:buFont typeface="Cabin"/>
              <a:buNone/>
              <a:defRPr/>
            </a:lvl3pPr>
            <a:lvl4pPr indent="0" marL="1371600" marR="0" rtl="0" algn="ctr">
              <a:spcBef>
                <a:spcPts val="3500"/>
              </a:spcBef>
              <a:spcAft>
                <a:spcPts val="0"/>
              </a:spcAft>
              <a:buClr>
                <a:schemeClr val="lt1"/>
              </a:buClr>
              <a:buFont typeface="Cabin"/>
              <a:buNone/>
              <a:defRPr/>
            </a:lvl4pPr>
            <a:lvl5pPr indent="0" marL="1828800" marR="0" rtl="0" algn="ctr">
              <a:spcBef>
                <a:spcPts val="3500"/>
              </a:spcBef>
              <a:spcAft>
                <a:spcPts val="0"/>
              </a:spcAft>
              <a:buClr>
                <a:schemeClr val="lt1"/>
              </a:buClr>
              <a:buFont typeface="Cabin"/>
              <a:buNone/>
              <a:defRPr/>
            </a:lvl5pPr>
            <a:lvl6pPr indent="0" marL="2286000" marR="0" rtl="0" algn="ctr">
              <a:spcBef>
                <a:spcPts val="3500"/>
              </a:spcBef>
              <a:spcAft>
                <a:spcPts val="0"/>
              </a:spcAft>
              <a:buClr>
                <a:schemeClr val="lt1"/>
              </a:buClr>
              <a:buFont typeface="Cabin"/>
              <a:buNone/>
              <a:defRPr/>
            </a:lvl6pPr>
            <a:lvl7pPr indent="0" marL="2743200" marR="0" rtl="0" algn="ctr">
              <a:spcBef>
                <a:spcPts val="3500"/>
              </a:spcBef>
              <a:spcAft>
                <a:spcPts val="0"/>
              </a:spcAft>
              <a:buClr>
                <a:schemeClr val="lt1"/>
              </a:buClr>
              <a:buFont typeface="Cabin"/>
              <a:buNone/>
              <a:defRPr/>
            </a:lvl7pPr>
            <a:lvl8pPr indent="0" marL="3200400" marR="0" rtl="0" algn="ctr">
              <a:spcBef>
                <a:spcPts val="3500"/>
              </a:spcBef>
              <a:spcAft>
                <a:spcPts val="0"/>
              </a:spcAft>
              <a:buClr>
                <a:schemeClr val="lt1"/>
              </a:buClr>
              <a:buFont typeface="Cabin"/>
              <a:buNone/>
              <a:defRPr/>
            </a:lvl8pPr>
            <a:lvl9pPr indent="0" marL="3657600" marR="0" rtl="0" algn="ctr">
              <a:spcBef>
                <a:spcPts val="3500"/>
              </a:spcBef>
              <a:spcAft>
                <a:spcPts val="0"/>
              </a:spcAft>
              <a:buClr>
                <a:schemeClr val="lt1"/>
              </a:buClr>
              <a:buFont typeface="Cabin"/>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84" name="Shape 84"/>
        <p:cNvGrpSpPr/>
        <p:nvPr/>
      </p:nvGrpSpPr>
      <p:grpSpPr>
        <a:xfrm>
          <a:off x="0" y="0"/>
          <a:ext cx="0" cy="0"/>
          <a:chOff x="0" y="0"/>
          <a:chExt cx="0" cy="0"/>
        </a:xfrm>
      </p:grpSpPr>
      <p:sp>
        <p:nvSpPr>
          <p:cNvPr id="85" name="Shape 85"/>
          <p:cNvSpPr txBox="1"/>
          <p:nvPr>
            <p:ph type="title"/>
          </p:nvPr>
        </p:nvSpPr>
        <p:spPr>
          <a:xfrm rot="5400000">
            <a:off x="10597356" y="3321843"/>
            <a:ext cx="6034087" cy="3657600"/>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86" name="Shape 86"/>
          <p:cNvSpPr txBox="1"/>
          <p:nvPr>
            <p:ph idx="1" type="body"/>
          </p:nvPr>
        </p:nvSpPr>
        <p:spPr>
          <a:xfrm rot="5400000">
            <a:off x="3205956" y="-259556"/>
            <a:ext cx="6034087" cy="10820400"/>
          </a:xfrm>
          <a:prstGeom prst="rect">
            <a:avLst/>
          </a:prstGeom>
          <a:noFill/>
          <a:ln>
            <a:noFill/>
          </a:ln>
        </p:spPr>
        <p:txBody>
          <a:bodyPr anchorCtr="0" anchor="t" bIns="91425" lIns="91425" rIns="91425" tIns="91425"/>
          <a:lstStyle>
            <a:lvl1pPr indent="-342900" marL="342900" rtl="0" algn="ctr">
              <a:spcBef>
                <a:spcPts val="0"/>
              </a:spcBef>
              <a:spcAft>
                <a:spcPts val="0"/>
              </a:spcAft>
              <a:defRPr/>
            </a:lvl1pPr>
            <a:lvl2pPr indent="-285750" marL="742950" rtl="0" algn="ctr">
              <a:spcBef>
                <a:spcPts val="0"/>
              </a:spcBef>
              <a:spcAft>
                <a:spcPts val="0"/>
              </a:spcAft>
              <a:defRPr/>
            </a:lvl2pPr>
            <a:lvl3pPr indent="-228600" marL="1143000" rtl="0" algn="ctr">
              <a:spcBef>
                <a:spcPts val="0"/>
              </a:spcBef>
              <a:spcAft>
                <a:spcPts val="0"/>
              </a:spcAft>
              <a:defRPr/>
            </a:lvl3pPr>
            <a:lvl4pPr indent="-228600" marL="1600200" rtl="0" algn="ctr">
              <a:spcBef>
                <a:spcPts val="0"/>
              </a:spcBef>
              <a:spcAft>
                <a:spcPts val="0"/>
              </a:spcAft>
              <a:defRPr/>
            </a:lvl4pPr>
            <a:lvl5pPr indent="-228600" marL="2057400"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87" name="Shape 87"/>
        <p:cNvGrpSpPr/>
        <p:nvPr/>
      </p:nvGrpSpPr>
      <p:grpSpPr>
        <a:xfrm>
          <a:off x="0" y="0"/>
          <a:ext cx="0" cy="0"/>
          <a:chOff x="0" y="0"/>
          <a:chExt cx="0" cy="0"/>
        </a:xfrm>
      </p:grpSpPr>
      <p:sp>
        <p:nvSpPr>
          <p:cNvPr id="88" name="Shape 88"/>
          <p:cNvSpPr txBox="1"/>
          <p:nvPr>
            <p:ph type="title"/>
          </p:nvPr>
        </p:nvSpPr>
        <p:spPr>
          <a:xfrm>
            <a:off x="1155700" y="2781300"/>
            <a:ext cx="13931900" cy="3568699"/>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89" name="Shape 89"/>
          <p:cNvSpPr txBox="1"/>
          <p:nvPr>
            <p:ph idx="1" type="body"/>
          </p:nvPr>
        </p:nvSpPr>
        <p:spPr>
          <a:xfrm rot="5400000">
            <a:off x="5110956" y="-2164556"/>
            <a:ext cx="6034087" cy="14630400"/>
          </a:xfrm>
          <a:prstGeom prst="rect">
            <a:avLst/>
          </a:prstGeom>
          <a:noFill/>
          <a:ln>
            <a:noFill/>
          </a:ln>
        </p:spPr>
        <p:txBody>
          <a:bodyPr anchorCtr="0" anchor="t" bIns="91425" lIns="91425" rIns="91425" tIns="91425"/>
          <a:lstStyle>
            <a:lvl1pPr indent="-342900" marL="342900" rtl="0" algn="ctr">
              <a:spcBef>
                <a:spcPts val="0"/>
              </a:spcBef>
              <a:spcAft>
                <a:spcPts val="0"/>
              </a:spcAft>
              <a:defRPr/>
            </a:lvl1pPr>
            <a:lvl2pPr indent="-285750" marL="742950" rtl="0" algn="ctr">
              <a:spcBef>
                <a:spcPts val="0"/>
              </a:spcBef>
              <a:spcAft>
                <a:spcPts val="0"/>
              </a:spcAft>
              <a:defRPr/>
            </a:lvl2pPr>
            <a:lvl3pPr indent="-228600" marL="1143000" rtl="0" algn="ctr">
              <a:spcBef>
                <a:spcPts val="0"/>
              </a:spcBef>
              <a:spcAft>
                <a:spcPts val="0"/>
              </a:spcAft>
              <a:defRPr/>
            </a:lvl3pPr>
            <a:lvl4pPr indent="-228600" marL="1600200" rtl="0" algn="ctr">
              <a:spcBef>
                <a:spcPts val="0"/>
              </a:spcBef>
              <a:spcAft>
                <a:spcPts val="0"/>
              </a:spcAft>
              <a:defRPr/>
            </a:lvl4pPr>
            <a:lvl5pPr indent="-228600" marL="2057400"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90" name="Shape 90"/>
        <p:cNvGrpSpPr/>
        <p:nvPr/>
      </p:nvGrpSpPr>
      <p:grpSpPr>
        <a:xfrm>
          <a:off x="0" y="0"/>
          <a:ext cx="0" cy="0"/>
          <a:chOff x="0" y="0"/>
          <a:chExt cx="0" cy="0"/>
        </a:xfrm>
      </p:grpSpPr>
      <p:sp>
        <p:nvSpPr>
          <p:cNvPr id="91" name="Shape 91"/>
          <p:cNvSpPr txBox="1"/>
          <p:nvPr>
            <p:ph type="title"/>
          </p:nvPr>
        </p:nvSpPr>
        <p:spPr>
          <a:xfrm>
            <a:off x="3186113" y="6400800"/>
            <a:ext cx="9753599" cy="755649"/>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92" name="Shape 92"/>
          <p:cNvSpPr/>
          <p:nvPr>
            <p:ph idx="2" type="pic"/>
          </p:nvPr>
        </p:nvSpPr>
        <p:spPr>
          <a:xfrm>
            <a:off x="3186113" y="817562"/>
            <a:ext cx="9753599" cy="5486399"/>
          </a:xfrm>
          <a:prstGeom prst="rect">
            <a:avLst/>
          </a:prstGeom>
          <a:noFill/>
          <a:ln>
            <a:noFill/>
          </a:ln>
        </p:spPr>
      </p:sp>
      <p:sp>
        <p:nvSpPr>
          <p:cNvPr id="93" name="Shape 93"/>
          <p:cNvSpPr txBox="1"/>
          <p:nvPr>
            <p:ph idx="1" type="body"/>
          </p:nvPr>
        </p:nvSpPr>
        <p:spPr>
          <a:xfrm>
            <a:off x="3186113" y="7156450"/>
            <a:ext cx="9753599" cy="1073150"/>
          </a:xfrm>
          <a:prstGeom prst="rect">
            <a:avLst/>
          </a:prstGeom>
          <a:noFill/>
          <a:ln>
            <a:noFill/>
          </a:ln>
        </p:spPr>
        <p:txBody>
          <a:bodyPr anchorCtr="0" anchor="t"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94" name="Shape 94"/>
        <p:cNvGrpSpPr/>
        <p:nvPr/>
      </p:nvGrpSpPr>
      <p:grpSpPr>
        <a:xfrm>
          <a:off x="0" y="0"/>
          <a:ext cx="0" cy="0"/>
          <a:chOff x="0" y="0"/>
          <a:chExt cx="0" cy="0"/>
        </a:xfrm>
      </p:grpSpPr>
      <p:sp>
        <p:nvSpPr>
          <p:cNvPr id="95" name="Shape 95"/>
          <p:cNvSpPr txBox="1"/>
          <p:nvPr>
            <p:ph type="title"/>
          </p:nvPr>
        </p:nvSpPr>
        <p:spPr>
          <a:xfrm>
            <a:off x="812800" y="363537"/>
            <a:ext cx="5348287" cy="1549400"/>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96" name="Shape 96"/>
          <p:cNvSpPr txBox="1"/>
          <p:nvPr>
            <p:ph idx="1" type="body"/>
          </p:nvPr>
        </p:nvSpPr>
        <p:spPr>
          <a:xfrm>
            <a:off x="6356350" y="363537"/>
            <a:ext cx="9086849" cy="7804150"/>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97" name="Shape 97"/>
          <p:cNvSpPr txBox="1"/>
          <p:nvPr>
            <p:ph idx="2" type="body"/>
          </p:nvPr>
        </p:nvSpPr>
        <p:spPr>
          <a:xfrm>
            <a:off x="812800" y="1912938"/>
            <a:ext cx="5348287" cy="6254749"/>
          </a:xfrm>
          <a:prstGeom prst="rect">
            <a:avLst/>
          </a:prstGeom>
          <a:noFill/>
          <a:ln>
            <a:noFill/>
          </a:ln>
        </p:spPr>
        <p:txBody>
          <a:bodyPr anchorCtr="0" anchor="t"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98" name="Shape 98"/>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99" name="Shape 99"/>
        <p:cNvGrpSpPr/>
        <p:nvPr/>
      </p:nvGrpSpPr>
      <p:grpSpPr>
        <a:xfrm>
          <a:off x="0" y="0"/>
          <a:ext cx="0" cy="0"/>
          <a:chOff x="0" y="0"/>
          <a:chExt cx="0" cy="0"/>
        </a:xfrm>
      </p:grpSpPr>
      <p:sp>
        <p:nvSpPr>
          <p:cNvPr id="100" name="Shape 100"/>
          <p:cNvSpPr txBox="1"/>
          <p:nvPr>
            <p:ph type="title"/>
          </p:nvPr>
        </p:nvSpPr>
        <p:spPr>
          <a:xfrm>
            <a:off x="1155700" y="2781300"/>
            <a:ext cx="13931900" cy="3568699"/>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01" name="Shape 101"/>
        <p:cNvGrpSpPr/>
        <p:nvPr/>
      </p:nvGrpSpPr>
      <p:grpSpPr>
        <a:xfrm>
          <a:off x="0" y="0"/>
          <a:ext cx="0" cy="0"/>
          <a:chOff x="0" y="0"/>
          <a:chExt cx="0" cy="0"/>
        </a:xfrm>
      </p:grpSpPr>
      <p:sp>
        <p:nvSpPr>
          <p:cNvPr id="102" name="Shape 102"/>
          <p:cNvSpPr txBox="1"/>
          <p:nvPr>
            <p:ph type="title"/>
          </p:nvPr>
        </p:nvSpPr>
        <p:spPr>
          <a:xfrm>
            <a:off x="812800" y="366712"/>
            <a:ext cx="14630400" cy="1524000"/>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03" name="Shape 103"/>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
        <p:nvSpPr>
          <p:cNvPr id="104" name="Shape 104"/>
          <p:cNvSpPr txBox="1"/>
          <p:nvPr>
            <p:ph idx="2" type="body"/>
          </p:nvPr>
        </p:nvSpPr>
        <p:spPr>
          <a:xfrm>
            <a:off x="812800" y="2900363"/>
            <a:ext cx="7181849" cy="5267324"/>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05" name="Shape 105"/>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
        <p:nvSpPr>
          <p:cNvPr id="106" name="Shape 106"/>
          <p:cNvSpPr txBox="1"/>
          <p:nvPr>
            <p:ph idx="4" type="body"/>
          </p:nvPr>
        </p:nvSpPr>
        <p:spPr>
          <a:xfrm>
            <a:off x="8258175" y="2900363"/>
            <a:ext cx="7185024" cy="5267324"/>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3" name="Shape 13"/>
        <p:cNvGrpSpPr/>
        <p:nvPr/>
      </p:nvGrpSpPr>
      <p:grpSpPr>
        <a:xfrm>
          <a:off x="0" y="0"/>
          <a:ext cx="0" cy="0"/>
          <a:chOff x="0" y="0"/>
          <a:chExt cx="0" cy="0"/>
        </a:xfrm>
      </p:grpSpPr>
      <p:sp>
        <p:nvSpPr>
          <p:cNvPr id="14" name="Shape 14"/>
          <p:cNvSpPr txBox="1"/>
          <p:nvPr>
            <p:ph type="title"/>
          </p:nvPr>
        </p:nvSpPr>
        <p:spPr>
          <a:xfrm>
            <a:off x="3186113" y="6400800"/>
            <a:ext cx="9753599" cy="755649"/>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5" name="Shape 15"/>
          <p:cNvSpPr/>
          <p:nvPr>
            <p:ph idx="2" type="pic"/>
          </p:nvPr>
        </p:nvSpPr>
        <p:spPr>
          <a:xfrm>
            <a:off x="3186113" y="817562"/>
            <a:ext cx="9753599" cy="5486399"/>
          </a:xfrm>
          <a:prstGeom prst="rect">
            <a:avLst/>
          </a:prstGeom>
          <a:noFill/>
          <a:ln>
            <a:noFill/>
          </a:ln>
        </p:spPr>
      </p:sp>
      <p:sp>
        <p:nvSpPr>
          <p:cNvPr id="16" name="Shape 16"/>
          <p:cNvSpPr txBox="1"/>
          <p:nvPr>
            <p:ph idx="1" type="body"/>
          </p:nvPr>
        </p:nvSpPr>
        <p:spPr>
          <a:xfrm>
            <a:off x="3186113" y="7156450"/>
            <a:ext cx="9753599" cy="1073150"/>
          </a:xfrm>
          <a:prstGeom prst="rect">
            <a:avLst/>
          </a:prstGeom>
          <a:noFill/>
          <a:ln>
            <a:noFill/>
          </a:ln>
        </p:spPr>
        <p:txBody>
          <a:bodyPr anchorCtr="0" anchor="t"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07" name="Shape 107"/>
        <p:cNvGrpSpPr/>
        <p:nvPr/>
      </p:nvGrpSpPr>
      <p:grpSpPr>
        <a:xfrm>
          <a:off x="0" y="0"/>
          <a:ext cx="0" cy="0"/>
          <a:chOff x="0" y="0"/>
          <a:chExt cx="0" cy="0"/>
        </a:xfrm>
      </p:grpSpPr>
      <p:sp>
        <p:nvSpPr>
          <p:cNvPr id="108" name="Shape 108"/>
          <p:cNvSpPr txBox="1"/>
          <p:nvPr>
            <p:ph type="title"/>
          </p:nvPr>
        </p:nvSpPr>
        <p:spPr>
          <a:xfrm>
            <a:off x="1155700" y="2781300"/>
            <a:ext cx="13931900" cy="3568699"/>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109" name="Shape 109"/>
          <p:cNvSpPr txBox="1"/>
          <p:nvPr>
            <p:ph idx="1" type="body"/>
          </p:nvPr>
        </p:nvSpPr>
        <p:spPr>
          <a:xfrm>
            <a:off x="812800" y="2133600"/>
            <a:ext cx="7239000" cy="6034087"/>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10" name="Shape 110"/>
          <p:cNvSpPr txBox="1"/>
          <p:nvPr>
            <p:ph idx="2" type="body"/>
          </p:nvPr>
        </p:nvSpPr>
        <p:spPr>
          <a:xfrm>
            <a:off x="8204200" y="2133600"/>
            <a:ext cx="7239000" cy="6034087"/>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11" name="Shape 111"/>
        <p:cNvGrpSpPr/>
        <p:nvPr/>
      </p:nvGrpSpPr>
      <p:grpSpPr>
        <a:xfrm>
          <a:off x="0" y="0"/>
          <a:ext cx="0" cy="0"/>
          <a:chOff x="0" y="0"/>
          <a:chExt cx="0" cy="0"/>
        </a:xfrm>
      </p:grpSpPr>
      <p:sp>
        <p:nvSpPr>
          <p:cNvPr id="112" name="Shape 112"/>
          <p:cNvSpPr txBox="1"/>
          <p:nvPr>
            <p:ph type="title"/>
          </p:nvPr>
        </p:nvSpPr>
        <p:spPr>
          <a:xfrm>
            <a:off x="1284287" y="5875337"/>
            <a:ext cx="13817599" cy="1816099"/>
          </a:xfrm>
          <a:prstGeom prst="rect">
            <a:avLst/>
          </a:prstGeom>
          <a:noFill/>
          <a:ln>
            <a:noFill/>
          </a:ln>
        </p:spPr>
        <p:txBody>
          <a:bodyPr anchorCtr="0" anchor="t"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13" name="Shape 113"/>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14" name="Shape 114"/>
        <p:cNvGrpSpPr/>
        <p:nvPr/>
      </p:nvGrpSpPr>
      <p:grpSpPr>
        <a:xfrm>
          <a:off x="0" y="0"/>
          <a:ext cx="0" cy="0"/>
          <a:chOff x="0" y="0"/>
          <a:chExt cx="0" cy="0"/>
        </a:xfrm>
      </p:grpSpPr>
      <p:sp>
        <p:nvSpPr>
          <p:cNvPr id="115" name="Shape 115"/>
          <p:cNvSpPr txBox="1"/>
          <p:nvPr>
            <p:ph type="title"/>
          </p:nvPr>
        </p:nvSpPr>
        <p:spPr>
          <a:xfrm>
            <a:off x="1155700" y="2781300"/>
            <a:ext cx="13931900" cy="3568699"/>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116" name="Shape 116"/>
          <p:cNvSpPr txBox="1"/>
          <p:nvPr>
            <p:ph idx="1" type="body"/>
          </p:nvPr>
        </p:nvSpPr>
        <p:spPr>
          <a:xfrm>
            <a:off x="812800" y="2133600"/>
            <a:ext cx="14630400" cy="6034087"/>
          </a:xfrm>
          <a:prstGeom prst="rect">
            <a:avLst/>
          </a:prstGeom>
          <a:noFill/>
          <a:ln>
            <a:noFill/>
          </a:ln>
        </p:spPr>
        <p:txBody>
          <a:bodyPr anchorCtr="0" anchor="t" bIns="91425" lIns="91425" rIns="91425" tIns="91425"/>
          <a:lstStyle>
            <a:lvl1pPr indent="-342900" marL="342900" rtl="0" algn="ctr">
              <a:spcBef>
                <a:spcPts val="0"/>
              </a:spcBef>
              <a:spcAft>
                <a:spcPts val="0"/>
              </a:spcAft>
              <a:defRPr/>
            </a:lvl1pPr>
            <a:lvl2pPr indent="-285750" marL="742950" rtl="0" algn="ctr">
              <a:spcBef>
                <a:spcPts val="0"/>
              </a:spcBef>
              <a:spcAft>
                <a:spcPts val="0"/>
              </a:spcAft>
              <a:defRPr/>
            </a:lvl2pPr>
            <a:lvl3pPr indent="-228600" marL="1143000" rtl="0" algn="ctr">
              <a:spcBef>
                <a:spcPts val="0"/>
              </a:spcBef>
              <a:spcAft>
                <a:spcPts val="0"/>
              </a:spcAft>
              <a:defRPr/>
            </a:lvl3pPr>
            <a:lvl4pPr indent="-228600" marL="1600200" rtl="0" algn="ctr">
              <a:spcBef>
                <a:spcPts val="0"/>
              </a:spcBef>
              <a:spcAft>
                <a:spcPts val="0"/>
              </a:spcAft>
              <a:defRPr/>
            </a:lvl4pPr>
            <a:lvl5pPr indent="-228600" marL="2057400"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17" name="Shape 117"/>
        <p:cNvGrpSpPr/>
        <p:nvPr/>
      </p:nvGrpSpPr>
      <p:grpSpPr>
        <a:xfrm>
          <a:off x="0" y="0"/>
          <a:ext cx="0" cy="0"/>
          <a:chOff x="0" y="0"/>
          <a:chExt cx="0" cy="0"/>
        </a:xfrm>
      </p:grpSpPr>
      <p:sp>
        <p:nvSpPr>
          <p:cNvPr id="118" name="Shape 118"/>
          <p:cNvSpPr txBox="1"/>
          <p:nvPr>
            <p:ph type="ctrTitle"/>
          </p:nvPr>
        </p:nvSpPr>
        <p:spPr>
          <a:xfrm>
            <a:off x="1219200" y="2840038"/>
            <a:ext cx="13817599" cy="1960561"/>
          </a:xfrm>
          <a:prstGeom prst="rect">
            <a:avLst/>
          </a:prstGeom>
          <a:noFill/>
          <a:ln>
            <a:noFill/>
          </a:ln>
        </p:spPr>
        <p:txBody>
          <a:bodyPr anchorCtr="0" anchor="ctr" bIns="91425" lIns="91425" rIns="91425" tIns="91425"/>
          <a:lstStyle>
            <a:lvl1pPr indent="0" marL="0" marR="0" rtl="0" algn="ctr">
              <a:spcBef>
                <a:spcPts val="0"/>
              </a:spcBef>
              <a:spcAft>
                <a:spcPts val="0"/>
              </a:spcAft>
              <a:defRPr/>
            </a:lvl1pPr>
            <a:lvl2pPr indent="0" marL="0" marR="0" rtl="0" algn="ctr">
              <a:spcBef>
                <a:spcPts val="0"/>
              </a:spcBef>
              <a:spcAft>
                <a:spcPts val="0"/>
              </a:spcAft>
              <a:defRPr/>
            </a:lvl2pPr>
            <a:lvl3pPr indent="0" marL="0" marR="0" rtl="0" algn="ctr">
              <a:spcBef>
                <a:spcPts val="0"/>
              </a:spcBef>
              <a:spcAft>
                <a:spcPts val="0"/>
              </a:spcAft>
              <a:defRPr/>
            </a:lvl3pPr>
            <a:lvl4pPr indent="0" marL="0" marR="0" rtl="0" algn="ctr">
              <a:spcBef>
                <a:spcPts val="0"/>
              </a:spcBef>
              <a:spcAft>
                <a:spcPts val="0"/>
              </a:spcAft>
              <a:defRPr/>
            </a:lvl4pPr>
            <a:lvl5pPr indent="0" marL="0" marR="0" rtl="0" algn="ctr">
              <a:spcBef>
                <a:spcPts val="0"/>
              </a:spcBef>
              <a:spcAft>
                <a:spcPts val="0"/>
              </a:spcAft>
              <a:defRPr/>
            </a:lvl5pPr>
            <a:lvl6pPr indent="0" marL="457200" marR="0" rtl="0" algn="ctr">
              <a:spcBef>
                <a:spcPts val="0"/>
              </a:spcBef>
              <a:spcAft>
                <a:spcPts val="0"/>
              </a:spcAft>
              <a:defRPr/>
            </a:lvl6pPr>
            <a:lvl7pPr indent="0" marL="914400" marR="0" rtl="0" algn="ctr">
              <a:spcBef>
                <a:spcPts val="0"/>
              </a:spcBef>
              <a:spcAft>
                <a:spcPts val="0"/>
              </a:spcAft>
              <a:defRPr/>
            </a:lvl7pPr>
            <a:lvl8pPr indent="0" marL="1371600" marR="0" rtl="0" algn="ctr">
              <a:spcBef>
                <a:spcPts val="0"/>
              </a:spcBef>
              <a:spcAft>
                <a:spcPts val="0"/>
              </a:spcAft>
              <a:defRPr/>
            </a:lvl8pPr>
            <a:lvl9pPr indent="0" marL="1828800" marR="0" rtl="0" algn="ctr">
              <a:spcBef>
                <a:spcPts val="0"/>
              </a:spcBef>
              <a:spcAft>
                <a:spcPts val="0"/>
              </a:spcAft>
              <a:defRPr/>
            </a:lvl9pPr>
          </a:lstStyle>
          <a:p/>
        </p:txBody>
      </p:sp>
      <p:sp>
        <p:nvSpPr>
          <p:cNvPr id="119" name="Shape 119"/>
          <p:cNvSpPr txBox="1"/>
          <p:nvPr>
            <p:ph idx="1" type="subTitle"/>
          </p:nvPr>
        </p:nvSpPr>
        <p:spPr>
          <a:xfrm>
            <a:off x="2438400" y="5181600"/>
            <a:ext cx="11379200" cy="2336800"/>
          </a:xfrm>
          <a:prstGeom prst="rect">
            <a:avLst/>
          </a:prstGeom>
          <a:noFill/>
          <a:ln>
            <a:noFill/>
          </a:ln>
        </p:spPr>
        <p:txBody>
          <a:bodyPr anchorCtr="0" anchor="t" bIns="91425" lIns="91425" rIns="91425" tIns="91425"/>
          <a:lstStyle>
            <a:lvl1pPr indent="0" marL="0" marR="0" rtl="0" algn="ctr">
              <a:spcBef>
                <a:spcPts val="0"/>
              </a:spcBef>
              <a:spcAft>
                <a:spcPts val="0"/>
              </a:spcAft>
              <a:buClr>
                <a:schemeClr val="lt1"/>
              </a:buClr>
              <a:buFont typeface="Cabin"/>
              <a:buNone/>
              <a:defRPr/>
            </a:lvl1pPr>
            <a:lvl2pPr indent="0" marL="457200" marR="0" rtl="0" algn="ctr">
              <a:spcBef>
                <a:spcPts val="0"/>
              </a:spcBef>
              <a:spcAft>
                <a:spcPts val="0"/>
              </a:spcAft>
              <a:buClr>
                <a:schemeClr val="lt1"/>
              </a:buClr>
              <a:buFont typeface="Cabin"/>
              <a:buNone/>
              <a:defRPr/>
            </a:lvl2pPr>
            <a:lvl3pPr indent="0" marL="914400" marR="0" rtl="0" algn="ctr">
              <a:spcBef>
                <a:spcPts val="0"/>
              </a:spcBef>
              <a:spcAft>
                <a:spcPts val="0"/>
              </a:spcAft>
              <a:buClr>
                <a:schemeClr val="lt1"/>
              </a:buClr>
              <a:buFont typeface="Cabin"/>
              <a:buNone/>
              <a:defRPr/>
            </a:lvl3pPr>
            <a:lvl4pPr indent="0" marL="1371600" marR="0" rtl="0" algn="ctr">
              <a:spcBef>
                <a:spcPts val="0"/>
              </a:spcBef>
              <a:spcAft>
                <a:spcPts val="0"/>
              </a:spcAft>
              <a:buClr>
                <a:schemeClr val="lt1"/>
              </a:buClr>
              <a:buFont typeface="Cabin"/>
              <a:buNone/>
              <a:defRPr/>
            </a:lvl4pPr>
            <a:lvl5pPr indent="0" marL="1828800" marR="0" rtl="0" algn="ctr">
              <a:spcBef>
                <a:spcPts val="0"/>
              </a:spcBef>
              <a:spcAft>
                <a:spcPts val="0"/>
              </a:spcAft>
              <a:buClr>
                <a:schemeClr val="lt1"/>
              </a:buClr>
              <a:buFont typeface="Cabin"/>
              <a:buNone/>
              <a:defRPr/>
            </a:lvl5pPr>
            <a:lvl6pPr indent="0" marL="2286000" marR="0" rtl="0" algn="ctr">
              <a:spcBef>
                <a:spcPts val="0"/>
              </a:spcBef>
              <a:spcAft>
                <a:spcPts val="0"/>
              </a:spcAft>
              <a:buClr>
                <a:schemeClr val="lt1"/>
              </a:buClr>
              <a:buFont typeface="Cabin"/>
              <a:buNone/>
              <a:defRPr/>
            </a:lvl6pPr>
            <a:lvl7pPr indent="0" marL="2743200" marR="0" rtl="0" algn="ctr">
              <a:spcBef>
                <a:spcPts val="0"/>
              </a:spcBef>
              <a:spcAft>
                <a:spcPts val="0"/>
              </a:spcAft>
              <a:buClr>
                <a:schemeClr val="lt1"/>
              </a:buClr>
              <a:buFont typeface="Cabin"/>
              <a:buNone/>
              <a:defRPr/>
            </a:lvl7pPr>
            <a:lvl8pPr indent="0" marL="3200400" marR="0" rtl="0" algn="ctr">
              <a:spcBef>
                <a:spcPts val="0"/>
              </a:spcBef>
              <a:spcAft>
                <a:spcPts val="0"/>
              </a:spcAft>
              <a:buClr>
                <a:schemeClr val="lt1"/>
              </a:buClr>
              <a:buFont typeface="Cabin"/>
              <a:buNone/>
              <a:defRPr/>
            </a:lvl8pPr>
            <a:lvl9pPr indent="0" marL="3657600" marR="0" rtl="0" algn="ctr">
              <a:spcBef>
                <a:spcPts val="0"/>
              </a:spcBef>
              <a:spcAft>
                <a:spcPts val="0"/>
              </a:spcAft>
              <a:buClr>
                <a:schemeClr val="lt1"/>
              </a:buClr>
              <a:buFont typeface="Cabin"/>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23" name="Shape 123"/>
        <p:cNvGrpSpPr/>
        <p:nvPr/>
      </p:nvGrpSpPr>
      <p:grpSpPr>
        <a:xfrm>
          <a:off x="0" y="0"/>
          <a:ext cx="0" cy="0"/>
          <a:chOff x="0" y="0"/>
          <a:chExt cx="0" cy="0"/>
        </a:xfrm>
      </p:grpSpPr>
      <p:sp>
        <p:nvSpPr>
          <p:cNvPr id="124" name="Shape 124"/>
          <p:cNvSpPr txBox="1"/>
          <p:nvPr>
            <p:ph type="title"/>
          </p:nvPr>
        </p:nvSpPr>
        <p:spPr>
          <a:xfrm rot="5400000">
            <a:off x="9313799" y="2532099"/>
            <a:ext cx="8064599" cy="3483000"/>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125" name="Shape 125"/>
          <p:cNvSpPr txBox="1"/>
          <p:nvPr>
            <p:ph idx="1" type="body"/>
          </p:nvPr>
        </p:nvSpPr>
        <p:spPr>
          <a:xfrm rot="5400000">
            <a:off x="2271625" y="-874699"/>
            <a:ext cx="8064599" cy="10296599"/>
          </a:xfrm>
          <a:prstGeom prst="rect">
            <a:avLst/>
          </a:prstGeom>
          <a:noFill/>
          <a:ln>
            <a:noFill/>
          </a:ln>
        </p:spPr>
        <p:txBody>
          <a:bodyPr anchorCtr="0" anchor="ctr" bIns="91425" lIns="91425" rIns="91425" tIns="91425"/>
          <a:lstStyle>
            <a:lvl1pPr indent="-142494" marL="711200" rtl="0" algn="l">
              <a:spcBef>
                <a:spcPts val="3500"/>
              </a:spcBef>
              <a:spcAft>
                <a:spcPts val="0"/>
              </a:spcAft>
              <a:buClr>
                <a:schemeClr val="lt1"/>
              </a:buClr>
              <a:buFont typeface="Cabin"/>
              <a:buChar char="•"/>
              <a:defRPr/>
            </a:lvl1pPr>
            <a:lvl2pPr indent="-142494" marL="1003300" rtl="0" algn="l">
              <a:spcBef>
                <a:spcPts val="3500"/>
              </a:spcBef>
              <a:spcAft>
                <a:spcPts val="0"/>
              </a:spcAft>
              <a:buClr>
                <a:schemeClr val="lt1"/>
              </a:buClr>
              <a:buFont typeface="Cabin"/>
              <a:buChar char="•"/>
              <a:defRPr/>
            </a:lvl2pPr>
            <a:lvl3pPr indent="-142494" marL="1295400" rtl="0" algn="l">
              <a:spcBef>
                <a:spcPts val="3500"/>
              </a:spcBef>
              <a:spcAft>
                <a:spcPts val="0"/>
              </a:spcAft>
              <a:buClr>
                <a:schemeClr val="lt1"/>
              </a:buClr>
              <a:buFont typeface="Cabin"/>
              <a:buChar char="•"/>
              <a:defRPr/>
            </a:lvl3pPr>
            <a:lvl4pPr indent="-142494" marL="1600200" rtl="0" algn="l">
              <a:spcBef>
                <a:spcPts val="3500"/>
              </a:spcBef>
              <a:spcAft>
                <a:spcPts val="0"/>
              </a:spcAft>
              <a:buClr>
                <a:schemeClr val="lt1"/>
              </a:buClr>
              <a:buFont typeface="Cabin"/>
              <a:buChar char="•"/>
              <a:defRPr/>
            </a:lvl4pPr>
            <a:lvl5pPr indent="-142494" marL="1892300" rtl="0" algn="l">
              <a:spcBef>
                <a:spcPts val="3500"/>
              </a:spcBef>
              <a:spcAft>
                <a:spcPts val="0"/>
              </a:spcAft>
              <a:buClr>
                <a:schemeClr val="lt1"/>
              </a:buClr>
              <a:buFont typeface="Cabin"/>
              <a:buChar char="•"/>
              <a:defRPr/>
            </a:lvl5pPr>
            <a:lvl6pPr indent="-142494" marL="2349500" rtl="0" algn="l">
              <a:spcBef>
                <a:spcPts val="3500"/>
              </a:spcBef>
              <a:spcAft>
                <a:spcPts val="0"/>
              </a:spcAft>
              <a:buClr>
                <a:schemeClr val="lt1"/>
              </a:buClr>
              <a:buFont typeface="Cabin"/>
              <a:buChar char="•"/>
              <a:defRPr/>
            </a:lvl6pPr>
            <a:lvl7pPr indent="-142494" marL="2806700" rtl="0" algn="l">
              <a:spcBef>
                <a:spcPts val="3500"/>
              </a:spcBef>
              <a:spcAft>
                <a:spcPts val="0"/>
              </a:spcAft>
              <a:buClr>
                <a:schemeClr val="lt1"/>
              </a:buClr>
              <a:buFont typeface="Cabin"/>
              <a:buChar char="•"/>
              <a:defRPr/>
            </a:lvl7pPr>
            <a:lvl8pPr indent="-142494" marL="3263900" rtl="0" algn="l">
              <a:spcBef>
                <a:spcPts val="3500"/>
              </a:spcBef>
              <a:spcAft>
                <a:spcPts val="0"/>
              </a:spcAft>
              <a:buClr>
                <a:schemeClr val="lt1"/>
              </a:buClr>
              <a:buFont typeface="Cabin"/>
              <a:buChar char="•"/>
              <a:defRPr/>
            </a:lvl8pPr>
            <a:lvl9pPr indent="-142494"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26" name="Shape 126"/>
        <p:cNvGrpSpPr/>
        <p:nvPr/>
      </p:nvGrpSpPr>
      <p:grpSpPr>
        <a:xfrm>
          <a:off x="0" y="0"/>
          <a:ext cx="0" cy="0"/>
          <a:chOff x="0" y="0"/>
          <a:chExt cx="0" cy="0"/>
        </a:xfrm>
      </p:grpSpPr>
      <p:sp>
        <p:nvSpPr>
          <p:cNvPr id="127" name="Shape 127"/>
          <p:cNvSpPr txBox="1"/>
          <p:nvPr>
            <p:ph type="title"/>
          </p:nvPr>
        </p:nvSpPr>
        <p:spPr>
          <a:xfrm>
            <a:off x="1155700" y="241300"/>
            <a:ext cx="13932000" cy="2298600"/>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128" name="Shape 128"/>
          <p:cNvSpPr txBox="1"/>
          <p:nvPr>
            <p:ph idx="1" type="body"/>
          </p:nvPr>
        </p:nvSpPr>
        <p:spPr>
          <a:xfrm rot="5400000">
            <a:off x="5270399" y="-1511300"/>
            <a:ext cx="5702399" cy="13932000"/>
          </a:xfrm>
          <a:prstGeom prst="rect">
            <a:avLst/>
          </a:prstGeom>
          <a:noFill/>
          <a:ln>
            <a:noFill/>
          </a:ln>
        </p:spPr>
        <p:txBody>
          <a:bodyPr anchorCtr="0" anchor="ctr" bIns="91425" lIns="91425" rIns="91425" tIns="91425"/>
          <a:lstStyle>
            <a:lvl1pPr indent="-142494" marL="711200" rtl="0" algn="l">
              <a:spcBef>
                <a:spcPts val="3500"/>
              </a:spcBef>
              <a:spcAft>
                <a:spcPts val="0"/>
              </a:spcAft>
              <a:buClr>
                <a:schemeClr val="lt1"/>
              </a:buClr>
              <a:buFont typeface="Cabin"/>
              <a:buChar char="•"/>
              <a:defRPr/>
            </a:lvl1pPr>
            <a:lvl2pPr indent="-142494" marL="1003300" rtl="0" algn="l">
              <a:spcBef>
                <a:spcPts val="3500"/>
              </a:spcBef>
              <a:spcAft>
                <a:spcPts val="0"/>
              </a:spcAft>
              <a:buClr>
                <a:schemeClr val="lt1"/>
              </a:buClr>
              <a:buFont typeface="Cabin"/>
              <a:buChar char="•"/>
              <a:defRPr/>
            </a:lvl2pPr>
            <a:lvl3pPr indent="-142494" marL="1295400" rtl="0" algn="l">
              <a:spcBef>
                <a:spcPts val="3500"/>
              </a:spcBef>
              <a:spcAft>
                <a:spcPts val="0"/>
              </a:spcAft>
              <a:buClr>
                <a:schemeClr val="lt1"/>
              </a:buClr>
              <a:buFont typeface="Cabin"/>
              <a:buChar char="•"/>
              <a:defRPr/>
            </a:lvl3pPr>
            <a:lvl4pPr indent="-142494" marL="1600200" rtl="0" algn="l">
              <a:spcBef>
                <a:spcPts val="3500"/>
              </a:spcBef>
              <a:spcAft>
                <a:spcPts val="0"/>
              </a:spcAft>
              <a:buClr>
                <a:schemeClr val="lt1"/>
              </a:buClr>
              <a:buFont typeface="Cabin"/>
              <a:buChar char="•"/>
              <a:defRPr/>
            </a:lvl4pPr>
            <a:lvl5pPr indent="-142494" marL="1892300" rtl="0" algn="l">
              <a:spcBef>
                <a:spcPts val="3500"/>
              </a:spcBef>
              <a:spcAft>
                <a:spcPts val="0"/>
              </a:spcAft>
              <a:buClr>
                <a:schemeClr val="lt1"/>
              </a:buClr>
              <a:buFont typeface="Cabin"/>
              <a:buChar char="•"/>
              <a:defRPr/>
            </a:lvl5pPr>
            <a:lvl6pPr indent="-142494" marL="2349500" rtl="0" algn="l">
              <a:spcBef>
                <a:spcPts val="3500"/>
              </a:spcBef>
              <a:spcAft>
                <a:spcPts val="0"/>
              </a:spcAft>
              <a:buClr>
                <a:schemeClr val="lt1"/>
              </a:buClr>
              <a:buFont typeface="Cabin"/>
              <a:buChar char="•"/>
              <a:defRPr/>
            </a:lvl6pPr>
            <a:lvl7pPr indent="-142494" marL="2806700" rtl="0" algn="l">
              <a:spcBef>
                <a:spcPts val="3500"/>
              </a:spcBef>
              <a:spcAft>
                <a:spcPts val="0"/>
              </a:spcAft>
              <a:buClr>
                <a:schemeClr val="lt1"/>
              </a:buClr>
              <a:buFont typeface="Cabin"/>
              <a:buChar char="•"/>
              <a:defRPr/>
            </a:lvl7pPr>
            <a:lvl8pPr indent="-142494" marL="3263900" rtl="0" algn="l">
              <a:spcBef>
                <a:spcPts val="3500"/>
              </a:spcBef>
              <a:spcAft>
                <a:spcPts val="0"/>
              </a:spcAft>
              <a:buClr>
                <a:schemeClr val="lt1"/>
              </a:buClr>
              <a:buFont typeface="Cabin"/>
              <a:buChar char="•"/>
              <a:defRPr/>
            </a:lvl8pPr>
            <a:lvl9pPr indent="-142494"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29" name="Shape 129"/>
        <p:cNvGrpSpPr/>
        <p:nvPr/>
      </p:nvGrpSpPr>
      <p:grpSpPr>
        <a:xfrm>
          <a:off x="0" y="0"/>
          <a:ext cx="0" cy="0"/>
          <a:chOff x="0" y="0"/>
          <a:chExt cx="0" cy="0"/>
        </a:xfrm>
      </p:grpSpPr>
      <p:sp>
        <p:nvSpPr>
          <p:cNvPr id="130" name="Shape 130"/>
          <p:cNvSpPr txBox="1"/>
          <p:nvPr>
            <p:ph type="title"/>
          </p:nvPr>
        </p:nvSpPr>
        <p:spPr>
          <a:xfrm>
            <a:off x="3186113" y="6400800"/>
            <a:ext cx="9753599" cy="755699"/>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31" name="Shape 131"/>
          <p:cNvSpPr/>
          <p:nvPr>
            <p:ph idx="2" type="pic"/>
          </p:nvPr>
        </p:nvSpPr>
        <p:spPr>
          <a:xfrm>
            <a:off x="3186113" y="817562"/>
            <a:ext cx="9753599" cy="5486399"/>
          </a:xfrm>
          <a:prstGeom prst="rect">
            <a:avLst/>
          </a:prstGeom>
          <a:noFill/>
          <a:ln>
            <a:noFill/>
          </a:ln>
        </p:spPr>
      </p:sp>
      <p:sp>
        <p:nvSpPr>
          <p:cNvPr id="132" name="Shape 132"/>
          <p:cNvSpPr txBox="1"/>
          <p:nvPr>
            <p:ph idx="1" type="body"/>
          </p:nvPr>
        </p:nvSpPr>
        <p:spPr>
          <a:xfrm>
            <a:off x="3186113" y="7156450"/>
            <a:ext cx="9753599" cy="1073099"/>
          </a:xfrm>
          <a:prstGeom prst="rect">
            <a:avLst/>
          </a:prstGeom>
          <a:noFill/>
          <a:ln>
            <a:noFill/>
          </a:ln>
        </p:spPr>
        <p:txBody>
          <a:bodyPr anchorCtr="0" anchor="ctr"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33" name="Shape 133"/>
        <p:cNvGrpSpPr/>
        <p:nvPr/>
      </p:nvGrpSpPr>
      <p:grpSpPr>
        <a:xfrm>
          <a:off x="0" y="0"/>
          <a:ext cx="0" cy="0"/>
          <a:chOff x="0" y="0"/>
          <a:chExt cx="0" cy="0"/>
        </a:xfrm>
      </p:grpSpPr>
      <p:sp>
        <p:nvSpPr>
          <p:cNvPr id="134" name="Shape 134"/>
          <p:cNvSpPr txBox="1"/>
          <p:nvPr>
            <p:ph type="title"/>
          </p:nvPr>
        </p:nvSpPr>
        <p:spPr>
          <a:xfrm>
            <a:off x="812800" y="363537"/>
            <a:ext cx="5348399" cy="1549499"/>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35" name="Shape 135"/>
          <p:cNvSpPr txBox="1"/>
          <p:nvPr>
            <p:ph idx="1" type="body"/>
          </p:nvPr>
        </p:nvSpPr>
        <p:spPr>
          <a:xfrm>
            <a:off x="6356350" y="363537"/>
            <a:ext cx="9086699" cy="7804199"/>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36" name="Shape 136"/>
          <p:cNvSpPr txBox="1"/>
          <p:nvPr>
            <p:ph idx="2" type="body"/>
          </p:nvPr>
        </p:nvSpPr>
        <p:spPr>
          <a:xfrm>
            <a:off x="812800" y="1912938"/>
            <a:ext cx="5348399" cy="6254699"/>
          </a:xfrm>
          <a:prstGeom prst="rect">
            <a:avLst/>
          </a:prstGeom>
          <a:noFill/>
          <a:ln>
            <a:noFill/>
          </a:ln>
        </p:spPr>
        <p:txBody>
          <a:bodyPr anchorCtr="0" anchor="ctr"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37" name="Shape 137"/>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38" name="Shape 138"/>
        <p:cNvGrpSpPr/>
        <p:nvPr/>
      </p:nvGrpSpPr>
      <p:grpSpPr>
        <a:xfrm>
          <a:off x="0" y="0"/>
          <a:ext cx="0" cy="0"/>
          <a:chOff x="0" y="0"/>
          <a:chExt cx="0" cy="0"/>
        </a:xfrm>
      </p:grpSpPr>
      <p:sp>
        <p:nvSpPr>
          <p:cNvPr id="139" name="Shape 139"/>
          <p:cNvSpPr txBox="1"/>
          <p:nvPr>
            <p:ph type="title"/>
          </p:nvPr>
        </p:nvSpPr>
        <p:spPr>
          <a:xfrm>
            <a:off x="1155700" y="241300"/>
            <a:ext cx="13932000" cy="2298600"/>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7" name="Shape 17"/>
        <p:cNvGrpSpPr/>
        <p:nvPr/>
      </p:nvGrpSpPr>
      <p:grpSpPr>
        <a:xfrm>
          <a:off x="0" y="0"/>
          <a:ext cx="0" cy="0"/>
          <a:chOff x="0" y="0"/>
          <a:chExt cx="0" cy="0"/>
        </a:xfrm>
      </p:grpSpPr>
      <p:sp>
        <p:nvSpPr>
          <p:cNvPr id="18" name="Shape 18"/>
          <p:cNvSpPr txBox="1"/>
          <p:nvPr>
            <p:ph type="title"/>
          </p:nvPr>
        </p:nvSpPr>
        <p:spPr>
          <a:xfrm>
            <a:off x="812800" y="363537"/>
            <a:ext cx="5348287" cy="1549400"/>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9" name="Shape 19"/>
          <p:cNvSpPr txBox="1"/>
          <p:nvPr>
            <p:ph idx="1" type="body"/>
          </p:nvPr>
        </p:nvSpPr>
        <p:spPr>
          <a:xfrm>
            <a:off x="6356350" y="363537"/>
            <a:ext cx="9086849" cy="7804150"/>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0" name="Shape 20"/>
          <p:cNvSpPr txBox="1"/>
          <p:nvPr>
            <p:ph idx="2" type="body"/>
          </p:nvPr>
        </p:nvSpPr>
        <p:spPr>
          <a:xfrm>
            <a:off x="812800" y="1912938"/>
            <a:ext cx="5348287" cy="6254749"/>
          </a:xfrm>
          <a:prstGeom prst="rect">
            <a:avLst/>
          </a:prstGeom>
          <a:noFill/>
          <a:ln>
            <a:noFill/>
          </a:ln>
        </p:spPr>
        <p:txBody>
          <a:bodyPr anchorCtr="0" anchor="t"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40" name="Shape 140"/>
        <p:cNvGrpSpPr/>
        <p:nvPr/>
      </p:nvGrpSpPr>
      <p:grpSpPr>
        <a:xfrm>
          <a:off x="0" y="0"/>
          <a:ext cx="0" cy="0"/>
          <a:chOff x="0" y="0"/>
          <a:chExt cx="0" cy="0"/>
        </a:xfrm>
      </p:grpSpPr>
      <p:sp>
        <p:nvSpPr>
          <p:cNvPr id="141" name="Shape 141"/>
          <p:cNvSpPr txBox="1"/>
          <p:nvPr>
            <p:ph type="title"/>
          </p:nvPr>
        </p:nvSpPr>
        <p:spPr>
          <a:xfrm>
            <a:off x="812800" y="366712"/>
            <a:ext cx="14630400" cy="1524000"/>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42" name="Shape 142"/>
          <p:cNvSpPr txBox="1"/>
          <p:nvPr>
            <p:ph idx="1" type="body"/>
          </p:nvPr>
        </p:nvSpPr>
        <p:spPr>
          <a:xfrm>
            <a:off x="812800" y="2046288"/>
            <a:ext cx="7181699" cy="854100"/>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
        <p:nvSpPr>
          <p:cNvPr id="143" name="Shape 143"/>
          <p:cNvSpPr txBox="1"/>
          <p:nvPr>
            <p:ph idx="2" type="body"/>
          </p:nvPr>
        </p:nvSpPr>
        <p:spPr>
          <a:xfrm>
            <a:off x="812800" y="2900363"/>
            <a:ext cx="7181699" cy="5267400"/>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44" name="Shape 144"/>
          <p:cNvSpPr txBox="1"/>
          <p:nvPr>
            <p:ph idx="3" type="body"/>
          </p:nvPr>
        </p:nvSpPr>
        <p:spPr>
          <a:xfrm>
            <a:off x="8258175" y="2046288"/>
            <a:ext cx="7184999" cy="854100"/>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
        <p:nvSpPr>
          <p:cNvPr id="145" name="Shape 145"/>
          <p:cNvSpPr txBox="1"/>
          <p:nvPr>
            <p:ph idx="4" type="body"/>
          </p:nvPr>
        </p:nvSpPr>
        <p:spPr>
          <a:xfrm>
            <a:off x="8258175" y="2900363"/>
            <a:ext cx="7184999" cy="5267400"/>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46" name="Shape 146"/>
        <p:cNvGrpSpPr/>
        <p:nvPr/>
      </p:nvGrpSpPr>
      <p:grpSpPr>
        <a:xfrm>
          <a:off x="0" y="0"/>
          <a:ext cx="0" cy="0"/>
          <a:chOff x="0" y="0"/>
          <a:chExt cx="0" cy="0"/>
        </a:xfrm>
      </p:grpSpPr>
      <p:sp>
        <p:nvSpPr>
          <p:cNvPr id="147" name="Shape 147"/>
          <p:cNvSpPr txBox="1"/>
          <p:nvPr>
            <p:ph type="title"/>
          </p:nvPr>
        </p:nvSpPr>
        <p:spPr>
          <a:xfrm>
            <a:off x="1155700" y="241300"/>
            <a:ext cx="13932000" cy="2298600"/>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148" name="Shape 148"/>
          <p:cNvSpPr txBox="1"/>
          <p:nvPr>
            <p:ph idx="1" type="body"/>
          </p:nvPr>
        </p:nvSpPr>
        <p:spPr>
          <a:xfrm>
            <a:off x="1155700" y="2603500"/>
            <a:ext cx="6889800" cy="5702399"/>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49" name="Shape 149"/>
          <p:cNvSpPr txBox="1"/>
          <p:nvPr>
            <p:ph idx="2" type="body"/>
          </p:nvPr>
        </p:nvSpPr>
        <p:spPr>
          <a:xfrm>
            <a:off x="8197850" y="2603500"/>
            <a:ext cx="6889800" cy="5702399"/>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0" name="Shape 150"/>
        <p:cNvGrpSpPr/>
        <p:nvPr/>
      </p:nvGrpSpPr>
      <p:grpSpPr>
        <a:xfrm>
          <a:off x="0" y="0"/>
          <a:ext cx="0" cy="0"/>
          <a:chOff x="0" y="0"/>
          <a:chExt cx="0" cy="0"/>
        </a:xfrm>
      </p:grpSpPr>
      <p:sp>
        <p:nvSpPr>
          <p:cNvPr id="151" name="Shape 151"/>
          <p:cNvSpPr txBox="1"/>
          <p:nvPr>
            <p:ph type="title"/>
          </p:nvPr>
        </p:nvSpPr>
        <p:spPr>
          <a:xfrm>
            <a:off x="1284287" y="5875337"/>
            <a:ext cx="13817699" cy="1816200"/>
          </a:xfrm>
          <a:prstGeom prst="rect">
            <a:avLst/>
          </a:prstGeom>
          <a:noFill/>
          <a:ln>
            <a:noFill/>
          </a:ln>
        </p:spPr>
        <p:txBody>
          <a:bodyPr anchorCtr="0" anchor="t"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52" name="Shape 152"/>
          <p:cNvSpPr txBox="1"/>
          <p:nvPr>
            <p:ph idx="1" type="body"/>
          </p:nvPr>
        </p:nvSpPr>
        <p:spPr>
          <a:xfrm>
            <a:off x="1284287" y="3875087"/>
            <a:ext cx="13817699" cy="2000400"/>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53" name="Shape 153"/>
        <p:cNvGrpSpPr/>
        <p:nvPr/>
      </p:nvGrpSpPr>
      <p:grpSpPr>
        <a:xfrm>
          <a:off x="0" y="0"/>
          <a:ext cx="0" cy="0"/>
          <a:chOff x="0" y="0"/>
          <a:chExt cx="0" cy="0"/>
        </a:xfrm>
      </p:grpSpPr>
      <p:sp>
        <p:nvSpPr>
          <p:cNvPr id="154" name="Shape 154"/>
          <p:cNvSpPr txBox="1"/>
          <p:nvPr>
            <p:ph type="title"/>
          </p:nvPr>
        </p:nvSpPr>
        <p:spPr>
          <a:xfrm>
            <a:off x="1155700" y="241300"/>
            <a:ext cx="13932000" cy="2298600"/>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155" name="Shape 155"/>
          <p:cNvSpPr txBox="1"/>
          <p:nvPr>
            <p:ph idx="1" type="body"/>
          </p:nvPr>
        </p:nvSpPr>
        <p:spPr>
          <a:xfrm>
            <a:off x="1155700" y="2603500"/>
            <a:ext cx="13932000" cy="5702399"/>
          </a:xfrm>
          <a:prstGeom prst="rect">
            <a:avLst/>
          </a:prstGeom>
          <a:noFill/>
          <a:ln>
            <a:noFill/>
          </a:ln>
        </p:spPr>
        <p:txBody>
          <a:bodyPr anchorCtr="0" anchor="ctr" bIns="91425" lIns="91425" rIns="91425" tIns="91425"/>
          <a:lstStyle>
            <a:lvl1pPr indent="-142494" marL="711200" rtl="0" algn="l">
              <a:spcBef>
                <a:spcPts val="3500"/>
              </a:spcBef>
              <a:spcAft>
                <a:spcPts val="0"/>
              </a:spcAft>
              <a:buClr>
                <a:schemeClr val="lt1"/>
              </a:buClr>
              <a:buFont typeface="Cabin"/>
              <a:buChar char="•"/>
              <a:defRPr/>
            </a:lvl1pPr>
            <a:lvl2pPr indent="-142494" marL="1003300" rtl="0" algn="l">
              <a:spcBef>
                <a:spcPts val="3500"/>
              </a:spcBef>
              <a:spcAft>
                <a:spcPts val="0"/>
              </a:spcAft>
              <a:buClr>
                <a:schemeClr val="lt1"/>
              </a:buClr>
              <a:buFont typeface="Cabin"/>
              <a:buChar char="•"/>
              <a:defRPr/>
            </a:lvl2pPr>
            <a:lvl3pPr indent="-142494" marL="1295400" rtl="0" algn="l">
              <a:spcBef>
                <a:spcPts val="3500"/>
              </a:spcBef>
              <a:spcAft>
                <a:spcPts val="0"/>
              </a:spcAft>
              <a:buClr>
                <a:schemeClr val="lt1"/>
              </a:buClr>
              <a:buFont typeface="Cabin"/>
              <a:buChar char="•"/>
              <a:defRPr/>
            </a:lvl3pPr>
            <a:lvl4pPr indent="-142494" marL="1600200" rtl="0" algn="l">
              <a:spcBef>
                <a:spcPts val="3500"/>
              </a:spcBef>
              <a:spcAft>
                <a:spcPts val="0"/>
              </a:spcAft>
              <a:buClr>
                <a:schemeClr val="lt1"/>
              </a:buClr>
              <a:buFont typeface="Cabin"/>
              <a:buChar char="•"/>
              <a:defRPr/>
            </a:lvl4pPr>
            <a:lvl5pPr indent="-142494" marL="1892300" rtl="0" algn="l">
              <a:spcBef>
                <a:spcPts val="3500"/>
              </a:spcBef>
              <a:spcAft>
                <a:spcPts val="0"/>
              </a:spcAft>
              <a:buClr>
                <a:schemeClr val="lt1"/>
              </a:buClr>
              <a:buFont typeface="Cabin"/>
              <a:buChar char="•"/>
              <a:defRPr/>
            </a:lvl5pPr>
            <a:lvl6pPr indent="-142494" marL="2349500" rtl="0" algn="l">
              <a:spcBef>
                <a:spcPts val="3500"/>
              </a:spcBef>
              <a:spcAft>
                <a:spcPts val="0"/>
              </a:spcAft>
              <a:buClr>
                <a:schemeClr val="lt1"/>
              </a:buClr>
              <a:buFont typeface="Cabin"/>
              <a:buChar char="•"/>
              <a:defRPr/>
            </a:lvl6pPr>
            <a:lvl7pPr indent="-142494" marL="2806700" rtl="0" algn="l">
              <a:spcBef>
                <a:spcPts val="3500"/>
              </a:spcBef>
              <a:spcAft>
                <a:spcPts val="0"/>
              </a:spcAft>
              <a:buClr>
                <a:schemeClr val="lt1"/>
              </a:buClr>
              <a:buFont typeface="Cabin"/>
              <a:buChar char="•"/>
              <a:defRPr/>
            </a:lvl7pPr>
            <a:lvl8pPr indent="-142494" marL="3263900" rtl="0" algn="l">
              <a:spcBef>
                <a:spcPts val="3500"/>
              </a:spcBef>
              <a:spcAft>
                <a:spcPts val="0"/>
              </a:spcAft>
              <a:buClr>
                <a:schemeClr val="lt1"/>
              </a:buClr>
              <a:buFont typeface="Cabin"/>
              <a:buChar char="•"/>
              <a:defRPr/>
            </a:lvl8pPr>
            <a:lvl9pPr indent="-142494"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56" name="Shape 156"/>
        <p:cNvGrpSpPr/>
        <p:nvPr/>
      </p:nvGrpSpPr>
      <p:grpSpPr>
        <a:xfrm>
          <a:off x="0" y="0"/>
          <a:ext cx="0" cy="0"/>
          <a:chOff x="0" y="0"/>
          <a:chExt cx="0" cy="0"/>
        </a:xfrm>
      </p:grpSpPr>
      <p:sp>
        <p:nvSpPr>
          <p:cNvPr id="157" name="Shape 157"/>
          <p:cNvSpPr txBox="1"/>
          <p:nvPr>
            <p:ph type="ctrTitle"/>
          </p:nvPr>
        </p:nvSpPr>
        <p:spPr>
          <a:xfrm>
            <a:off x="1219200" y="2840038"/>
            <a:ext cx="13817699" cy="1960500"/>
          </a:xfrm>
          <a:prstGeom prst="rect">
            <a:avLst/>
          </a:prstGeom>
          <a:noFill/>
          <a:ln>
            <a:noFill/>
          </a:ln>
        </p:spPr>
        <p:txBody>
          <a:bodyPr anchorCtr="0" anchor="ctr" bIns="91425" lIns="91425" rIns="91425" tIns="91425"/>
          <a:lstStyle>
            <a:lvl1pPr indent="0" marL="0" marR="0" rtl="0" algn="ctr">
              <a:spcBef>
                <a:spcPts val="0"/>
              </a:spcBef>
              <a:spcAft>
                <a:spcPts val="0"/>
              </a:spcAft>
              <a:defRPr/>
            </a:lvl1pPr>
            <a:lvl2pPr indent="0" marL="0" marR="0" rtl="0" algn="ctr">
              <a:spcBef>
                <a:spcPts val="0"/>
              </a:spcBef>
              <a:spcAft>
                <a:spcPts val="0"/>
              </a:spcAft>
              <a:defRPr/>
            </a:lvl2pPr>
            <a:lvl3pPr indent="0" marL="0" marR="0" rtl="0" algn="ctr">
              <a:spcBef>
                <a:spcPts val="0"/>
              </a:spcBef>
              <a:spcAft>
                <a:spcPts val="0"/>
              </a:spcAft>
              <a:defRPr/>
            </a:lvl3pPr>
            <a:lvl4pPr indent="0" marL="0" marR="0" rtl="0" algn="ctr">
              <a:spcBef>
                <a:spcPts val="0"/>
              </a:spcBef>
              <a:spcAft>
                <a:spcPts val="0"/>
              </a:spcAft>
              <a:defRPr/>
            </a:lvl4pPr>
            <a:lvl5pPr indent="0" marL="0" marR="0" rtl="0" algn="ctr">
              <a:spcBef>
                <a:spcPts val="0"/>
              </a:spcBef>
              <a:spcAft>
                <a:spcPts val="0"/>
              </a:spcAft>
              <a:defRPr/>
            </a:lvl5pPr>
            <a:lvl6pPr indent="0" marL="457200" marR="0" rtl="0" algn="ctr">
              <a:spcBef>
                <a:spcPts val="0"/>
              </a:spcBef>
              <a:spcAft>
                <a:spcPts val="0"/>
              </a:spcAft>
              <a:defRPr/>
            </a:lvl6pPr>
            <a:lvl7pPr indent="0" marL="914400" marR="0" rtl="0" algn="ctr">
              <a:spcBef>
                <a:spcPts val="0"/>
              </a:spcBef>
              <a:spcAft>
                <a:spcPts val="0"/>
              </a:spcAft>
              <a:defRPr/>
            </a:lvl7pPr>
            <a:lvl8pPr indent="0" marL="1371600" marR="0" rtl="0" algn="ctr">
              <a:spcBef>
                <a:spcPts val="0"/>
              </a:spcBef>
              <a:spcAft>
                <a:spcPts val="0"/>
              </a:spcAft>
              <a:defRPr/>
            </a:lvl8pPr>
            <a:lvl9pPr indent="0" marL="1828800" marR="0" rtl="0" algn="ctr">
              <a:spcBef>
                <a:spcPts val="0"/>
              </a:spcBef>
              <a:spcAft>
                <a:spcPts val="0"/>
              </a:spcAft>
              <a:defRPr/>
            </a:lvl9pPr>
          </a:lstStyle>
          <a:p/>
        </p:txBody>
      </p:sp>
      <p:sp>
        <p:nvSpPr>
          <p:cNvPr id="158" name="Shape 158"/>
          <p:cNvSpPr txBox="1"/>
          <p:nvPr>
            <p:ph idx="1" type="subTitle"/>
          </p:nvPr>
        </p:nvSpPr>
        <p:spPr>
          <a:xfrm>
            <a:off x="2438400" y="5181600"/>
            <a:ext cx="11379300" cy="2336700"/>
          </a:xfrm>
          <a:prstGeom prst="rect">
            <a:avLst/>
          </a:prstGeom>
          <a:noFill/>
          <a:ln>
            <a:noFill/>
          </a:ln>
        </p:spPr>
        <p:txBody>
          <a:bodyPr anchorCtr="0" anchor="ctr" bIns="91425" lIns="91425" rIns="91425" tIns="91425"/>
          <a:lstStyle>
            <a:lvl1pPr indent="0" marL="0" marR="0" rtl="0" algn="ctr">
              <a:spcBef>
                <a:spcPts val="3500"/>
              </a:spcBef>
              <a:spcAft>
                <a:spcPts val="0"/>
              </a:spcAft>
              <a:buClr>
                <a:schemeClr val="lt1"/>
              </a:buClr>
              <a:buFont typeface="Cabin"/>
              <a:buNone/>
              <a:defRPr/>
            </a:lvl1pPr>
            <a:lvl2pPr indent="0" marL="457200" marR="0" rtl="0" algn="ctr">
              <a:spcBef>
                <a:spcPts val="3500"/>
              </a:spcBef>
              <a:spcAft>
                <a:spcPts val="0"/>
              </a:spcAft>
              <a:buClr>
                <a:schemeClr val="lt1"/>
              </a:buClr>
              <a:buFont typeface="Cabin"/>
              <a:buNone/>
              <a:defRPr/>
            </a:lvl2pPr>
            <a:lvl3pPr indent="0" marL="914400" marR="0" rtl="0" algn="ctr">
              <a:spcBef>
                <a:spcPts val="3500"/>
              </a:spcBef>
              <a:spcAft>
                <a:spcPts val="0"/>
              </a:spcAft>
              <a:buClr>
                <a:schemeClr val="lt1"/>
              </a:buClr>
              <a:buFont typeface="Cabin"/>
              <a:buNone/>
              <a:defRPr/>
            </a:lvl3pPr>
            <a:lvl4pPr indent="0" marL="1371600" marR="0" rtl="0" algn="ctr">
              <a:spcBef>
                <a:spcPts val="3500"/>
              </a:spcBef>
              <a:spcAft>
                <a:spcPts val="0"/>
              </a:spcAft>
              <a:buClr>
                <a:schemeClr val="lt1"/>
              </a:buClr>
              <a:buFont typeface="Cabin"/>
              <a:buNone/>
              <a:defRPr/>
            </a:lvl4pPr>
            <a:lvl5pPr indent="0" marL="1828800" marR="0" rtl="0" algn="ctr">
              <a:spcBef>
                <a:spcPts val="3500"/>
              </a:spcBef>
              <a:spcAft>
                <a:spcPts val="0"/>
              </a:spcAft>
              <a:buClr>
                <a:schemeClr val="lt1"/>
              </a:buClr>
              <a:buFont typeface="Cabin"/>
              <a:buNone/>
              <a:defRPr/>
            </a:lvl5pPr>
            <a:lvl6pPr indent="0" marL="2286000" marR="0" rtl="0" algn="ctr">
              <a:spcBef>
                <a:spcPts val="3500"/>
              </a:spcBef>
              <a:spcAft>
                <a:spcPts val="0"/>
              </a:spcAft>
              <a:buClr>
                <a:schemeClr val="lt1"/>
              </a:buClr>
              <a:buFont typeface="Cabin"/>
              <a:buNone/>
              <a:defRPr/>
            </a:lvl6pPr>
            <a:lvl7pPr indent="0" marL="2743200" marR="0" rtl="0" algn="ctr">
              <a:spcBef>
                <a:spcPts val="3500"/>
              </a:spcBef>
              <a:spcAft>
                <a:spcPts val="0"/>
              </a:spcAft>
              <a:buClr>
                <a:schemeClr val="lt1"/>
              </a:buClr>
              <a:buFont typeface="Cabin"/>
              <a:buNone/>
              <a:defRPr/>
            </a:lvl7pPr>
            <a:lvl8pPr indent="0" marL="3200400" marR="0" rtl="0" algn="ctr">
              <a:spcBef>
                <a:spcPts val="3500"/>
              </a:spcBef>
              <a:spcAft>
                <a:spcPts val="0"/>
              </a:spcAft>
              <a:buClr>
                <a:schemeClr val="lt1"/>
              </a:buClr>
              <a:buFont typeface="Cabin"/>
              <a:buNone/>
              <a:defRPr/>
            </a:lvl8pPr>
            <a:lvl9pPr indent="0" marL="3657600" marR="0" rtl="0" algn="ctr">
              <a:spcBef>
                <a:spcPts val="3500"/>
              </a:spcBef>
              <a:spcAft>
                <a:spcPts val="0"/>
              </a:spcAft>
              <a:buClr>
                <a:schemeClr val="lt1"/>
              </a:buClr>
              <a:buFont typeface="Cabin"/>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 name="Shape 21"/>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2" name="Shape 22"/>
        <p:cNvGrpSpPr/>
        <p:nvPr/>
      </p:nvGrpSpPr>
      <p:grpSpPr>
        <a:xfrm>
          <a:off x="0" y="0"/>
          <a:ext cx="0" cy="0"/>
          <a:chOff x="0" y="0"/>
          <a:chExt cx="0" cy="0"/>
        </a:xfrm>
      </p:grpSpPr>
      <p:sp>
        <p:nvSpPr>
          <p:cNvPr id="23" name="Shape 23"/>
          <p:cNvSpPr txBox="1"/>
          <p:nvPr>
            <p:ph type="title"/>
          </p:nvPr>
        </p:nvSpPr>
        <p:spPr>
          <a:xfrm>
            <a:off x="1155700" y="1536700"/>
            <a:ext cx="13931900" cy="3086099"/>
          </a:xfrm>
          <a:prstGeom prst="rect">
            <a:avLst/>
          </a:prstGeom>
          <a:noFill/>
          <a:ln>
            <a:noFill/>
          </a:ln>
        </p:spPr>
        <p:txBody>
          <a:bodyPr anchorCtr="0" anchor="b"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24" name="Shape 24"/>
        <p:cNvGrpSpPr/>
        <p:nvPr/>
      </p:nvGrpSpPr>
      <p:grpSpPr>
        <a:xfrm>
          <a:off x="0" y="0"/>
          <a:ext cx="0" cy="0"/>
          <a:chOff x="0" y="0"/>
          <a:chExt cx="0" cy="0"/>
        </a:xfrm>
      </p:grpSpPr>
      <p:sp>
        <p:nvSpPr>
          <p:cNvPr id="25" name="Shape 25"/>
          <p:cNvSpPr txBox="1"/>
          <p:nvPr>
            <p:ph type="title"/>
          </p:nvPr>
        </p:nvSpPr>
        <p:spPr>
          <a:xfrm>
            <a:off x="812800" y="366712"/>
            <a:ext cx="14630400" cy="1524000"/>
          </a:xfrm>
          <a:prstGeom prst="rect">
            <a:avLst/>
          </a:prstGeom>
          <a:noFill/>
          <a:ln>
            <a:noFill/>
          </a:ln>
        </p:spPr>
        <p:txBody>
          <a:bodyPr anchorCtr="0" anchor="b"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6" name="Shape 26"/>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
        <p:nvSpPr>
          <p:cNvPr id="27" name="Shape 27"/>
          <p:cNvSpPr txBox="1"/>
          <p:nvPr>
            <p:ph idx="2" type="body"/>
          </p:nvPr>
        </p:nvSpPr>
        <p:spPr>
          <a:xfrm>
            <a:off x="812800" y="2900363"/>
            <a:ext cx="7181849" cy="5267324"/>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8" name="Shape 28"/>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
        <p:nvSpPr>
          <p:cNvPr id="29" name="Shape 29"/>
          <p:cNvSpPr txBox="1"/>
          <p:nvPr>
            <p:ph idx="4" type="body"/>
          </p:nvPr>
        </p:nvSpPr>
        <p:spPr>
          <a:xfrm>
            <a:off x="8258175" y="2900363"/>
            <a:ext cx="7185024" cy="5267324"/>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0" name="Shape 30"/>
        <p:cNvGrpSpPr/>
        <p:nvPr/>
      </p:nvGrpSpPr>
      <p:grpSpPr>
        <a:xfrm>
          <a:off x="0" y="0"/>
          <a:ext cx="0" cy="0"/>
          <a:chOff x="0" y="0"/>
          <a:chExt cx="0" cy="0"/>
        </a:xfrm>
      </p:grpSpPr>
      <p:sp>
        <p:nvSpPr>
          <p:cNvPr id="31" name="Shape 31"/>
          <p:cNvSpPr txBox="1"/>
          <p:nvPr>
            <p:ph type="title"/>
          </p:nvPr>
        </p:nvSpPr>
        <p:spPr>
          <a:xfrm>
            <a:off x="1155700" y="1536700"/>
            <a:ext cx="13931900" cy="3086099"/>
          </a:xfrm>
          <a:prstGeom prst="rect">
            <a:avLst/>
          </a:prstGeom>
          <a:noFill/>
          <a:ln>
            <a:noFill/>
          </a:ln>
        </p:spPr>
        <p:txBody>
          <a:bodyPr anchorCtr="0" anchor="b"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32" name="Shape 32"/>
          <p:cNvSpPr txBox="1"/>
          <p:nvPr>
            <p:ph idx="1" type="body"/>
          </p:nvPr>
        </p:nvSpPr>
        <p:spPr>
          <a:xfrm>
            <a:off x="1155700" y="4711700"/>
            <a:ext cx="6889750" cy="1054100"/>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3" name="Shape 33"/>
          <p:cNvSpPr txBox="1"/>
          <p:nvPr>
            <p:ph idx="2" type="body"/>
          </p:nvPr>
        </p:nvSpPr>
        <p:spPr>
          <a:xfrm>
            <a:off x="8197850" y="4711700"/>
            <a:ext cx="6889750" cy="1054100"/>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4" name="Shape 34"/>
        <p:cNvGrpSpPr/>
        <p:nvPr/>
      </p:nvGrpSpPr>
      <p:grpSpPr>
        <a:xfrm>
          <a:off x="0" y="0"/>
          <a:ext cx="0" cy="0"/>
          <a:chOff x="0" y="0"/>
          <a:chExt cx="0" cy="0"/>
        </a:xfrm>
      </p:grpSpPr>
      <p:sp>
        <p:nvSpPr>
          <p:cNvPr id="35" name="Shape 35"/>
          <p:cNvSpPr txBox="1"/>
          <p:nvPr>
            <p:ph type="title"/>
          </p:nvPr>
        </p:nvSpPr>
        <p:spPr>
          <a:xfrm>
            <a:off x="1284287" y="5875337"/>
            <a:ext cx="13817599" cy="1816099"/>
          </a:xfrm>
          <a:prstGeom prst="rect">
            <a:avLst/>
          </a:prstGeom>
          <a:noFill/>
          <a:ln>
            <a:noFill/>
          </a:ln>
        </p:spPr>
        <p:txBody>
          <a:bodyPr anchorCtr="0" anchor="t"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6" name="Shape 36"/>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2" Type="http://schemas.openxmlformats.org/officeDocument/2006/relationships/theme" Target="../theme/theme6.xml"/><Relationship Id="rId2" Type="http://schemas.openxmlformats.org/officeDocument/2006/relationships/slideLayout" Target="../slideLayouts/slideLayout2.xml"/><Relationship Id="rId1" Type="http://schemas.openxmlformats.org/officeDocument/2006/relationships/slideLayout" Target="../slideLayouts/slideLayout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11" Type="http://schemas.openxmlformats.org/officeDocument/2006/relationships/slideLayout" Target="../slideLayouts/slideLayout11.xml"/><Relationship Id="rId3" Type="http://schemas.openxmlformats.org/officeDocument/2006/relationships/slideLayout" Target="../slideLayouts/slideLayout3.xml"/><Relationship Id="rId9" Type="http://schemas.openxmlformats.org/officeDocument/2006/relationships/slideLayout" Target="../slideLayouts/slideLayout9.xml"/><Relationship Id="rId6" Type="http://schemas.openxmlformats.org/officeDocument/2006/relationships/slideLayout" Target="../slideLayouts/slideLayout6.xml"/><Relationship Id="rId5" Type="http://schemas.openxmlformats.org/officeDocument/2006/relationships/slideLayout" Target="../slideLayouts/slideLayout5.xml"/><Relationship Id="rId8" Type="http://schemas.openxmlformats.org/officeDocument/2006/relationships/slideLayout" Target="../slideLayouts/slideLayout8.xml"/><Relationship Id="rId7"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2" Type="http://schemas.openxmlformats.org/officeDocument/2006/relationships/theme" Target="../theme/theme5.xml"/><Relationship Id="rId2" Type="http://schemas.openxmlformats.org/officeDocument/2006/relationships/slideLayout" Target="../slideLayouts/slideLayout13.xml"/><Relationship Id="rId1" Type="http://schemas.openxmlformats.org/officeDocument/2006/relationships/slideLayout" Target="../slideLayouts/slideLayout1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3" Type="http://schemas.openxmlformats.org/officeDocument/2006/relationships/slideLayout" Target="../slideLayouts/slideLayout14.xml"/><Relationship Id="rId9" Type="http://schemas.openxmlformats.org/officeDocument/2006/relationships/slideLayout" Target="../slideLayouts/slideLayout20.xml"/><Relationship Id="rId6" Type="http://schemas.openxmlformats.org/officeDocument/2006/relationships/slideLayout" Target="../slideLayouts/slideLayout17.xml"/><Relationship Id="rId5" Type="http://schemas.openxmlformats.org/officeDocument/2006/relationships/slideLayout" Target="../slideLayouts/slideLayout16.xml"/><Relationship Id="rId8" Type="http://schemas.openxmlformats.org/officeDocument/2006/relationships/slideLayout" Target="../slideLayouts/slideLayout19.xml"/><Relationship Id="rId7"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2" Type="http://schemas.openxmlformats.org/officeDocument/2006/relationships/theme" Target="../theme/theme1.xml"/><Relationship Id="rId2" Type="http://schemas.openxmlformats.org/officeDocument/2006/relationships/slideLayout" Target="../slideLayouts/slideLayout24.xml"/><Relationship Id="rId1" Type="http://schemas.openxmlformats.org/officeDocument/2006/relationships/slideLayout" Target="../slideLayouts/slideLayout23.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3" Type="http://schemas.openxmlformats.org/officeDocument/2006/relationships/slideLayout" Target="../slideLayouts/slideLayout25.xml"/><Relationship Id="rId9" Type="http://schemas.openxmlformats.org/officeDocument/2006/relationships/slideLayout" Target="../slideLayouts/slideLayout31.xml"/><Relationship Id="rId6" Type="http://schemas.openxmlformats.org/officeDocument/2006/relationships/slideLayout" Target="../slideLayouts/slideLayout28.xml"/><Relationship Id="rId5" Type="http://schemas.openxmlformats.org/officeDocument/2006/relationships/slideLayout" Target="../slideLayouts/slideLayout27.xml"/><Relationship Id="rId8" Type="http://schemas.openxmlformats.org/officeDocument/2006/relationships/slideLayout" Target="../slideLayouts/slideLayout30.xml"/><Relationship Id="rId7"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11" Type="http://schemas.openxmlformats.org/officeDocument/2006/relationships/slideLayout" Target="../slideLayouts/slideLayout44.xml"/><Relationship Id="rId3" Type="http://schemas.openxmlformats.org/officeDocument/2006/relationships/slideLayout" Target="../slideLayouts/slideLayout36.xml"/><Relationship Id="rId9" Type="http://schemas.openxmlformats.org/officeDocument/2006/relationships/slideLayout" Target="../slideLayouts/slideLayout42.xml"/><Relationship Id="rId6" Type="http://schemas.openxmlformats.org/officeDocument/2006/relationships/slideLayout" Target="../slideLayouts/slideLayout39.xml"/><Relationship Id="rId5" Type="http://schemas.openxmlformats.org/officeDocument/2006/relationships/slideLayout" Target="../slideLayouts/slideLayout38.xml"/><Relationship Id="rId8" Type="http://schemas.openxmlformats.org/officeDocument/2006/relationships/slideLayout" Target="../slideLayouts/slideLayout41.xml"/><Relationship Id="rId7"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4" name="Shape 4"/>
        <p:cNvGrpSpPr/>
        <p:nvPr/>
      </p:nvGrpSpPr>
      <p:grpSpPr>
        <a:xfrm>
          <a:off x="0" y="0"/>
          <a:ext cx="0" cy="0"/>
          <a:chOff x="0" y="0"/>
          <a:chExt cx="0" cy="0"/>
        </a:xfrm>
      </p:grpSpPr>
      <p:sp>
        <p:nvSpPr>
          <p:cNvPr id="5" name="Shape 5"/>
          <p:cNvSpPr txBox="1"/>
          <p:nvPr>
            <p:ph type="title"/>
          </p:nvPr>
        </p:nvSpPr>
        <p:spPr>
          <a:xfrm>
            <a:off x="1155700" y="1536700"/>
            <a:ext cx="13931900" cy="3086099"/>
          </a:xfrm>
          <a:prstGeom prst="rect">
            <a:avLst/>
          </a:prstGeom>
          <a:noFill/>
          <a:ln>
            <a:noFill/>
          </a:ln>
        </p:spPr>
        <p:txBody>
          <a:bodyPr anchorCtr="0" anchor="b" bIns="91425" lIns="91425" rIns="91425" tIns="91425"/>
          <a:lstStyle>
            <a:lvl1pPr indent="0" marL="0" marR="0" rtl="0" algn="ctr">
              <a:spcBef>
                <a:spcPts val="0"/>
              </a:spcBef>
              <a:spcAft>
                <a:spcPts val="0"/>
              </a:spcAft>
              <a:defRPr/>
            </a:lvl1pPr>
            <a:lvl2pPr indent="0" marL="0" marR="0" rtl="0" algn="ctr">
              <a:spcBef>
                <a:spcPts val="0"/>
              </a:spcBef>
              <a:spcAft>
                <a:spcPts val="0"/>
              </a:spcAft>
              <a:defRPr/>
            </a:lvl2pPr>
            <a:lvl3pPr indent="0" marL="0" marR="0" rtl="0" algn="ctr">
              <a:spcBef>
                <a:spcPts val="0"/>
              </a:spcBef>
              <a:spcAft>
                <a:spcPts val="0"/>
              </a:spcAft>
              <a:defRPr/>
            </a:lvl3pPr>
            <a:lvl4pPr indent="0" marL="0" marR="0" rtl="0" algn="ctr">
              <a:spcBef>
                <a:spcPts val="0"/>
              </a:spcBef>
              <a:spcAft>
                <a:spcPts val="0"/>
              </a:spcAft>
              <a:defRPr/>
            </a:lvl4pPr>
            <a:lvl5pPr indent="0" marL="0" marR="0" rtl="0" algn="ctr">
              <a:spcBef>
                <a:spcPts val="0"/>
              </a:spcBef>
              <a:spcAft>
                <a:spcPts val="0"/>
              </a:spcAft>
              <a:defRPr/>
            </a:lvl5pPr>
            <a:lvl6pPr indent="0" marL="457200" marR="0" rtl="0" algn="ctr">
              <a:spcBef>
                <a:spcPts val="0"/>
              </a:spcBef>
              <a:spcAft>
                <a:spcPts val="0"/>
              </a:spcAft>
              <a:defRPr/>
            </a:lvl6pPr>
            <a:lvl7pPr indent="0" marL="914400" marR="0" rtl="0" algn="ctr">
              <a:spcBef>
                <a:spcPts val="0"/>
              </a:spcBef>
              <a:spcAft>
                <a:spcPts val="0"/>
              </a:spcAft>
              <a:defRPr/>
            </a:lvl7pPr>
            <a:lvl8pPr indent="0" marL="1371600" marR="0" rtl="0" algn="ctr">
              <a:spcBef>
                <a:spcPts val="0"/>
              </a:spcBef>
              <a:spcAft>
                <a:spcPts val="0"/>
              </a:spcAft>
              <a:defRPr/>
            </a:lvl8pPr>
            <a:lvl9pPr indent="0" marL="1828800" marR="0" rtl="0" algn="ctr">
              <a:spcBef>
                <a:spcPts val="0"/>
              </a:spcBef>
              <a:spcAft>
                <a:spcPts val="0"/>
              </a:spcAft>
              <a:defRPr/>
            </a:lvl9pPr>
          </a:lstStyle>
          <a:p/>
        </p:txBody>
      </p:sp>
      <p:sp>
        <p:nvSpPr>
          <p:cNvPr id="6" name="Shape 6"/>
          <p:cNvSpPr txBox="1"/>
          <p:nvPr>
            <p:ph idx="1" type="body"/>
          </p:nvPr>
        </p:nvSpPr>
        <p:spPr>
          <a:xfrm>
            <a:off x="1155700" y="4711700"/>
            <a:ext cx="13931900" cy="1054100"/>
          </a:xfrm>
          <a:prstGeom prst="rect">
            <a:avLst/>
          </a:prstGeom>
          <a:noFill/>
          <a:ln>
            <a:noFill/>
          </a:ln>
        </p:spPr>
        <p:txBody>
          <a:bodyPr anchorCtr="0" anchor="t" bIns="91425" lIns="91425" rIns="91425" tIns="91425"/>
          <a:lstStyle>
            <a:lvl1pPr indent="-342900" marL="342900" marR="0" rtl="0" algn="ctr">
              <a:spcBef>
                <a:spcPts val="0"/>
              </a:spcBef>
              <a:spcAft>
                <a:spcPts val="0"/>
              </a:spcAft>
              <a:defRPr/>
            </a:lvl1pPr>
            <a:lvl2pPr indent="-285750" marL="742950" marR="0" rtl="0" algn="ctr">
              <a:spcBef>
                <a:spcPts val="0"/>
              </a:spcBef>
              <a:spcAft>
                <a:spcPts val="0"/>
              </a:spcAft>
              <a:defRPr/>
            </a:lvl2pPr>
            <a:lvl3pPr indent="-228600" marL="1143000" marR="0" rtl="0" algn="ctr">
              <a:spcBef>
                <a:spcPts val="0"/>
              </a:spcBef>
              <a:spcAft>
                <a:spcPts val="0"/>
              </a:spcAft>
              <a:defRPr/>
            </a:lvl3pPr>
            <a:lvl4pPr indent="-228600" marL="1600200" marR="0" rtl="0" algn="ctr">
              <a:spcBef>
                <a:spcPts val="0"/>
              </a:spcBef>
              <a:spcAft>
                <a:spcPts val="0"/>
              </a:spcAft>
              <a:defRPr/>
            </a:lvl4pPr>
            <a:lvl5pPr indent="-228600" marL="2057400" marR="0" rtl="0" algn="ctr">
              <a:spcBef>
                <a:spcPts val="0"/>
              </a:spcBef>
              <a:spcAft>
                <a:spcPts val="0"/>
              </a:spcAft>
              <a:defRPr/>
            </a:lvl5pPr>
            <a:lvl6pPr indent="0" marL="457200" marR="0" rtl="0" algn="ctr">
              <a:spcBef>
                <a:spcPts val="0"/>
              </a:spcBef>
              <a:spcAft>
                <a:spcPts val="0"/>
              </a:spcAft>
              <a:defRPr/>
            </a:lvl6pPr>
            <a:lvl7pPr indent="0" marL="914400" marR="0" rtl="0" algn="ctr">
              <a:spcBef>
                <a:spcPts val="0"/>
              </a:spcBef>
              <a:spcAft>
                <a:spcPts val="0"/>
              </a:spcAft>
              <a:defRPr/>
            </a:lvl7pPr>
            <a:lvl8pPr indent="0" marL="1371600" marR="0" rtl="0" algn="ctr">
              <a:spcBef>
                <a:spcPts val="0"/>
              </a:spcBef>
              <a:spcAft>
                <a:spcPts val="0"/>
              </a:spcAft>
              <a:defRPr/>
            </a:lvl8pPr>
            <a:lvl9pPr indent="0" marL="1828800" marR="0" rtl="0" algn="ctr">
              <a:spcBef>
                <a:spcPts val="0"/>
              </a:spcBef>
              <a:spcAft>
                <a:spcPts val="0"/>
              </a:spcAf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43" name="Shape 43"/>
        <p:cNvGrpSpPr/>
        <p:nvPr/>
      </p:nvGrpSpPr>
      <p:grpSpPr>
        <a:xfrm>
          <a:off x="0" y="0"/>
          <a:ext cx="0" cy="0"/>
          <a:chOff x="0" y="0"/>
          <a:chExt cx="0" cy="0"/>
        </a:xfrm>
      </p:grpSpPr>
      <p:sp>
        <p:nvSpPr>
          <p:cNvPr id="44" name="Shape 44"/>
          <p:cNvSpPr txBox="1"/>
          <p:nvPr>
            <p:ph type="title"/>
          </p:nvPr>
        </p:nvSpPr>
        <p:spPr>
          <a:xfrm>
            <a:off x="1155700" y="241300"/>
            <a:ext cx="13931900" cy="2298699"/>
          </a:xfrm>
          <a:prstGeom prst="rect">
            <a:avLst/>
          </a:prstGeom>
          <a:noFill/>
          <a:ln>
            <a:noFill/>
          </a:ln>
        </p:spPr>
        <p:txBody>
          <a:bodyPr anchorCtr="0" anchor="ctr" bIns="91425" lIns="91425" rIns="91425" tIns="91425"/>
          <a:lstStyle>
            <a:lvl1pPr indent="0" marL="0" marR="0" rtl="0" algn="ctr">
              <a:spcBef>
                <a:spcPts val="0"/>
              </a:spcBef>
              <a:spcAft>
                <a:spcPts val="0"/>
              </a:spcAft>
              <a:defRPr/>
            </a:lvl1pPr>
            <a:lvl2pPr indent="0" marL="0" marR="0" rtl="0" algn="ctr">
              <a:spcBef>
                <a:spcPts val="0"/>
              </a:spcBef>
              <a:spcAft>
                <a:spcPts val="0"/>
              </a:spcAft>
              <a:defRPr/>
            </a:lvl2pPr>
            <a:lvl3pPr indent="0" marL="0" marR="0" rtl="0" algn="ctr">
              <a:spcBef>
                <a:spcPts val="0"/>
              </a:spcBef>
              <a:spcAft>
                <a:spcPts val="0"/>
              </a:spcAft>
              <a:defRPr/>
            </a:lvl3pPr>
            <a:lvl4pPr indent="0" marL="0" marR="0" rtl="0" algn="ctr">
              <a:spcBef>
                <a:spcPts val="0"/>
              </a:spcBef>
              <a:spcAft>
                <a:spcPts val="0"/>
              </a:spcAft>
              <a:defRPr/>
            </a:lvl4pPr>
            <a:lvl5pPr indent="0" marL="0" marR="0" rtl="0" algn="ctr">
              <a:spcBef>
                <a:spcPts val="0"/>
              </a:spcBef>
              <a:spcAft>
                <a:spcPts val="0"/>
              </a:spcAft>
              <a:defRPr/>
            </a:lvl5pPr>
            <a:lvl6pPr indent="0" marL="457200" marR="0" rtl="0" algn="ctr">
              <a:spcBef>
                <a:spcPts val="0"/>
              </a:spcBef>
              <a:spcAft>
                <a:spcPts val="0"/>
              </a:spcAft>
              <a:defRPr/>
            </a:lvl6pPr>
            <a:lvl7pPr indent="0" marL="914400" marR="0" rtl="0" algn="ctr">
              <a:spcBef>
                <a:spcPts val="0"/>
              </a:spcBef>
              <a:spcAft>
                <a:spcPts val="0"/>
              </a:spcAft>
              <a:defRPr/>
            </a:lvl7pPr>
            <a:lvl8pPr indent="0" marL="1371600" marR="0" rtl="0" algn="ctr">
              <a:spcBef>
                <a:spcPts val="0"/>
              </a:spcBef>
              <a:spcAft>
                <a:spcPts val="0"/>
              </a:spcAft>
              <a:defRPr/>
            </a:lvl8pPr>
            <a:lvl9pPr indent="0" marL="1828800" marR="0" rtl="0" algn="ctr">
              <a:spcBef>
                <a:spcPts val="0"/>
              </a:spcBef>
              <a:spcAft>
                <a:spcPts val="0"/>
              </a:spcAft>
              <a:defRPr/>
            </a:lvl9pPr>
          </a:lstStyle>
          <a:p/>
        </p:txBody>
      </p:sp>
      <p:sp>
        <p:nvSpPr>
          <p:cNvPr id="45" name="Shape 45"/>
          <p:cNvSpPr txBox="1"/>
          <p:nvPr>
            <p:ph idx="1" type="body"/>
          </p:nvPr>
        </p:nvSpPr>
        <p:spPr>
          <a:xfrm>
            <a:off x="1155700" y="2603500"/>
            <a:ext cx="13931900" cy="5702299"/>
          </a:xfrm>
          <a:prstGeom prst="rect">
            <a:avLst/>
          </a:prstGeom>
          <a:noFill/>
          <a:ln>
            <a:noFill/>
          </a:ln>
        </p:spPr>
        <p:txBody>
          <a:bodyPr anchorCtr="0" anchor="ctr" bIns="91425" lIns="91425" rIns="91425" tIns="91425"/>
          <a:lstStyle>
            <a:lvl1pPr indent="-142494" marL="711200" marR="0" rtl="0" algn="l">
              <a:spcBef>
                <a:spcPts val="3500"/>
              </a:spcBef>
              <a:spcAft>
                <a:spcPts val="0"/>
              </a:spcAft>
              <a:buClr>
                <a:schemeClr val="lt1"/>
              </a:buClr>
              <a:buFont typeface="Cabin"/>
              <a:buChar char="•"/>
              <a:defRPr/>
            </a:lvl1pPr>
            <a:lvl2pPr indent="-142494" marL="1003300" marR="0" rtl="0" algn="l">
              <a:spcBef>
                <a:spcPts val="3500"/>
              </a:spcBef>
              <a:spcAft>
                <a:spcPts val="0"/>
              </a:spcAft>
              <a:buClr>
                <a:schemeClr val="lt1"/>
              </a:buClr>
              <a:buFont typeface="Cabin"/>
              <a:buChar char="•"/>
              <a:defRPr/>
            </a:lvl2pPr>
            <a:lvl3pPr indent="-142494" marL="1295400" marR="0" rtl="0" algn="l">
              <a:spcBef>
                <a:spcPts val="3500"/>
              </a:spcBef>
              <a:spcAft>
                <a:spcPts val="0"/>
              </a:spcAft>
              <a:buClr>
                <a:schemeClr val="lt1"/>
              </a:buClr>
              <a:buFont typeface="Cabin"/>
              <a:buChar char="•"/>
              <a:defRPr/>
            </a:lvl3pPr>
            <a:lvl4pPr indent="-142494" marL="1600200" marR="0" rtl="0" algn="l">
              <a:spcBef>
                <a:spcPts val="3500"/>
              </a:spcBef>
              <a:spcAft>
                <a:spcPts val="0"/>
              </a:spcAft>
              <a:buClr>
                <a:schemeClr val="lt1"/>
              </a:buClr>
              <a:buFont typeface="Cabin"/>
              <a:buChar char="•"/>
              <a:defRPr/>
            </a:lvl4pPr>
            <a:lvl5pPr indent="-142494" marL="1892300" marR="0" rtl="0" algn="l">
              <a:spcBef>
                <a:spcPts val="3500"/>
              </a:spcBef>
              <a:spcAft>
                <a:spcPts val="0"/>
              </a:spcAft>
              <a:buClr>
                <a:schemeClr val="lt1"/>
              </a:buClr>
              <a:buFont typeface="Cabin"/>
              <a:buChar char="•"/>
              <a:defRPr/>
            </a:lvl5pPr>
            <a:lvl6pPr indent="-142494" marL="2349500" marR="0" rtl="0" algn="l">
              <a:spcBef>
                <a:spcPts val="3500"/>
              </a:spcBef>
              <a:spcAft>
                <a:spcPts val="0"/>
              </a:spcAft>
              <a:buClr>
                <a:schemeClr val="lt1"/>
              </a:buClr>
              <a:buFont typeface="Cabin"/>
              <a:buChar char="•"/>
              <a:defRPr/>
            </a:lvl6pPr>
            <a:lvl7pPr indent="-142494" marL="2806700" marR="0" rtl="0" algn="l">
              <a:spcBef>
                <a:spcPts val="3500"/>
              </a:spcBef>
              <a:spcAft>
                <a:spcPts val="0"/>
              </a:spcAft>
              <a:buClr>
                <a:schemeClr val="lt1"/>
              </a:buClr>
              <a:buFont typeface="Cabin"/>
              <a:buChar char="•"/>
              <a:defRPr/>
            </a:lvl7pPr>
            <a:lvl8pPr indent="-142494" marL="3263900" marR="0" rtl="0" algn="l">
              <a:spcBef>
                <a:spcPts val="3500"/>
              </a:spcBef>
              <a:spcAft>
                <a:spcPts val="0"/>
              </a:spcAft>
              <a:buClr>
                <a:schemeClr val="lt1"/>
              </a:buClr>
              <a:buFont typeface="Cabin"/>
              <a:buChar char="•"/>
              <a:defRPr/>
            </a:lvl8pPr>
            <a:lvl9pPr indent="-142494" marL="3721100" marR="0" rtl="0" algn="l">
              <a:spcBef>
                <a:spcPts val="3500"/>
              </a:spcBef>
              <a:spcAft>
                <a:spcPts val="0"/>
              </a:spcAft>
              <a:buClr>
                <a:schemeClr val="lt1"/>
              </a:buClr>
              <a:buFont typeface="Cabin"/>
              <a:buChar char="•"/>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82" name="Shape 82"/>
        <p:cNvGrpSpPr/>
        <p:nvPr/>
      </p:nvGrpSpPr>
      <p:grpSpPr>
        <a:xfrm>
          <a:off x="0" y="0"/>
          <a:ext cx="0" cy="0"/>
          <a:chOff x="0" y="0"/>
          <a:chExt cx="0" cy="0"/>
        </a:xfrm>
      </p:grpSpPr>
      <p:sp>
        <p:nvSpPr>
          <p:cNvPr id="83" name="Shape 83"/>
          <p:cNvSpPr txBox="1"/>
          <p:nvPr>
            <p:ph type="title"/>
          </p:nvPr>
        </p:nvSpPr>
        <p:spPr>
          <a:xfrm>
            <a:off x="1155700" y="2781300"/>
            <a:ext cx="13931900" cy="3568699"/>
          </a:xfrm>
          <a:prstGeom prst="rect">
            <a:avLst/>
          </a:prstGeom>
          <a:noFill/>
          <a:ln>
            <a:noFill/>
          </a:ln>
        </p:spPr>
        <p:txBody>
          <a:bodyPr anchorCtr="0" anchor="ctr" bIns="91425" lIns="91425" rIns="91425" tIns="91425"/>
          <a:lstStyle>
            <a:lvl1pPr indent="0" marL="0" marR="0" rtl="0" algn="ctr">
              <a:spcBef>
                <a:spcPts val="0"/>
              </a:spcBef>
              <a:spcAft>
                <a:spcPts val="0"/>
              </a:spcAft>
              <a:defRPr/>
            </a:lvl1pPr>
            <a:lvl2pPr indent="0" marL="0" marR="0" rtl="0" algn="ctr">
              <a:spcBef>
                <a:spcPts val="0"/>
              </a:spcBef>
              <a:spcAft>
                <a:spcPts val="0"/>
              </a:spcAft>
              <a:defRPr/>
            </a:lvl2pPr>
            <a:lvl3pPr indent="0" marL="0" marR="0" rtl="0" algn="ctr">
              <a:spcBef>
                <a:spcPts val="0"/>
              </a:spcBef>
              <a:spcAft>
                <a:spcPts val="0"/>
              </a:spcAft>
              <a:defRPr/>
            </a:lvl3pPr>
            <a:lvl4pPr indent="0" marL="0" marR="0" rtl="0" algn="ctr">
              <a:spcBef>
                <a:spcPts val="0"/>
              </a:spcBef>
              <a:spcAft>
                <a:spcPts val="0"/>
              </a:spcAft>
              <a:defRPr/>
            </a:lvl4pPr>
            <a:lvl5pPr indent="0" marL="0" marR="0" rtl="0" algn="ctr">
              <a:spcBef>
                <a:spcPts val="0"/>
              </a:spcBef>
              <a:spcAft>
                <a:spcPts val="0"/>
              </a:spcAft>
              <a:defRPr/>
            </a:lvl5pPr>
            <a:lvl6pPr indent="0" marL="457200" marR="0" rtl="0" algn="ctr">
              <a:spcBef>
                <a:spcPts val="0"/>
              </a:spcBef>
              <a:spcAft>
                <a:spcPts val="0"/>
              </a:spcAft>
              <a:defRPr/>
            </a:lvl6pPr>
            <a:lvl7pPr indent="0" marL="914400" marR="0" rtl="0" algn="ctr">
              <a:spcBef>
                <a:spcPts val="0"/>
              </a:spcBef>
              <a:spcAft>
                <a:spcPts val="0"/>
              </a:spcAft>
              <a:defRPr/>
            </a:lvl7pPr>
            <a:lvl8pPr indent="0" marL="1371600" marR="0" rtl="0" algn="ctr">
              <a:spcBef>
                <a:spcPts val="0"/>
              </a:spcBef>
              <a:spcAft>
                <a:spcPts val="0"/>
              </a:spcAft>
              <a:defRPr/>
            </a:lvl8pPr>
            <a:lvl9pPr indent="0" marL="1828800" marR="0" rtl="0" algn="ctr">
              <a:spcBef>
                <a:spcPts val="0"/>
              </a:spcBef>
              <a:spcAft>
                <a:spcPts val="0"/>
              </a:spcAft>
              <a:defRPr/>
            </a:lvl9pPr>
          </a:lstStyle>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120" name="Shape 120"/>
        <p:cNvGrpSpPr/>
        <p:nvPr/>
      </p:nvGrpSpPr>
      <p:grpSpPr>
        <a:xfrm>
          <a:off x="0" y="0"/>
          <a:ext cx="0" cy="0"/>
          <a:chOff x="0" y="0"/>
          <a:chExt cx="0" cy="0"/>
        </a:xfrm>
      </p:grpSpPr>
      <p:sp>
        <p:nvSpPr>
          <p:cNvPr id="121" name="Shape 121"/>
          <p:cNvSpPr txBox="1"/>
          <p:nvPr>
            <p:ph type="title"/>
          </p:nvPr>
        </p:nvSpPr>
        <p:spPr>
          <a:xfrm>
            <a:off x="1155700" y="241300"/>
            <a:ext cx="13932000" cy="2298600"/>
          </a:xfrm>
          <a:prstGeom prst="rect">
            <a:avLst/>
          </a:prstGeom>
          <a:noFill/>
          <a:ln>
            <a:noFill/>
          </a:ln>
        </p:spPr>
        <p:txBody>
          <a:bodyPr anchorCtr="0" anchor="ctr" bIns="91425" lIns="91425" rIns="91425" tIns="91425"/>
          <a:lstStyle>
            <a:lvl1pPr indent="0" marL="0" marR="0" rtl="0" algn="ctr">
              <a:spcBef>
                <a:spcPts val="0"/>
              </a:spcBef>
              <a:spcAft>
                <a:spcPts val="0"/>
              </a:spcAft>
              <a:defRPr/>
            </a:lvl1pPr>
            <a:lvl2pPr indent="0" marL="0" marR="0" rtl="0" algn="ctr">
              <a:spcBef>
                <a:spcPts val="0"/>
              </a:spcBef>
              <a:spcAft>
                <a:spcPts val="0"/>
              </a:spcAft>
              <a:defRPr/>
            </a:lvl2pPr>
            <a:lvl3pPr indent="0" marL="0" marR="0" rtl="0" algn="ctr">
              <a:spcBef>
                <a:spcPts val="0"/>
              </a:spcBef>
              <a:spcAft>
                <a:spcPts val="0"/>
              </a:spcAft>
              <a:defRPr/>
            </a:lvl3pPr>
            <a:lvl4pPr indent="0" marL="0" marR="0" rtl="0" algn="ctr">
              <a:spcBef>
                <a:spcPts val="0"/>
              </a:spcBef>
              <a:spcAft>
                <a:spcPts val="0"/>
              </a:spcAft>
              <a:defRPr/>
            </a:lvl4pPr>
            <a:lvl5pPr indent="0" marL="0" marR="0" rtl="0" algn="ctr">
              <a:spcBef>
                <a:spcPts val="0"/>
              </a:spcBef>
              <a:spcAft>
                <a:spcPts val="0"/>
              </a:spcAft>
              <a:defRPr/>
            </a:lvl5pPr>
            <a:lvl6pPr indent="0" marL="457200" marR="0" rtl="0" algn="ctr">
              <a:spcBef>
                <a:spcPts val="0"/>
              </a:spcBef>
              <a:spcAft>
                <a:spcPts val="0"/>
              </a:spcAft>
              <a:defRPr/>
            </a:lvl6pPr>
            <a:lvl7pPr indent="0" marL="914400" marR="0" rtl="0" algn="ctr">
              <a:spcBef>
                <a:spcPts val="0"/>
              </a:spcBef>
              <a:spcAft>
                <a:spcPts val="0"/>
              </a:spcAft>
              <a:defRPr/>
            </a:lvl7pPr>
            <a:lvl8pPr indent="0" marL="1371600" marR="0" rtl="0" algn="ctr">
              <a:spcBef>
                <a:spcPts val="0"/>
              </a:spcBef>
              <a:spcAft>
                <a:spcPts val="0"/>
              </a:spcAft>
              <a:defRPr/>
            </a:lvl8pPr>
            <a:lvl9pPr indent="0" marL="1828800" marR="0" rtl="0" algn="ctr">
              <a:spcBef>
                <a:spcPts val="0"/>
              </a:spcBef>
              <a:spcAft>
                <a:spcPts val="0"/>
              </a:spcAft>
              <a:defRPr/>
            </a:lvl9pPr>
          </a:lstStyle>
          <a:p/>
        </p:txBody>
      </p:sp>
      <p:sp>
        <p:nvSpPr>
          <p:cNvPr id="122" name="Shape 122"/>
          <p:cNvSpPr txBox="1"/>
          <p:nvPr>
            <p:ph idx="1" type="body"/>
          </p:nvPr>
        </p:nvSpPr>
        <p:spPr>
          <a:xfrm>
            <a:off x="1155700" y="2603500"/>
            <a:ext cx="13932000" cy="5702399"/>
          </a:xfrm>
          <a:prstGeom prst="rect">
            <a:avLst/>
          </a:prstGeom>
          <a:noFill/>
          <a:ln>
            <a:noFill/>
          </a:ln>
        </p:spPr>
        <p:txBody>
          <a:bodyPr anchorCtr="0" anchor="ctr" bIns="91425" lIns="91425" rIns="91425" tIns="91425"/>
          <a:lstStyle>
            <a:lvl1pPr indent="-142494" marL="711200" marR="0" rtl="0" algn="l">
              <a:spcBef>
                <a:spcPts val="3500"/>
              </a:spcBef>
              <a:spcAft>
                <a:spcPts val="0"/>
              </a:spcAft>
              <a:buClr>
                <a:schemeClr val="lt1"/>
              </a:buClr>
              <a:buFont typeface="Cabin"/>
              <a:buChar char="•"/>
              <a:defRPr/>
            </a:lvl1pPr>
            <a:lvl2pPr indent="-142494" marL="1003300" marR="0" rtl="0" algn="l">
              <a:spcBef>
                <a:spcPts val="3500"/>
              </a:spcBef>
              <a:spcAft>
                <a:spcPts val="0"/>
              </a:spcAft>
              <a:buClr>
                <a:schemeClr val="lt1"/>
              </a:buClr>
              <a:buFont typeface="Cabin"/>
              <a:buChar char="•"/>
              <a:defRPr/>
            </a:lvl2pPr>
            <a:lvl3pPr indent="-142494" marL="1295400" marR="0" rtl="0" algn="l">
              <a:spcBef>
                <a:spcPts val="3500"/>
              </a:spcBef>
              <a:spcAft>
                <a:spcPts val="0"/>
              </a:spcAft>
              <a:buClr>
                <a:schemeClr val="lt1"/>
              </a:buClr>
              <a:buFont typeface="Cabin"/>
              <a:buChar char="•"/>
              <a:defRPr/>
            </a:lvl3pPr>
            <a:lvl4pPr indent="-142494" marL="1600200" marR="0" rtl="0" algn="l">
              <a:spcBef>
                <a:spcPts val="3500"/>
              </a:spcBef>
              <a:spcAft>
                <a:spcPts val="0"/>
              </a:spcAft>
              <a:buClr>
                <a:schemeClr val="lt1"/>
              </a:buClr>
              <a:buFont typeface="Cabin"/>
              <a:buChar char="•"/>
              <a:defRPr/>
            </a:lvl4pPr>
            <a:lvl5pPr indent="-142494" marL="1892300" marR="0" rtl="0" algn="l">
              <a:spcBef>
                <a:spcPts val="3500"/>
              </a:spcBef>
              <a:spcAft>
                <a:spcPts val="0"/>
              </a:spcAft>
              <a:buClr>
                <a:schemeClr val="lt1"/>
              </a:buClr>
              <a:buFont typeface="Cabin"/>
              <a:buChar char="•"/>
              <a:defRPr/>
            </a:lvl5pPr>
            <a:lvl6pPr indent="-142494" marL="2349500" marR="0" rtl="0" algn="l">
              <a:spcBef>
                <a:spcPts val="3500"/>
              </a:spcBef>
              <a:spcAft>
                <a:spcPts val="0"/>
              </a:spcAft>
              <a:buClr>
                <a:schemeClr val="lt1"/>
              </a:buClr>
              <a:buFont typeface="Cabin"/>
              <a:buChar char="•"/>
              <a:defRPr/>
            </a:lvl6pPr>
            <a:lvl7pPr indent="-142494" marL="2806700" marR="0" rtl="0" algn="l">
              <a:spcBef>
                <a:spcPts val="3500"/>
              </a:spcBef>
              <a:spcAft>
                <a:spcPts val="0"/>
              </a:spcAft>
              <a:buClr>
                <a:schemeClr val="lt1"/>
              </a:buClr>
              <a:buFont typeface="Cabin"/>
              <a:buChar char="•"/>
              <a:defRPr/>
            </a:lvl7pPr>
            <a:lvl8pPr indent="-142494" marL="3263900" marR="0" rtl="0" algn="l">
              <a:spcBef>
                <a:spcPts val="3500"/>
              </a:spcBef>
              <a:spcAft>
                <a:spcPts val="0"/>
              </a:spcAft>
              <a:buClr>
                <a:schemeClr val="lt1"/>
              </a:buClr>
              <a:buFont typeface="Cabin"/>
              <a:buChar char="•"/>
              <a:defRPr/>
            </a:lvl8pPr>
            <a:lvl9pPr indent="-142494" marL="3721100" marR="0" rtl="0" algn="l">
              <a:spcBef>
                <a:spcPts val="3500"/>
              </a:spcBef>
              <a:spcAft>
                <a:spcPts val="0"/>
              </a:spcAft>
              <a:buClr>
                <a:schemeClr val="lt1"/>
              </a:buClr>
              <a:buFont typeface="Cabin"/>
              <a:buChar char="•"/>
              <a:defRPr/>
            </a:lvl9pPr>
          </a:lstStyle>
          <a:p/>
        </p:txBody>
      </p:sp>
    </p:spTree>
  </p:cSld>
  <p:clrMap accent1="accent1" accent2="accent2" accent3="accent3" accent4="accent4" accent5="accent5" accent6="accent6" bg1="lt1" bg2="dk2" tx1="dk1" tx2="lt2" folHlink="folHlink" hlink="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openxmlformats.org/officeDocument/2006/relationships/hyperlink" Target="www.pythonlearn.com" TargetMode="External"/><Relationship Id="rId3" Type="http://schemas.openxmlformats.org/officeDocument/2006/relationships/image" Target="../media/image00.png"/><Relationship Id="rId6" Type="http://schemas.openxmlformats.org/officeDocument/2006/relationships/hyperlink" Target="www.pythonlearn.com" TargetMode="External"/><Relationship Id="rId5" Type="http://schemas.openxmlformats.org/officeDocument/2006/relationships/hyperlink" Target="www.pythonlearn.com" TargetMode="External"/><Relationship Id="rId7" Type="http://schemas.openxmlformats.org/officeDocument/2006/relationships/image" Target="../media/image01.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 Id="rId3" Type="http://schemas.openxmlformats.org/officeDocument/2006/relationships/hyperlink" Target="http://en.wikipedia.org/wiki/Database_model"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 Id="rId3" Type="http://schemas.openxmlformats.org/officeDocument/2006/relationships/hyperlink" Target="http://en.wikipedia.org/wiki/SQL"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 Id="rId3" Type="http://schemas.openxmlformats.org/officeDocument/2006/relationships/hyperlink" Target="https://addons.mozilla.org/en-US/firefox/addon/sqlite-manager/" TargetMode="External"/></Relationships>
</file>

<file path=ppt/slides/_rels/slide14.xml.rels><?xml version="1.0" encoding="UTF-8" standalone="yes"?><Relationships xmlns="http://schemas.openxmlformats.org/package/2006/relationships"><Relationship Id="rId17" Type="http://schemas.openxmlformats.org/officeDocument/2006/relationships/image" Target="../media/image18.png"/><Relationship Id="rId16" Type="http://schemas.openxmlformats.org/officeDocument/2006/relationships/image" Target="../media/image19.png"/><Relationship Id="rId15" Type="http://schemas.openxmlformats.org/officeDocument/2006/relationships/image" Target="../media/image20.png"/><Relationship Id="rId14" Type="http://schemas.openxmlformats.org/officeDocument/2006/relationships/image" Target="../media/image17.png"/><Relationship Id="rId2" Type="http://schemas.openxmlformats.org/officeDocument/2006/relationships/notesSlide" Target="../notesSlides/notesSlide14.xml"/><Relationship Id="rId12" Type="http://schemas.openxmlformats.org/officeDocument/2006/relationships/image" Target="../media/image16.png"/><Relationship Id="rId13" Type="http://schemas.openxmlformats.org/officeDocument/2006/relationships/image" Target="../media/image13.png"/><Relationship Id="rId1" Type="http://schemas.openxmlformats.org/officeDocument/2006/relationships/slideLayout" Target="../slideLayouts/slideLayout21.xml"/><Relationship Id="rId4" Type="http://schemas.openxmlformats.org/officeDocument/2006/relationships/image" Target="../media/image12.png"/><Relationship Id="rId10" Type="http://schemas.openxmlformats.org/officeDocument/2006/relationships/image" Target="../media/image11.png"/><Relationship Id="rId3" Type="http://schemas.openxmlformats.org/officeDocument/2006/relationships/hyperlink" Target="http://www.sqlite.org/famous.html" TargetMode="External"/><Relationship Id="rId11" Type="http://schemas.openxmlformats.org/officeDocument/2006/relationships/image" Target="../media/image08.png"/><Relationship Id="rId9" Type="http://schemas.openxmlformats.org/officeDocument/2006/relationships/image" Target="../media/image14.png"/><Relationship Id="rId6" Type="http://schemas.openxmlformats.org/officeDocument/2006/relationships/image" Target="../media/image10.png"/><Relationship Id="rId5" Type="http://schemas.openxmlformats.org/officeDocument/2006/relationships/image" Target="../media/image07.png"/><Relationship Id="rId8" Type="http://schemas.openxmlformats.org/officeDocument/2006/relationships/image" Target="../media/image15.png"/><Relationship Id="rId7" Type="http://schemas.openxmlformats.org/officeDocument/2006/relationships/image" Target="../media/image0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 Id="rId4" Type="http://schemas.openxmlformats.org/officeDocument/2006/relationships/hyperlink" Target="https://addons.mozilla.org/en-US/firefox/addon/sqlite-manager/" TargetMode="External"/><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 Id="rId4" Type="http://schemas.openxmlformats.org/officeDocument/2006/relationships/image" Target="../media/image05.jpg"/><Relationship Id="rId3" Type="http://schemas.openxmlformats.org/officeDocument/2006/relationships/image" Target="../media/image06.jp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1.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 Id="rId4" Type="http://schemas.openxmlformats.org/officeDocument/2006/relationships/image" Target="../media/image02.png"/><Relationship Id="rId3" Type="http://schemas.openxmlformats.org/officeDocument/2006/relationships/hyperlink" Target="https://addons.mozilla.org/en-US/firefox/addon/sqlite-manager/"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1.xml"/><Relationship Id="rId3" Type="http://schemas.openxmlformats.org/officeDocument/2006/relationships/hyperlink" Target="http://en.wikipedia.org/wiki/SQL"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1.xml"/><Relationship Id="rId4" Type="http://schemas.openxmlformats.org/officeDocument/2006/relationships/image" Target="../media/image27.png"/><Relationship Id="rId3" Type="http://schemas.openxmlformats.org/officeDocument/2006/relationships/image" Target="../media/image25.png"/><Relationship Id="rId5" Type="http://schemas.openxmlformats.org/officeDocument/2006/relationships/image" Target="../media/image24.jp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1.xml"/><Relationship Id="rId4" Type="http://schemas.openxmlformats.org/officeDocument/2006/relationships/image" Target="../media/image28.png"/><Relationship Id="rId3" Type="http://schemas.openxmlformats.org/officeDocument/2006/relationships/image" Target="../media/image30.png"/><Relationship Id="rId5" Type="http://schemas.openxmlformats.org/officeDocument/2006/relationships/image" Target="../media/image26.jp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1.xml"/><Relationship Id="rId4" Type="http://schemas.openxmlformats.org/officeDocument/2006/relationships/image" Target="../media/image36.png"/><Relationship Id="rId3" Type="http://schemas.openxmlformats.org/officeDocument/2006/relationships/image" Target="../media/image33.png"/><Relationship Id="rId5" Type="http://schemas.openxmlformats.org/officeDocument/2006/relationships/image" Target="../media/image29.jp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1.xml"/><Relationship Id="rId4" Type="http://schemas.openxmlformats.org/officeDocument/2006/relationships/image" Target="../media/image31.jpg"/><Relationship Id="rId3" Type="http://schemas.openxmlformats.org/officeDocument/2006/relationships/image" Target="../media/image34.png"/><Relationship Id="rId6" Type="http://schemas.openxmlformats.org/officeDocument/2006/relationships/image" Target="../media/image32.jpg"/><Relationship Id="rId5" Type="http://schemas.openxmlformats.org/officeDocument/2006/relationships/image" Target="../media/image35.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 Id="rId3" Type="http://schemas.openxmlformats.org/officeDocument/2006/relationships/hyperlink" Target="http://en.wikipedia.org/wiki/Relational_database"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1.xml"/><Relationship Id="rId3" Type="http://schemas.openxmlformats.org/officeDocument/2006/relationships/image" Target="../media/image37.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 Id="rId3" Type="http://schemas.openxmlformats.org/officeDocument/2006/relationships/hyperlink" Target="http://en.wikipedia.org/wiki/Relational_model"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1.xml"/><Relationship Id="rId3" Type="http://schemas.openxmlformats.org/officeDocument/2006/relationships/image" Target="../media/image38.jp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1.xml"/><Relationship Id="rId3" Type="http://schemas.openxmlformats.org/officeDocument/2006/relationships/image" Target="../media/image42.jp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1.xml"/><Relationship Id="rId3" Type="http://schemas.openxmlformats.org/officeDocument/2006/relationships/image" Target="../media/image40.jp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1.xml"/><Relationship Id="rId3" Type="http://schemas.openxmlformats.org/officeDocument/2006/relationships/image" Target="../media/image41.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1.xml"/><Relationship Id="rId3" Type="http://schemas.openxmlformats.org/officeDocument/2006/relationships/image" Target="../media/image39.jp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1.xml"/><Relationship Id="rId3" Type="http://schemas.openxmlformats.org/officeDocument/2006/relationships/image" Target="../media/image43.jp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1.xml"/><Relationship Id="rId3" Type="http://schemas.openxmlformats.org/officeDocument/2006/relationships/image" Target="../media/image44.jp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1.xml"/><Relationship Id="rId3" Type="http://schemas.openxmlformats.org/officeDocument/2006/relationships/hyperlink" Target="http://en.wikipedia.org/wiki/Database_normalization" TargetMode="Externa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1.xml"/><Relationship Id="rId4" Type="http://schemas.openxmlformats.org/officeDocument/2006/relationships/image" Target="../media/image46.png"/><Relationship Id="rId3" Type="http://schemas.openxmlformats.org/officeDocument/2006/relationships/image" Target="../media/image45.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 Id="rId4" Type="http://schemas.openxmlformats.org/officeDocument/2006/relationships/hyperlink" Target="http://en.wikipedia.org/wiki/Row_(database)" TargetMode="External"/><Relationship Id="rId3" Type="http://schemas.openxmlformats.org/officeDocument/2006/relationships/image" Target="../media/image03.jp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1.xml"/><Relationship Id="rId3" Type="http://schemas.openxmlformats.org/officeDocument/2006/relationships/image" Target="../media/image47.jp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1.xml"/><Relationship Id="rId3" Type="http://schemas.openxmlformats.org/officeDocument/2006/relationships/image" Target="../media/image48.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1.xml"/><Relationship Id="rId3" Type="http://schemas.openxmlformats.org/officeDocument/2006/relationships/image" Target="../media/image49.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1.xml"/><Relationship Id="rId3" Type="http://schemas.openxmlformats.org/officeDocument/2006/relationships/image" Target="../media/image51.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1.xml"/><Relationship Id="rId3" Type="http://schemas.openxmlformats.org/officeDocument/2006/relationships/image" Target="../media/image50.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1.xml"/><Relationship Id="rId4" Type="http://schemas.openxmlformats.org/officeDocument/2006/relationships/image" Target="../media/image53.png"/><Relationship Id="rId3" Type="http://schemas.openxmlformats.org/officeDocument/2006/relationships/image" Target="../media/image54.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1.xml"/><Relationship Id="rId3" Type="http://schemas.openxmlformats.org/officeDocument/2006/relationships/image" Target="../media/image5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 Id="rId3" Type="http://schemas.openxmlformats.org/officeDocument/2006/relationships/image" Target="../media/image04.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1.xml"/><Relationship Id="rId3" Type="http://schemas.openxmlformats.org/officeDocument/2006/relationships/image" Target="../media/image52.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1.xml"/><Relationship Id="rId3" Type="http://schemas.openxmlformats.org/officeDocument/2006/relationships/image" Target="../media/image59.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1.xml"/><Relationship Id="rId4" Type="http://schemas.openxmlformats.org/officeDocument/2006/relationships/image" Target="../media/image56.png"/><Relationship Id="rId3" Type="http://schemas.openxmlformats.org/officeDocument/2006/relationships/image" Target="../media/image55.png"/><Relationship Id="rId6" Type="http://schemas.openxmlformats.org/officeDocument/2006/relationships/image" Target="../media/image58.png"/><Relationship Id="rId5" Type="http://schemas.openxmlformats.org/officeDocument/2006/relationships/image" Target="../media/image60.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0.xml"/><Relationship Id="rId3" Type="http://schemas.openxmlformats.org/officeDocument/2006/relationships/hyperlink" Target="http://en.wikipedia.org/wiki/Join_(SQL)" TargetMode="Externa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1.xml"/><Relationship Id="rId4" Type="http://schemas.openxmlformats.org/officeDocument/2006/relationships/image" Target="../media/image62.png"/><Relationship Id="rId3" Type="http://schemas.openxmlformats.org/officeDocument/2006/relationships/image" Target="../media/image61.png"/><Relationship Id="rId5" Type="http://schemas.openxmlformats.org/officeDocument/2006/relationships/image" Target="../media/image63.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1.xml"/><Relationship Id="rId4" Type="http://schemas.openxmlformats.org/officeDocument/2006/relationships/image" Target="../media/image65.png"/><Relationship Id="rId3" Type="http://schemas.openxmlformats.org/officeDocument/2006/relationships/image" Target="../media/image64.png"/><Relationship Id="rId5" Type="http://schemas.openxmlformats.org/officeDocument/2006/relationships/image" Target="../media/image66.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1.xml"/><Relationship Id="rId4" Type="http://schemas.openxmlformats.org/officeDocument/2006/relationships/image" Target="../media/image67.png"/><Relationship Id="rId3" Type="http://schemas.openxmlformats.org/officeDocument/2006/relationships/image" Target="../media/image68.png"/><Relationship Id="rId5" Type="http://schemas.openxmlformats.org/officeDocument/2006/relationships/image" Target="../media/image69.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1.xml"/><Relationship Id="rId3" Type="http://schemas.openxmlformats.org/officeDocument/2006/relationships/image" Target="../media/image7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1.xml"/><Relationship Id="rId4" Type="http://schemas.openxmlformats.org/officeDocument/2006/relationships/image" Target="../media/image71.png"/><Relationship Id="rId3" Type="http://schemas.openxmlformats.org/officeDocument/2006/relationships/image" Target="../media/image72.jpg"/></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3.xml"/><Relationship Id="rId4" Type="http://schemas.openxmlformats.org/officeDocument/2006/relationships/hyperlink" Target="http://open.umich.edu/" TargetMode="External"/><Relationship Id="rId3" Type="http://schemas.openxmlformats.org/officeDocument/2006/relationships/hyperlink" Target="http://www.dr-chuck.com" TargetMode="External"/><Relationship Id="rId6" Type="http://schemas.openxmlformats.org/officeDocument/2006/relationships/image" Target="../media/image73.png"/><Relationship Id="rId5" Type="http://schemas.openxmlformats.org/officeDocument/2006/relationships/image" Target="../media/image74.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 Id="rId4" Type="http://schemas.openxmlformats.org/officeDocument/2006/relationships/image" Target="../media/image05.jpg"/><Relationship Id="rId3" Type="http://schemas.openxmlformats.org/officeDocument/2006/relationships/image" Target="../media/image06.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 Id="rId3" Type="http://schemas.openxmlformats.org/officeDocument/2006/relationships/hyperlink" Target="http://en.wikipedia.org/wiki/Database_administrator"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title"/>
          </p:nvPr>
        </p:nvSpPr>
        <p:spPr>
          <a:xfrm>
            <a:off x="1155700" y="1257300"/>
            <a:ext cx="13931900" cy="3365499"/>
          </a:xfrm>
          <a:prstGeom prst="rect">
            <a:avLst/>
          </a:prstGeom>
          <a:noFill/>
          <a:ln>
            <a:noFill/>
          </a:ln>
        </p:spPr>
        <p:txBody>
          <a:bodyPr anchorCtr="0" anchor="b"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7600" u="none" cap="none" strike="noStrike">
                <a:solidFill>
                  <a:srgbClr val="FF00FF"/>
                </a:solidFill>
                <a:latin typeface="Cabin"/>
                <a:ea typeface="Cabin"/>
                <a:cs typeface="Cabin"/>
                <a:sym typeface="Cabin"/>
              </a:rPr>
              <a:t>Relational Databases</a:t>
            </a:r>
            <a:br>
              <a:rPr b="0" baseline="0" i="0" lang="en-US" sz="7600" u="none" cap="none" strike="noStrike">
                <a:solidFill>
                  <a:srgbClr val="FF00FF"/>
                </a:solidFill>
                <a:latin typeface="Cabin"/>
                <a:ea typeface="Cabin"/>
                <a:cs typeface="Cabin"/>
                <a:sym typeface="Cabin"/>
              </a:rPr>
            </a:br>
            <a:r>
              <a:rPr b="0" baseline="0" i="0" lang="en-US" sz="7600" u="none" cap="none" strike="noStrike">
                <a:solidFill>
                  <a:srgbClr val="FF00FF"/>
                </a:solidFill>
                <a:latin typeface="Cabin"/>
                <a:ea typeface="Cabin"/>
                <a:cs typeface="Cabin"/>
                <a:sym typeface="Cabin"/>
              </a:rPr>
              <a:t>and SQLite</a:t>
            </a:r>
          </a:p>
        </p:txBody>
      </p:sp>
      <p:sp>
        <p:nvSpPr>
          <p:cNvPr id="161" name="Shape 161"/>
          <p:cNvSpPr txBox="1"/>
          <p:nvPr>
            <p:ph idx="1" type="body"/>
          </p:nvPr>
        </p:nvSpPr>
        <p:spPr>
          <a:xfrm>
            <a:off x="1155700" y="4711700"/>
            <a:ext cx="13931900" cy="1054100"/>
          </a:xfrm>
          <a:prstGeom prst="rect">
            <a:avLst/>
          </a:prstGeom>
          <a:noFill/>
          <a:ln>
            <a:noFill/>
          </a:ln>
        </p:spPr>
        <p:txBody>
          <a:bodyPr anchorCtr="0" anchor="t"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Charles Severance</a:t>
            </a:r>
          </a:p>
          <a:p>
            <a:pPr indent="-342900" lvl="0" marL="342900" marR="0" rtl="0" algn="ctr">
              <a:spcBef>
                <a:spcPts val="0"/>
              </a:spcBef>
              <a:spcAft>
                <a:spcPts val="0"/>
              </a:spcAft>
              <a:buNone/>
            </a:pPr>
            <a:r>
              <a:t/>
            </a:r>
            <a:endParaRPr/>
          </a:p>
        </p:txBody>
      </p:sp>
      <p:pic>
        <p:nvPicPr>
          <p:cNvPr id="162" name="Shape 162"/>
          <p:cNvPicPr preferRelativeResize="0"/>
          <p:nvPr/>
        </p:nvPicPr>
        <p:blipFill rotWithShape="1">
          <a:blip r:embed="rId3">
            <a:alphaModFix/>
          </a:blip>
          <a:srcRect b="0" l="0" r="0" t="0"/>
          <a:stretch/>
        </p:blipFill>
        <p:spPr>
          <a:xfrm>
            <a:off x="13953462" y="8006561"/>
            <a:ext cx="1773299" cy="601799"/>
          </a:xfrm>
          <a:prstGeom prst="rect">
            <a:avLst/>
          </a:prstGeom>
          <a:noFill/>
          <a:ln>
            <a:noFill/>
          </a:ln>
        </p:spPr>
      </p:pic>
      <p:sp>
        <p:nvSpPr>
          <p:cNvPr id="163" name="Shape 163"/>
          <p:cNvSpPr txBox="1"/>
          <p:nvPr/>
        </p:nvSpPr>
        <p:spPr>
          <a:xfrm>
            <a:off x="4081449" y="7759700"/>
            <a:ext cx="8032200" cy="10160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3200" u="none" cap="none" strike="noStrike">
                <a:solidFill>
                  <a:srgbClr val="FFFF00"/>
                </a:solidFill>
                <a:latin typeface="Cabin"/>
                <a:ea typeface="Cabin"/>
                <a:cs typeface="Cabin"/>
                <a:sym typeface="Cabin"/>
              </a:rPr>
              <a:t>Python for Informatics: Exploring Information</a:t>
            </a:r>
          </a:p>
          <a:p>
            <a:pPr indent="0" lvl="0" marL="0" marR="0" rtl="0" algn="ctr">
              <a:lnSpc>
                <a:spcPct val="100000"/>
              </a:lnSpc>
              <a:spcBef>
                <a:spcPts val="0"/>
              </a:spcBef>
              <a:spcAft>
                <a:spcPts val="0"/>
              </a:spcAft>
              <a:buClr>
                <a:srgbClr val="FFFF00"/>
              </a:buClr>
              <a:buSzPct val="25000"/>
              <a:buFont typeface="Cabin"/>
              <a:buNone/>
            </a:pPr>
            <a:r>
              <a:rPr b="0" baseline="0" i="0" lang="en-US" sz="3200" u="sng" cap="none" strike="noStrike">
                <a:solidFill>
                  <a:srgbClr val="FFFF00"/>
                </a:solidFill>
                <a:latin typeface="Cabin"/>
                <a:ea typeface="Cabin"/>
                <a:cs typeface="Cabin"/>
                <a:sym typeface="Cabin"/>
                <a:hlinkClick r:id="rId4"/>
              </a:rPr>
              <a:t>www.</a:t>
            </a:r>
            <a:r>
              <a:rPr lang="en-US" sz="3200" u="sng">
                <a:solidFill>
                  <a:srgbClr val="FFFF00"/>
                </a:solidFill>
                <a:latin typeface="Cabin"/>
                <a:ea typeface="Cabin"/>
                <a:cs typeface="Cabin"/>
                <a:sym typeface="Cabin"/>
                <a:hlinkClick r:id="rId5"/>
              </a:rPr>
              <a:t>pythonlearn</a:t>
            </a:r>
            <a:r>
              <a:rPr b="0" baseline="0" i="0" lang="en-US" sz="3200" u="sng" cap="none" strike="noStrike">
                <a:solidFill>
                  <a:srgbClr val="FFFF00"/>
                </a:solidFill>
                <a:latin typeface="Cabin"/>
                <a:ea typeface="Cabin"/>
                <a:cs typeface="Cabin"/>
                <a:sym typeface="Cabin"/>
                <a:hlinkClick r:id="rId6"/>
              </a:rPr>
              <a:t>.com</a:t>
            </a:r>
          </a:p>
        </p:txBody>
      </p:sp>
      <p:pic>
        <p:nvPicPr>
          <p:cNvPr id="164" name="Shape 164"/>
          <p:cNvPicPr preferRelativeResize="0"/>
          <p:nvPr/>
        </p:nvPicPr>
        <p:blipFill rotWithShape="1">
          <a:blip r:embed="rId7">
            <a:alphaModFix/>
          </a:blip>
          <a:srcRect b="0" l="0" r="0" t="0"/>
          <a:stretch/>
        </p:blipFill>
        <p:spPr>
          <a:xfrm>
            <a:off x="635250" y="7733400"/>
            <a:ext cx="1024800" cy="1024800"/>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2" name="Shape 232"/>
        <p:cNvGrpSpPr/>
        <p:nvPr/>
      </p:nvGrpSpPr>
      <p:grpSpPr>
        <a:xfrm>
          <a:off x="0" y="0"/>
          <a:ext cx="0" cy="0"/>
          <a:chOff x="0" y="0"/>
          <a:chExt cx="0" cy="0"/>
        </a:xfrm>
      </p:grpSpPr>
      <p:sp>
        <p:nvSpPr>
          <p:cNvPr id="233" name="Shape 233"/>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7600" u="none" cap="none" strike="noStrike">
                <a:solidFill>
                  <a:srgbClr val="00FF00"/>
                </a:solidFill>
                <a:latin typeface="Cabin"/>
                <a:ea typeface="Cabin"/>
                <a:cs typeface="Cabin"/>
                <a:sym typeface="Cabin"/>
              </a:rPr>
              <a:t>Database Model</a:t>
            </a:r>
          </a:p>
        </p:txBody>
      </p:sp>
      <p:sp>
        <p:nvSpPr>
          <p:cNvPr id="234" name="Shape 234"/>
          <p:cNvSpPr txBox="1"/>
          <p:nvPr/>
        </p:nvSpPr>
        <p:spPr>
          <a:xfrm>
            <a:off x="4182000" y="8192850"/>
            <a:ext cx="91149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3600" u="sng" cap="none" strike="noStrike">
                <a:solidFill>
                  <a:srgbClr val="FFFF00"/>
                </a:solidFill>
                <a:latin typeface="Cabin"/>
                <a:ea typeface="Cabin"/>
                <a:cs typeface="Cabin"/>
                <a:sym typeface="Cabin"/>
                <a:hlinkClick r:id="rId3"/>
              </a:rPr>
              <a:t>http://en.wikipedia.org/wiki/Database_model</a:t>
            </a:r>
          </a:p>
        </p:txBody>
      </p:sp>
      <p:sp>
        <p:nvSpPr>
          <p:cNvPr id="235" name="Shape 235"/>
          <p:cNvSpPr txBox="1"/>
          <p:nvPr/>
        </p:nvSpPr>
        <p:spPr>
          <a:xfrm>
            <a:off x="2282825" y="2647950"/>
            <a:ext cx="11671199" cy="45464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800" u="none" cap="none" strike="noStrike">
                <a:solidFill>
                  <a:schemeClr val="lt1"/>
                </a:solidFill>
                <a:latin typeface="Cabin"/>
                <a:ea typeface="Cabin"/>
                <a:cs typeface="Cabin"/>
                <a:sym typeface="Cabin"/>
              </a:rPr>
              <a:t>A </a:t>
            </a:r>
            <a:r>
              <a:rPr b="0" baseline="0" i="0" lang="en-US" sz="3800" u="none" cap="none" strike="noStrike">
                <a:solidFill>
                  <a:srgbClr val="00FF00"/>
                </a:solidFill>
                <a:latin typeface="Cabin"/>
                <a:ea typeface="Cabin"/>
                <a:cs typeface="Cabin"/>
                <a:sym typeface="Cabin"/>
              </a:rPr>
              <a:t>database model</a:t>
            </a:r>
            <a:r>
              <a:rPr b="0" baseline="0" i="0" lang="en-US" sz="3800" u="none" cap="none" strike="noStrike">
                <a:solidFill>
                  <a:schemeClr val="lt1"/>
                </a:solidFill>
                <a:latin typeface="Cabin"/>
                <a:ea typeface="Cabin"/>
                <a:cs typeface="Cabin"/>
                <a:sym typeface="Cabin"/>
              </a:rPr>
              <a:t> or </a:t>
            </a:r>
            <a:r>
              <a:rPr b="0" baseline="0" i="0" lang="en-US" sz="3800" u="none" cap="none" strike="noStrike">
                <a:solidFill>
                  <a:srgbClr val="00FF00"/>
                </a:solidFill>
                <a:latin typeface="Cabin"/>
                <a:ea typeface="Cabin"/>
                <a:cs typeface="Cabin"/>
                <a:sym typeface="Cabin"/>
              </a:rPr>
              <a:t>database schema</a:t>
            </a:r>
            <a:r>
              <a:rPr b="0" baseline="0" i="0" lang="en-US" sz="3800" u="none" cap="none" strike="noStrike">
                <a:solidFill>
                  <a:schemeClr val="lt1"/>
                </a:solidFill>
                <a:latin typeface="Cabin"/>
                <a:ea typeface="Cabin"/>
                <a:cs typeface="Cabin"/>
                <a:sym typeface="Cabin"/>
              </a:rPr>
              <a:t> is the </a:t>
            </a:r>
            <a:r>
              <a:rPr b="0" baseline="0" i="0" lang="en-US" sz="3800" u="none" cap="none" strike="noStrike">
                <a:solidFill>
                  <a:srgbClr val="FF00FF"/>
                </a:solidFill>
                <a:latin typeface="Cabin"/>
                <a:ea typeface="Cabin"/>
                <a:cs typeface="Cabin"/>
                <a:sym typeface="Cabin"/>
              </a:rPr>
              <a:t>structure or format of a database</a:t>
            </a:r>
            <a:r>
              <a:rPr b="0" baseline="0" i="0" lang="en-US" sz="3800" u="none" cap="none" strike="noStrike">
                <a:solidFill>
                  <a:schemeClr val="lt1"/>
                </a:solidFill>
                <a:latin typeface="Cabin"/>
                <a:ea typeface="Cabin"/>
                <a:cs typeface="Cabin"/>
                <a:sym typeface="Cabin"/>
              </a:rPr>
              <a:t>, described in a formal language supported by the database management system, In other words, a </a:t>
            </a:r>
            <a:r>
              <a:rPr lang="en-US" sz="3800">
                <a:solidFill>
                  <a:schemeClr val="lt1"/>
                </a:solidFill>
                <a:latin typeface="Cabin"/>
                <a:ea typeface="Cabin"/>
                <a:cs typeface="Cabin"/>
                <a:sym typeface="Cabin"/>
              </a:rPr>
              <a:t>“</a:t>
            </a:r>
            <a:r>
              <a:rPr b="0" baseline="0" i="0" lang="en-US" sz="3800" u="none" cap="none" strike="noStrike">
                <a:solidFill>
                  <a:schemeClr val="lt1"/>
                </a:solidFill>
                <a:latin typeface="Cabin"/>
                <a:ea typeface="Cabin"/>
                <a:cs typeface="Cabin"/>
                <a:sym typeface="Cabin"/>
              </a:rPr>
              <a:t>database model</a:t>
            </a:r>
            <a:r>
              <a:rPr lang="en-US" sz="3800">
                <a:solidFill>
                  <a:schemeClr val="lt1"/>
                </a:solidFill>
                <a:latin typeface="Cabin"/>
                <a:ea typeface="Cabin"/>
                <a:cs typeface="Cabin"/>
                <a:sym typeface="Cabin"/>
              </a:rPr>
              <a:t>”</a:t>
            </a:r>
            <a:r>
              <a:rPr b="0" baseline="0" i="0" lang="en-US" sz="3800" u="none" cap="none" strike="noStrike">
                <a:solidFill>
                  <a:schemeClr val="lt1"/>
                </a:solidFill>
                <a:latin typeface="Cabin"/>
                <a:ea typeface="Cabin"/>
                <a:cs typeface="Cabin"/>
                <a:sym typeface="Cabin"/>
              </a:rPr>
              <a:t> is the application of a data model when used in conjunction with a database management system.</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9" name="Shape 239"/>
        <p:cNvGrpSpPr/>
        <p:nvPr/>
      </p:nvGrpSpPr>
      <p:grpSpPr>
        <a:xfrm>
          <a:off x="0" y="0"/>
          <a:ext cx="0" cy="0"/>
          <a:chOff x="0" y="0"/>
          <a:chExt cx="0" cy="0"/>
        </a:xfrm>
      </p:grpSpPr>
      <p:sp>
        <p:nvSpPr>
          <p:cNvPr id="240" name="Shape 240"/>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7600" u="none" cap="none" strike="noStrike">
                <a:solidFill>
                  <a:srgbClr val="FFFF00"/>
                </a:solidFill>
                <a:latin typeface="Cabin"/>
                <a:ea typeface="Cabin"/>
                <a:cs typeface="Cabin"/>
                <a:sym typeface="Cabin"/>
              </a:rPr>
              <a:t>SQL</a:t>
            </a:r>
          </a:p>
        </p:txBody>
      </p:sp>
      <p:sp>
        <p:nvSpPr>
          <p:cNvPr id="241" name="Shape 241"/>
          <p:cNvSpPr txBox="1"/>
          <p:nvPr>
            <p:ph idx="1" type="body"/>
          </p:nvPr>
        </p:nvSpPr>
        <p:spPr>
          <a:xfrm>
            <a:off x="1155700" y="2603500"/>
            <a:ext cx="13931900" cy="5702299"/>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1000"/>
              </a:spcAft>
              <a:buClr>
                <a:schemeClr val="lt1"/>
              </a:buClr>
              <a:buSzPct val="100000"/>
              <a:buFont typeface="Cabin"/>
              <a:buChar char="•"/>
            </a:pPr>
            <a:r>
              <a:rPr b="0" baseline="0" i="0" lang="en-US" sz="3600" u="none" cap="none" strike="noStrike">
                <a:solidFill>
                  <a:srgbClr val="FFFF00"/>
                </a:solidFill>
                <a:latin typeface="Cabin"/>
                <a:ea typeface="Cabin"/>
                <a:cs typeface="Cabin"/>
                <a:sym typeface="Cabin"/>
              </a:rPr>
              <a:t>Structured Query Language</a:t>
            </a:r>
            <a:r>
              <a:rPr b="0" baseline="0" i="0" lang="en-US" sz="3600" u="none" cap="none" strike="noStrike">
                <a:solidFill>
                  <a:schemeClr val="lt1"/>
                </a:solidFill>
                <a:latin typeface="Cabin"/>
                <a:ea typeface="Cabin"/>
                <a:cs typeface="Cabin"/>
                <a:sym typeface="Cabin"/>
              </a:rPr>
              <a:t> is the language we use to issue commands to the database</a:t>
            </a:r>
          </a:p>
          <a:p>
            <a:pPr indent="-457200" lvl="1" marL="914400" marR="0" rtl="0" algn="l">
              <a:lnSpc>
                <a:spcPct val="100000"/>
              </a:lnSpc>
              <a:spcBef>
                <a:spcPts val="3500"/>
              </a:spcBef>
              <a:spcAft>
                <a:spcPts val="100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Create a table</a:t>
            </a:r>
          </a:p>
          <a:p>
            <a:pPr indent="-457200" lvl="1" marL="914400" marR="0" rtl="0" algn="l">
              <a:lnSpc>
                <a:spcPct val="100000"/>
              </a:lnSpc>
              <a:spcBef>
                <a:spcPts val="3500"/>
              </a:spcBef>
              <a:spcAft>
                <a:spcPts val="100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Retrieve some data</a:t>
            </a:r>
          </a:p>
          <a:p>
            <a:pPr indent="-457200" lvl="1" marL="914400" marR="0" rtl="0" algn="l">
              <a:lnSpc>
                <a:spcPct val="100000"/>
              </a:lnSpc>
              <a:spcBef>
                <a:spcPts val="3500"/>
              </a:spcBef>
              <a:spcAft>
                <a:spcPts val="100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Insert data</a:t>
            </a:r>
          </a:p>
          <a:p>
            <a:pPr indent="-457200" lvl="1" marL="914400" marR="0" rtl="0" algn="l">
              <a:lnSpc>
                <a:spcPct val="100000"/>
              </a:lnSpc>
              <a:spcBef>
                <a:spcPts val="3500"/>
              </a:spcBef>
              <a:spcAft>
                <a:spcPts val="100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Delete data </a:t>
            </a:r>
          </a:p>
        </p:txBody>
      </p:sp>
      <p:sp>
        <p:nvSpPr>
          <p:cNvPr id="242" name="Shape 242"/>
          <p:cNvSpPr txBox="1"/>
          <p:nvPr/>
        </p:nvSpPr>
        <p:spPr>
          <a:xfrm>
            <a:off x="4988525" y="8255000"/>
            <a:ext cx="74786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sng" cap="none" strike="noStrike">
                <a:solidFill>
                  <a:srgbClr val="FFFF00"/>
                </a:solidFill>
                <a:latin typeface="Cabin"/>
                <a:ea typeface="Cabin"/>
                <a:cs typeface="Cabin"/>
                <a:sym typeface="Cabin"/>
                <a:hlinkClick r:id="rId3"/>
              </a:rPr>
              <a:t>http://en.wikipedia.org/wiki/SQL</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6" name="Shape 246"/>
        <p:cNvGrpSpPr/>
        <p:nvPr/>
      </p:nvGrpSpPr>
      <p:grpSpPr>
        <a:xfrm>
          <a:off x="0" y="0"/>
          <a:ext cx="0" cy="0"/>
          <a:chOff x="0" y="0"/>
          <a:chExt cx="0" cy="0"/>
        </a:xfrm>
      </p:grpSpPr>
      <p:sp>
        <p:nvSpPr>
          <p:cNvPr id="247" name="Shape 247"/>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7600" u="none" cap="none" strike="noStrike">
                <a:solidFill>
                  <a:srgbClr val="00FF00"/>
                </a:solidFill>
                <a:latin typeface="Cabin"/>
                <a:ea typeface="Cabin"/>
                <a:cs typeface="Cabin"/>
                <a:sym typeface="Cabin"/>
              </a:rPr>
              <a:t>Common Database Systems</a:t>
            </a:r>
          </a:p>
        </p:txBody>
      </p:sp>
      <p:sp>
        <p:nvSpPr>
          <p:cNvPr id="248" name="Shape 248"/>
          <p:cNvSpPr txBox="1"/>
          <p:nvPr>
            <p:ph idx="1" type="body"/>
          </p:nvPr>
        </p:nvSpPr>
        <p:spPr>
          <a:xfrm>
            <a:off x="1155700" y="2603500"/>
            <a:ext cx="13931900" cy="5702299"/>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100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Three Major Database Management Systems in wide use</a:t>
            </a:r>
          </a:p>
          <a:p>
            <a:pPr indent="-457200" lvl="1" marL="914400" marR="0" rtl="0" algn="l">
              <a:lnSpc>
                <a:spcPct val="100000"/>
              </a:lnSpc>
              <a:spcBef>
                <a:spcPts val="1000"/>
              </a:spcBef>
              <a:spcAft>
                <a:spcPts val="0"/>
              </a:spcAft>
              <a:buClr>
                <a:schemeClr val="lt1"/>
              </a:buClr>
              <a:buSzPct val="100000"/>
              <a:buFont typeface="Cabin"/>
              <a:buChar char="•"/>
            </a:pPr>
            <a:r>
              <a:rPr b="0" baseline="0" i="0" lang="en-US" sz="3600" u="none" cap="none" strike="noStrike">
                <a:solidFill>
                  <a:srgbClr val="00FF00"/>
                </a:solidFill>
                <a:latin typeface="Cabin"/>
                <a:ea typeface="Cabin"/>
                <a:cs typeface="Cabin"/>
                <a:sym typeface="Cabin"/>
              </a:rPr>
              <a:t>Oracle</a:t>
            </a:r>
            <a:r>
              <a:rPr b="0" baseline="0" i="0" lang="en-US" sz="3600" u="none" cap="none" strike="noStrike">
                <a:solidFill>
                  <a:schemeClr val="lt1"/>
                </a:solidFill>
                <a:latin typeface="Cabin"/>
                <a:ea typeface="Cabin"/>
                <a:cs typeface="Cabin"/>
                <a:sym typeface="Cabin"/>
              </a:rPr>
              <a:t> - Large, commercial, enterprise-scale, very very tweakable</a:t>
            </a:r>
          </a:p>
          <a:p>
            <a:pPr indent="-457200" lvl="1" marL="914400" marR="0" rtl="0" algn="l">
              <a:lnSpc>
                <a:spcPct val="100000"/>
              </a:lnSpc>
              <a:spcBef>
                <a:spcPts val="1000"/>
              </a:spcBef>
              <a:spcAft>
                <a:spcPts val="0"/>
              </a:spcAft>
              <a:buClr>
                <a:schemeClr val="lt1"/>
              </a:buClr>
              <a:buSzPct val="100000"/>
              <a:buFont typeface="Cabin"/>
              <a:buChar char="•"/>
            </a:pPr>
            <a:r>
              <a:rPr b="0" baseline="0" i="0" lang="en-US" sz="3600" u="none" cap="none" strike="noStrike">
                <a:solidFill>
                  <a:srgbClr val="00FF00"/>
                </a:solidFill>
                <a:latin typeface="Cabin"/>
                <a:ea typeface="Cabin"/>
                <a:cs typeface="Cabin"/>
                <a:sym typeface="Cabin"/>
              </a:rPr>
              <a:t>MySql</a:t>
            </a:r>
            <a:r>
              <a:rPr b="0" baseline="0" i="0" lang="en-US" sz="3600" u="none" cap="none" strike="noStrike">
                <a:solidFill>
                  <a:schemeClr val="lt1"/>
                </a:solidFill>
                <a:latin typeface="Cabin"/>
                <a:ea typeface="Cabin"/>
                <a:cs typeface="Cabin"/>
                <a:sym typeface="Cabin"/>
              </a:rPr>
              <a:t> - Simpler but very fast and scalable - commercial open source</a:t>
            </a:r>
          </a:p>
          <a:p>
            <a:pPr indent="-457200" lvl="1" marL="914400" marR="0" rtl="0" algn="l">
              <a:lnSpc>
                <a:spcPct val="100000"/>
              </a:lnSpc>
              <a:spcBef>
                <a:spcPts val="1000"/>
              </a:spcBef>
              <a:spcAft>
                <a:spcPts val="0"/>
              </a:spcAft>
              <a:buClr>
                <a:schemeClr val="lt1"/>
              </a:buClr>
              <a:buSzPct val="100000"/>
              <a:buFont typeface="Cabin"/>
              <a:buChar char="•"/>
            </a:pPr>
            <a:r>
              <a:rPr b="0" baseline="0" i="0" lang="en-US" sz="3600" u="none" cap="none" strike="noStrike">
                <a:solidFill>
                  <a:srgbClr val="00FF00"/>
                </a:solidFill>
                <a:latin typeface="Cabin"/>
                <a:ea typeface="Cabin"/>
                <a:cs typeface="Cabin"/>
                <a:sym typeface="Cabin"/>
              </a:rPr>
              <a:t>SqlServer</a:t>
            </a:r>
            <a:r>
              <a:rPr b="0" baseline="0" i="0" lang="en-US" sz="3600" u="none" cap="none" strike="noStrike">
                <a:solidFill>
                  <a:schemeClr val="lt1"/>
                </a:solidFill>
                <a:latin typeface="Cabin"/>
                <a:ea typeface="Cabin"/>
                <a:cs typeface="Cabin"/>
                <a:sym typeface="Cabin"/>
              </a:rPr>
              <a:t> - Very nice - from Microsoft (also Access)</a:t>
            </a:r>
          </a:p>
          <a:p>
            <a:pPr indent="-457200" lvl="0" marL="457200" marR="0" rtl="0" algn="l">
              <a:lnSpc>
                <a:spcPct val="100000"/>
              </a:lnSpc>
              <a:spcBef>
                <a:spcPts val="100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Many other smaller projects, free and open source</a:t>
            </a:r>
          </a:p>
          <a:p>
            <a:pPr indent="-457200" lvl="1" marL="914400" marR="0" rtl="0" algn="l">
              <a:lnSpc>
                <a:spcPct val="100000"/>
              </a:lnSpc>
              <a:spcBef>
                <a:spcPts val="100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HSQL, </a:t>
            </a:r>
            <a:r>
              <a:rPr b="0" baseline="0" i="0" lang="en-US" sz="3600" u="none" cap="none" strike="noStrike">
                <a:solidFill>
                  <a:srgbClr val="00FF00"/>
                </a:solidFill>
                <a:latin typeface="Cabin"/>
                <a:ea typeface="Cabin"/>
                <a:cs typeface="Cabin"/>
                <a:sym typeface="Cabin"/>
              </a:rPr>
              <a:t>SQLite</a:t>
            </a:r>
            <a:r>
              <a:rPr b="0" baseline="0" i="0" lang="en-US" sz="3600" u="none" cap="none" strike="noStrike">
                <a:solidFill>
                  <a:schemeClr val="lt1"/>
                </a:solidFill>
                <a:latin typeface="Cabin"/>
                <a:ea typeface="Cabin"/>
                <a:cs typeface="Cabin"/>
                <a:sym typeface="Cabin"/>
              </a:rPr>
              <a:t>, Postgress, ... </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2" name="Shape 252"/>
        <p:cNvGrpSpPr/>
        <p:nvPr/>
      </p:nvGrpSpPr>
      <p:grpSpPr>
        <a:xfrm>
          <a:off x="0" y="0"/>
          <a:ext cx="0" cy="0"/>
          <a:chOff x="0" y="0"/>
          <a:chExt cx="0" cy="0"/>
        </a:xfrm>
      </p:grpSpPr>
      <p:sp>
        <p:nvSpPr>
          <p:cNvPr id="253" name="Shape 253"/>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7600" u="none" cap="none" strike="noStrike">
                <a:solidFill>
                  <a:srgbClr val="00FF00"/>
                </a:solidFill>
                <a:latin typeface="Cabin"/>
                <a:ea typeface="Cabin"/>
                <a:cs typeface="Cabin"/>
                <a:sym typeface="Cabin"/>
              </a:rPr>
              <a:t>SQLite Database Manager</a:t>
            </a:r>
          </a:p>
        </p:txBody>
      </p:sp>
      <p:sp>
        <p:nvSpPr>
          <p:cNvPr id="254" name="Shape 254"/>
          <p:cNvSpPr txBox="1"/>
          <p:nvPr>
            <p:ph idx="1" type="body"/>
          </p:nvPr>
        </p:nvSpPr>
        <p:spPr>
          <a:xfrm>
            <a:off x="1155700" y="2603500"/>
            <a:ext cx="14497800" cy="5702399"/>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100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SQLite is a very popular database - it is free and fast and small</a:t>
            </a:r>
          </a:p>
          <a:p>
            <a:pPr indent="-457200" lvl="0" marL="457200" marR="0" rtl="0" algn="l">
              <a:lnSpc>
                <a:spcPct val="100000"/>
              </a:lnSpc>
              <a:spcBef>
                <a:spcPts val="3500"/>
              </a:spcBef>
              <a:spcAft>
                <a:spcPts val="100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We have a Fire</a:t>
            </a:r>
            <a:r>
              <a:rPr lang="en-US" sz="3600">
                <a:solidFill>
                  <a:schemeClr val="lt1"/>
                </a:solidFill>
                <a:latin typeface="Cabin"/>
                <a:ea typeface="Cabin"/>
                <a:cs typeface="Cabin"/>
                <a:sym typeface="Cabin"/>
              </a:rPr>
              <a:t>f</a:t>
            </a:r>
            <a:r>
              <a:rPr b="0" baseline="0" i="0" lang="en-US" sz="3600" u="none" cap="none" strike="noStrike">
                <a:solidFill>
                  <a:schemeClr val="lt1"/>
                </a:solidFill>
                <a:latin typeface="Cabin"/>
                <a:ea typeface="Cabin"/>
                <a:cs typeface="Cabin"/>
                <a:sym typeface="Cabin"/>
              </a:rPr>
              <a:t>ox plugin to manipulate SQLite databases</a:t>
            </a:r>
          </a:p>
          <a:p>
            <a:pPr indent="-457200" lvl="1" marL="914400" marR="0" rtl="0" algn="l">
              <a:lnSpc>
                <a:spcPct val="100000"/>
              </a:lnSpc>
              <a:spcBef>
                <a:spcPts val="3500"/>
              </a:spcBef>
              <a:spcAft>
                <a:spcPts val="1000"/>
              </a:spcAft>
              <a:buClr>
                <a:schemeClr val="lt1"/>
              </a:buClr>
              <a:buSzPct val="100000"/>
              <a:buFont typeface="Cabin"/>
              <a:buChar char="•"/>
            </a:pPr>
            <a:r>
              <a:rPr b="0" baseline="0" i="0" lang="en-US" sz="3600" u="sng" cap="none" strike="noStrike">
                <a:solidFill>
                  <a:schemeClr val="lt1"/>
                </a:solidFill>
                <a:latin typeface="Cabin"/>
                <a:ea typeface="Cabin"/>
                <a:cs typeface="Cabin"/>
                <a:sym typeface="Cabin"/>
                <a:hlinkClick r:id="rId3"/>
              </a:rPr>
              <a:t>https://addons.mozilla.org/en-US/firefox/addon/sqlite-manager/</a:t>
            </a:r>
          </a:p>
          <a:p>
            <a:pPr indent="-457200" lvl="0" marL="457200" marR="0" rtl="0" algn="l">
              <a:lnSpc>
                <a:spcPct val="100000"/>
              </a:lnSpc>
              <a:spcBef>
                <a:spcPts val="3500"/>
              </a:spcBef>
              <a:spcAft>
                <a:spcPts val="100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SQLite is embedded in Python and a number of other languages</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8" name="Shape 258"/>
        <p:cNvGrpSpPr/>
        <p:nvPr/>
      </p:nvGrpSpPr>
      <p:grpSpPr>
        <a:xfrm>
          <a:off x="0" y="0"/>
          <a:ext cx="0" cy="0"/>
          <a:chOff x="0" y="0"/>
          <a:chExt cx="0" cy="0"/>
        </a:xfrm>
      </p:grpSpPr>
      <p:sp>
        <p:nvSpPr>
          <p:cNvPr id="259" name="Shape 259"/>
          <p:cNvSpPr txBox="1"/>
          <p:nvPr>
            <p:ph type="title"/>
          </p:nvPr>
        </p:nvSpPr>
        <p:spPr>
          <a:xfrm>
            <a:off x="1155700" y="241300"/>
            <a:ext cx="13931900" cy="19811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7600" u="none" cap="none" strike="noStrike">
                <a:solidFill>
                  <a:schemeClr val="lt1"/>
                </a:solidFill>
                <a:latin typeface="Cabin"/>
                <a:ea typeface="Cabin"/>
                <a:cs typeface="Cabin"/>
                <a:sym typeface="Cabin"/>
              </a:rPr>
              <a:t>SQLite is in lots of software...</a:t>
            </a:r>
          </a:p>
        </p:txBody>
      </p:sp>
      <p:sp>
        <p:nvSpPr>
          <p:cNvPr id="260" name="Shape 260"/>
          <p:cNvSpPr txBox="1"/>
          <p:nvPr/>
        </p:nvSpPr>
        <p:spPr>
          <a:xfrm>
            <a:off x="4267200" y="8204200"/>
            <a:ext cx="80633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sng" cap="none" strike="noStrike">
                <a:solidFill>
                  <a:srgbClr val="FFFF00"/>
                </a:solidFill>
                <a:latin typeface="Cabin"/>
                <a:ea typeface="Cabin"/>
                <a:cs typeface="Cabin"/>
                <a:sym typeface="Cabin"/>
                <a:hlinkClick r:id="rId3"/>
              </a:rPr>
              <a:t>http://www.sqlite.org/famous.html</a:t>
            </a:r>
          </a:p>
        </p:txBody>
      </p:sp>
      <p:pic>
        <p:nvPicPr>
          <p:cNvPr id="261" name="Shape 261"/>
          <p:cNvPicPr preferRelativeResize="0"/>
          <p:nvPr/>
        </p:nvPicPr>
        <p:blipFill rotWithShape="1">
          <a:blip r:embed="rId4">
            <a:alphaModFix/>
          </a:blip>
          <a:srcRect b="0" l="0" r="0" t="0"/>
          <a:stretch/>
        </p:blipFill>
        <p:spPr>
          <a:xfrm>
            <a:off x="12801600" y="4686300"/>
            <a:ext cx="2730500" cy="1219199"/>
          </a:xfrm>
          <a:prstGeom prst="rect">
            <a:avLst/>
          </a:prstGeom>
          <a:noFill/>
          <a:ln>
            <a:noFill/>
          </a:ln>
        </p:spPr>
      </p:pic>
      <p:pic>
        <p:nvPicPr>
          <p:cNvPr id="262" name="Shape 262"/>
          <p:cNvPicPr preferRelativeResize="0"/>
          <p:nvPr/>
        </p:nvPicPr>
        <p:blipFill rotWithShape="1">
          <a:blip r:embed="rId5">
            <a:alphaModFix/>
          </a:blip>
          <a:srcRect b="0" l="0" r="0" t="0"/>
          <a:stretch/>
        </p:blipFill>
        <p:spPr>
          <a:xfrm>
            <a:off x="685800" y="7277100"/>
            <a:ext cx="2730500" cy="381000"/>
          </a:xfrm>
          <a:prstGeom prst="rect">
            <a:avLst/>
          </a:prstGeom>
          <a:noFill/>
          <a:ln>
            <a:noFill/>
          </a:ln>
        </p:spPr>
      </p:pic>
      <p:pic>
        <p:nvPicPr>
          <p:cNvPr id="263" name="Shape 263"/>
          <p:cNvPicPr preferRelativeResize="0"/>
          <p:nvPr/>
        </p:nvPicPr>
        <p:blipFill rotWithShape="1">
          <a:blip r:embed="rId6">
            <a:alphaModFix/>
          </a:blip>
          <a:srcRect b="0" l="0" r="0" t="0"/>
          <a:stretch/>
        </p:blipFill>
        <p:spPr>
          <a:xfrm>
            <a:off x="3340100" y="2336800"/>
            <a:ext cx="2730500" cy="812799"/>
          </a:xfrm>
          <a:prstGeom prst="rect">
            <a:avLst/>
          </a:prstGeom>
          <a:noFill/>
          <a:ln>
            <a:noFill/>
          </a:ln>
        </p:spPr>
      </p:pic>
      <p:pic>
        <p:nvPicPr>
          <p:cNvPr id="264" name="Shape 264"/>
          <p:cNvPicPr preferRelativeResize="0"/>
          <p:nvPr/>
        </p:nvPicPr>
        <p:blipFill rotWithShape="1">
          <a:blip r:embed="rId7">
            <a:alphaModFix/>
          </a:blip>
          <a:srcRect b="0" l="0" r="0" t="0"/>
          <a:stretch/>
        </p:blipFill>
        <p:spPr>
          <a:xfrm>
            <a:off x="8801100" y="6159500"/>
            <a:ext cx="2730500" cy="762000"/>
          </a:xfrm>
          <a:prstGeom prst="rect">
            <a:avLst/>
          </a:prstGeom>
          <a:noFill/>
          <a:ln>
            <a:noFill/>
          </a:ln>
        </p:spPr>
      </p:pic>
      <p:pic>
        <p:nvPicPr>
          <p:cNvPr id="265" name="Shape 265"/>
          <p:cNvPicPr preferRelativeResize="0"/>
          <p:nvPr/>
        </p:nvPicPr>
        <p:blipFill rotWithShape="1">
          <a:blip r:embed="rId8">
            <a:alphaModFix/>
          </a:blip>
          <a:srcRect b="0" l="0" r="0" t="0"/>
          <a:stretch/>
        </p:blipFill>
        <p:spPr>
          <a:xfrm>
            <a:off x="406400" y="3644900"/>
            <a:ext cx="2730500" cy="838199"/>
          </a:xfrm>
          <a:prstGeom prst="rect">
            <a:avLst/>
          </a:prstGeom>
          <a:noFill/>
          <a:ln>
            <a:noFill/>
          </a:ln>
        </p:spPr>
      </p:pic>
      <p:pic>
        <p:nvPicPr>
          <p:cNvPr id="266" name="Shape 266"/>
          <p:cNvPicPr preferRelativeResize="0"/>
          <p:nvPr/>
        </p:nvPicPr>
        <p:blipFill rotWithShape="1">
          <a:blip r:embed="rId9">
            <a:alphaModFix/>
          </a:blip>
          <a:srcRect b="0" l="0" r="0" t="0"/>
          <a:stretch/>
        </p:blipFill>
        <p:spPr>
          <a:xfrm>
            <a:off x="5562600" y="3492500"/>
            <a:ext cx="2730500" cy="1143000"/>
          </a:xfrm>
          <a:prstGeom prst="rect">
            <a:avLst/>
          </a:prstGeom>
          <a:noFill/>
          <a:ln>
            <a:noFill/>
          </a:ln>
        </p:spPr>
      </p:pic>
      <p:pic>
        <p:nvPicPr>
          <p:cNvPr id="267" name="Shape 267"/>
          <p:cNvPicPr preferRelativeResize="0"/>
          <p:nvPr/>
        </p:nvPicPr>
        <p:blipFill rotWithShape="1">
          <a:blip r:embed="rId10">
            <a:alphaModFix/>
          </a:blip>
          <a:srcRect b="0" l="0" r="0" t="0"/>
          <a:stretch/>
        </p:blipFill>
        <p:spPr>
          <a:xfrm>
            <a:off x="1257300" y="4787900"/>
            <a:ext cx="2730500" cy="508000"/>
          </a:xfrm>
          <a:prstGeom prst="rect">
            <a:avLst/>
          </a:prstGeom>
          <a:noFill/>
          <a:ln>
            <a:noFill/>
          </a:ln>
        </p:spPr>
      </p:pic>
      <p:pic>
        <p:nvPicPr>
          <p:cNvPr id="268" name="Shape 268"/>
          <p:cNvPicPr preferRelativeResize="0"/>
          <p:nvPr/>
        </p:nvPicPr>
        <p:blipFill rotWithShape="1">
          <a:blip r:embed="rId11">
            <a:alphaModFix/>
          </a:blip>
          <a:srcRect b="0" l="0" r="0" t="0"/>
          <a:stretch/>
        </p:blipFill>
        <p:spPr>
          <a:xfrm>
            <a:off x="7327900" y="2400300"/>
            <a:ext cx="2730500" cy="673099"/>
          </a:xfrm>
          <a:prstGeom prst="rect">
            <a:avLst/>
          </a:prstGeom>
          <a:noFill/>
          <a:ln>
            <a:noFill/>
          </a:ln>
        </p:spPr>
      </p:pic>
      <p:pic>
        <p:nvPicPr>
          <p:cNvPr id="269" name="Shape 269"/>
          <p:cNvPicPr preferRelativeResize="0"/>
          <p:nvPr/>
        </p:nvPicPr>
        <p:blipFill rotWithShape="1">
          <a:blip r:embed="rId12">
            <a:alphaModFix/>
          </a:blip>
          <a:srcRect b="0" l="0" r="0" t="0"/>
          <a:stretch/>
        </p:blipFill>
        <p:spPr>
          <a:xfrm>
            <a:off x="5372100" y="5283200"/>
            <a:ext cx="2730500" cy="1130299"/>
          </a:xfrm>
          <a:prstGeom prst="rect">
            <a:avLst/>
          </a:prstGeom>
          <a:noFill/>
          <a:ln>
            <a:noFill/>
          </a:ln>
        </p:spPr>
      </p:pic>
      <p:pic>
        <p:nvPicPr>
          <p:cNvPr id="270" name="Shape 270"/>
          <p:cNvPicPr preferRelativeResize="0"/>
          <p:nvPr/>
        </p:nvPicPr>
        <p:blipFill rotWithShape="1">
          <a:blip r:embed="rId13">
            <a:alphaModFix/>
          </a:blip>
          <a:srcRect b="0" l="0" r="0" t="0"/>
          <a:stretch/>
        </p:blipFill>
        <p:spPr>
          <a:xfrm>
            <a:off x="2108200" y="5715000"/>
            <a:ext cx="2730500" cy="952499"/>
          </a:xfrm>
          <a:prstGeom prst="rect">
            <a:avLst/>
          </a:prstGeom>
          <a:noFill/>
          <a:ln>
            <a:noFill/>
          </a:ln>
        </p:spPr>
      </p:pic>
      <p:pic>
        <p:nvPicPr>
          <p:cNvPr id="271" name="Shape 271"/>
          <p:cNvPicPr preferRelativeResize="0"/>
          <p:nvPr/>
        </p:nvPicPr>
        <p:blipFill rotWithShape="1">
          <a:blip r:embed="rId14">
            <a:alphaModFix/>
          </a:blip>
          <a:srcRect b="0" l="0" r="0" t="0"/>
          <a:stretch/>
        </p:blipFill>
        <p:spPr>
          <a:xfrm>
            <a:off x="9207500" y="4356100"/>
            <a:ext cx="2730500" cy="965199"/>
          </a:xfrm>
          <a:prstGeom prst="rect">
            <a:avLst/>
          </a:prstGeom>
          <a:noFill/>
          <a:ln>
            <a:noFill/>
          </a:ln>
        </p:spPr>
      </p:pic>
      <p:pic>
        <p:nvPicPr>
          <p:cNvPr id="272" name="Shape 272"/>
          <p:cNvPicPr preferRelativeResize="0"/>
          <p:nvPr/>
        </p:nvPicPr>
        <p:blipFill rotWithShape="1">
          <a:blip r:embed="rId15">
            <a:alphaModFix/>
          </a:blip>
          <a:srcRect b="0" l="0" r="0" t="0"/>
          <a:stretch/>
        </p:blipFill>
        <p:spPr>
          <a:xfrm>
            <a:off x="11988800" y="6629400"/>
            <a:ext cx="2730500" cy="698500"/>
          </a:xfrm>
          <a:prstGeom prst="rect">
            <a:avLst/>
          </a:prstGeom>
          <a:noFill/>
          <a:ln>
            <a:noFill/>
          </a:ln>
        </p:spPr>
      </p:pic>
      <p:pic>
        <p:nvPicPr>
          <p:cNvPr id="273" name="Shape 273"/>
          <p:cNvPicPr preferRelativeResize="0"/>
          <p:nvPr/>
        </p:nvPicPr>
        <p:blipFill rotWithShape="1">
          <a:blip r:embed="rId16">
            <a:alphaModFix/>
          </a:blip>
          <a:srcRect b="0" l="0" r="0" t="0"/>
          <a:stretch/>
        </p:blipFill>
        <p:spPr>
          <a:xfrm>
            <a:off x="11607800" y="2501900"/>
            <a:ext cx="2730500" cy="1270000"/>
          </a:xfrm>
          <a:prstGeom prst="rect">
            <a:avLst/>
          </a:prstGeom>
          <a:noFill/>
          <a:ln>
            <a:noFill/>
          </a:ln>
        </p:spPr>
      </p:pic>
      <p:pic>
        <p:nvPicPr>
          <p:cNvPr id="274" name="Shape 274"/>
          <p:cNvPicPr preferRelativeResize="0"/>
          <p:nvPr/>
        </p:nvPicPr>
        <p:blipFill rotWithShape="1">
          <a:blip r:embed="rId17">
            <a:alphaModFix/>
          </a:blip>
          <a:srcRect b="0" l="0" r="0" t="0"/>
          <a:stretch/>
        </p:blipFill>
        <p:spPr>
          <a:xfrm>
            <a:off x="5372100" y="7099300"/>
            <a:ext cx="2730500" cy="723900"/>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8" name="Shape 278"/>
        <p:cNvGrpSpPr/>
        <p:nvPr/>
      </p:nvGrpSpPr>
      <p:grpSpPr>
        <a:xfrm>
          <a:off x="0" y="0"/>
          <a:ext cx="0" cy="0"/>
          <a:chOff x="0" y="0"/>
          <a:chExt cx="0" cy="0"/>
        </a:xfrm>
      </p:grpSpPr>
      <p:pic>
        <p:nvPicPr>
          <p:cNvPr id="279" name="Shape 279"/>
          <p:cNvPicPr preferRelativeResize="0"/>
          <p:nvPr/>
        </p:nvPicPr>
        <p:blipFill rotWithShape="1">
          <a:blip r:embed="rId3">
            <a:alphaModFix/>
          </a:blip>
          <a:srcRect b="0" l="0" r="0" t="0"/>
          <a:stretch/>
        </p:blipFill>
        <p:spPr>
          <a:xfrm>
            <a:off x="2260600" y="444500"/>
            <a:ext cx="11734800" cy="7759700"/>
          </a:xfrm>
          <a:prstGeom prst="rect">
            <a:avLst/>
          </a:prstGeom>
          <a:noFill/>
          <a:ln>
            <a:noFill/>
          </a:ln>
        </p:spPr>
      </p:pic>
      <p:sp>
        <p:nvSpPr>
          <p:cNvPr id="280" name="Shape 280"/>
          <p:cNvSpPr txBox="1"/>
          <p:nvPr/>
        </p:nvSpPr>
        <p:spPr>
          <a:xfrm>
            <a:off x="7670800" y="4254500"/>
            <a:ext cx="920749"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Text</a:t>
            </a:r>
          </a:p>
        </p:txBody>
      </p:sp>
      <p:sp>
        <p:nvSpPr>
          <p:cNvPr id="281" name="Shape 281"/>
          <p:cNvSpPr txBox="1"/>
          <p:nvPr/>
        </p:nvSpPr>
        <p:spPr>
          <a:xfrm>
            <a:off x="1489650" y="8255000"/>
            <a:ext cx="133340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sng" cap="none" strike="noStrike">
                <a:solidFill>
                  <a:schemeClr val="lt1"/>
                </a:solidFill>
                <a:latin typeface="Cabin"/>
                <a:ea typeface="Cabin"/>
                <a:cs typeface="Cabin"/>
                <a:sym typeface="Cabin"/>
                <a:hlinkClick r:id="rId4"/>
              </a:rPr>
              <a:t>https://addons.mozilla.org/en-US/firefox/addon/sqlite-manager/</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5" name="Shape 285"/>
        <p:cNvGrpSpPr/>
        <p:nvPr/>
      </p:nvGrpSpPr>
      <p:grpSpPr>
        <a:xfrm>
          <a:off x="0" y="0"/>
          <a:ext cx="0" cy="0"/>
          <a:chOff x="0" y="0"/>
          <a:chExt cx="0" cy="0"/>
        </a:xfrm>
      </p:grpSpPr>
      <p:sp>
        <p:nvSpPr>
          <p:cNvPr id="286" name="Shape 286"/>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7F00"/>
              </a:buClr>
              <a:buSzPct val="25000"/>
              <a:buFont typeface="Cabin"/>
              <a:buNone/>
            </a:pPr>
            <a:r>
              <a:rPr b="0" baseline="0" i="0" lang="en-US" sz="7600" u="none" cap="none" strike="noStrike">
                <a:solidFill>
                  <a:srgbClr val="FF7F00"/>
                </a:solidFill>
                <a:latin typeface="Cabin"/>
                <a:ea typeface="Cabin"/>
                <a:cs typeface="Cabin"/>
                <a:sym typeface="Cabin"/>
              </a:rPr>
              <a:t>Application Structure</a:t>
            </a:r>
          </a:p>
        </p:txBody>
      </p:sp>
      <p:sp>
        <p:nvSpPr>
          <p:cNvPr id="287" name="Shape 287"/>
          <p:cNvSpPr txBox="1"/>
          <p:nvPr/>
        </p:nvSpPr>
        <p:spPr>
          <a:xfrm>
            <a:off x="11214100" y="2692400"/>
            <a:ext cx="3898800" cy="2197200"/>
          </a:xfrm>
          <a:prstGeom prst="rect">
            <a:avLst/>
          </a:prstGeom>
          <a:noFill/>
          <a:ln cap="rnd" w="101600">
            <a:solidFill>
              <a:srgbClr val="FF00FF"/>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4500" u="none" cap="none" strike="noStrike">
                <a:solidFill>
                  <a:schemeClr val="lt1"/>
                </a:solidFill>
                <a:latin typeface="Cabin"/>
                <a:ea typeface="Cabin"/>
                <a:cs typeface="Cabin"/>
                <a:sym typeface="Cabin"/>
              </a:rPr>
              <a:t>Database </a:t>
            </a:r>
          </a:p>
          <a:p>
            <a:pPr indent="0" lvl="0" marL="0" marR="0" rtl="0" algn="ctr">
              <a:lnSpc>
                <a:spcPct val="100000"/>
              </a:lnSpc>
              <a:spcBef>
                <a:spcPts val="0"/>
              </a:spcBef>
              <a:spcAft>
                <a:spcPts val="0"/>
              </a:spcAft>
              <a:buClr>
                <a:schemeClr val="lt1"/>
              </a:buClr>
              <a:buSzPct val="25000"/>
              <a:buFont typeface="Cabin"/>
              <a:buNone/>
            </a:pPr>
            <a:r>
              <a:rPr b="0" baseline="0" i="0" lang="en-US" sz="4500" u="none" cap="none" strike="noStrike">
                <a:solidFill>
                  <a:schemeClr val="lt1"/>
                </a:solidFill>
                <a:latin typeface="Cabin"/>
                <a:ea typeface="Cabin"/>
                <a:cs typeface="Cabin"/>
                <a:sym typeface="Cabin"/>
              </a:rPr>
              <a:t>Data Model</a:t>
            </a:r>
          </a:p>
        </p:txBody>
      </p:sp>
      <p:sp>
        <p:nvSpPr>
          <p:cNvPr id="288" name="Shape 288"/>
          <p:cNvSpPr txBox="1"/>
          <p:nvPr/>
        </p:nvSpPr>
        <p:spPr>
          <a:xfrm>
            <a:off x="3987800" y="2692400"/>
            <a:ext cx="3898800" cy="2197200"/>
          </a:xfrm>
          <a:prstGeom prst="rect">
            <a:avLst/>
          </a:prstGeom>
          <a:noFill/>
          <a:ln cap="rnd" w="101600">
            <a:solidFill>
              <a:srgbClr val="FF7F00"/>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4500" u="none" cap="none" strike="noStrike">
                <a:solidFill>
                  <a:schemeClr val="lt1"/>
                </a:solidFill>
                <a:latin typeface="Cabin"/>
                <a:ea typeface="Cabin"/>
                <a:cs typeface="Cabin"/>
                <a:sym typeface="Cabin"/>
              </a:rPr>
              <a:t>Application</a:t>
            </a:r>
          </a:p>
          <a:p>
            <a:pPr indent="0" lvl="0" marL="0" marR="0" rtl="0" algn="ctr">
              <a:lnSpc>
                <a:spcPct val="100000"/>
              </a:lnSpc>
              <a:spcBef>
                <a:spcPts val="0"/>
              </a:spcBef>
              <a:spcAft>
                <a:spcPts val="0"/>
              </a:spcAft>
              <a:buClr>
                <a:schemeClr val="lt1"/>
              </a:buClr>
              <a:buSzPct val="25000"/>
              <a:buFont typeface="Cabin"/>
              <a:buNone/>
            </a:pPr>
            <a:r>
              <a:rPr b="0" baseline="0" i="0" lang="en-US" sz="4500" u="none" cap="none" strike="noStrike">
                <a:solidFill>
                  <a:schemeClr val="lt1"/>
                </a:solidFill>
                <a:latin typeface="Cabin"/>
                <a:ea typeface="Cabin"/>
                <a:cs typeface="Cabin"/>
                <a:sym typeface="Cabin"/>
              </a:rPr>
              <a:t>Software</a:t>
            </a:r>
          </a:p>
        </p:txBody>
      </p:sp>
      <p:sp>
        <p:nvSpPr>
          <p:cNvPr id="289" name="Shape 289"/>
          <p:cNvSpPr txBox="1"/>
          <p:nvPr/>
        </p:nvSpPr>
        <p:spPr>
          <a:xfrm>
            <a:off x="825500" y="2984500"/>
            <a:ext cx="1727099" cy="1612799"/>
          </a:xfrm>
          <a:prstGeom prst="rect">
            <a:avLst/>
          </a:prstGeom>
          <a:noFill/>
          <a:ln cap="rnd" w="101600">
            <a:solidFill>
              <a:srgbClr val="00FF00"/>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4500" u="none" cap="none" strike="noStrike">
                <a:solidFill>
                  <a:schemeClr val="lt1"/>
                </a:solidFill>
                <a:latin typeface="Cabin"/>
                <a:ea typeface="Cabin"/>
                <a:cs typeface="Cabin"/>
                <a:sym typeface="Cabin"/>
              </a:rPr>
              <a:t>End</a:t>
            </a:r>
          </a:p>
          <a:p>
            <a:pPr indent="0" lvl="0" marL="0" marR="0" rtl="0" algn="ctr">
              <a:lnSpc>
                <a:spcPct val="100000"/>
              </a:lnSpc>
              <a:spcBef>
                <a:spcPts val="0"/>
              </a:spcBef>
              <a:spcAft>
                <a:spcPts val="0"/>
              </a:spcAft>
              <a:buClr>
                <a:schemeClr val="lt1"/>
              </a:buClr>
              <a:buSzPct val="25000"/>
              <a:buFont typeface="Cabin"/>
              <a:buNone/>
            </a:pPr>
            <a:r>
              <a:rPr b="0" baseline="0" i="0" lang="en-US" sz="4500" u="none" cap="none" strike="noStrike">
                <a:solidFill>
                  <a:schemeClr val="lt1"/>
                </a:solidFill>
                <a:latin typeface="Cabin"/>
                <a:ea typeface="Cabin"/>
                <a:cs typeface="Cabin"/>
                <a:sym typeface="Cabin"/>
              </a:rPr>
              <a:t>User</a:t>
            </a:r>
          </a:p>
        </p:txBody>
      </p:sp>
      <p:sp>
        <p:nvSpPr>
          <p:cNvPr id="290" name="Shape 290"/>
          <p:cNvSpPr txBox="1"/>
          <p:nvPr/>
        </p:nvSpPr>
        <p:spPr>
          <a:xfrm>
            <a:off x="4292600" y="6057900"/>
            <a:ext cx="3022500" cy="1155599"/>
          </a:xfrm>
          <a:prstGeom prst="rect">
            <a:avLst/>
          </a:prstGeom>
          <a:noFill/>
          <a:ln cap="rnd" w="101600">
            <a:solidFill>
              <a:srgbClr val="00FF00"/>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4500" u="none" cap="none" strike="noStrike">
                <a:solidFill>
                  <a:schemeClr val="lt1"/>
                </a:solidFill>
                <a:latin typeface="Cabin"/>
                <a:ea typeface="Cabin"/>
                <a:cs typeface="Cabin"/>
                <a:sym typeface="Cabin"/>
              </a:rPr>
              <a:t>Developer</a:t>
            </a:r>
          </a:p>
        </p:txBody>
      </p:sp>
      <p:sp>
        <p:nvSpPr>
          <p:cNvPr id="291" name="Shape 291"/>
          <p:cNvSpPr txBox="1"/>
          <p:nvPr/>
        </p:nvSpPr>
        <p:spPr>
          <a:xfrm>
            <a:off x="7708900" y="7340600"/>
            <a:ext cx="2171700" cy="1155599"/>
          </a:xfrm>
          <a:prstGeom prst="rect">
            <a:avLst/>
          </a:prstGeom>
          <a:noFill/>
          <a:ln cap="rnd" w="101600">
            <a:solidFill>
              <a:srgbClr val="00FF00"/>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4500" u="none" cap="none" strike="noStrike">
                <a:solidFill>
                  <a:schemeClr val="lt1"/>
                </a:solidFill>
                <a:latin typeface="Cabin"/>
                <a:ea typeface="Cabin"/>
                <a:cs typeface="Cabin"/>
                <a:sym typeface="Cabin"/>
              </a:rPr>
              <a:t>DBA</a:t>
            </a:r>
          </a:p>
        </p:txBody>
      </p:sp>
      <p:sp>
        <p:nvSpPr>
          <p:cNvPr id="292" name="Shape 292"/>
          <p:cNvSpPr txBox="1"/>
          <p:nvPr/>
        </p:nvSpPr>
        <p:spPr>
          <a:xfrm>
            <a:off x="11214100" y="6527800"/>
            <a:ext cx="3898800" cy="2197200"/>
          </a:xfrm>
          <a:prstGeom prst="rect">
            <a:avLst/>
          </a:prstGeom>
          <a:noFill/>
          <a:ln cap="rnd" w="101600">
            <a:solidFill>
              <a:srgbClr val="FF7F00"/>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4500" u="none" cap="none" strike="noStrike">
                <a:solidFill>
                  <a:schemeClr val="lt1"/>
                </a:solidFill>
                <a:latin typeface="Cabin"/>
                <a:ea typeface="Cabin"/>
                <a:cs typeface="Cabin"/>
                <a:sym typeface="Cabin"/>
              </a:rPr>
              <a:t>Database</a:t>
            </a:r>
          </a:p>
          <a:p>
            <a:pPr indent="0" lvl="0" marL="0" marR="0" rtl="0" algn="ctr">
              <a:lnSpc>
                <a:spcPct val="100000"/>
              </a:lnSpc>
              <a:spcBef>
                <a:spcPts val="0"/>
              </a:spcBef>
              <a:spcAft>
                <a:spcPts val="0"/>
              </a:spcAft>
              <a:buClr>
                <a:schemeClr val="lt1"/>
              </a:buClr>
              <a:buSzPct val="25000"/>
              <a:buFont typeface="Cabin"/>
              <a:buNone/>
            </a:pPr>
            <a:r>
              <a:rPr b="0" baseline="0" i="0" lang="en-US" sz="4500" u="none" cap="none" strike="noStrike">
                <a:solidFill>
                  <a:schemeClr val="lt1"/>
                </a:solidFill>
                <a:latin typeface="Cabin"/>
                <a:ea typeface="Cabin"/>
                <a:cs typeface="Cabin"/>
                <a:sym typeface="Cabin"/>
              </a:rPr>
              <a:t>Tools</a:t>
            </a:r>
          </a:p>
        </p:txBody>
      </p:sp>
      <p:cxnSp>
        <p:nvCxnSpPr>
          <p:cNvPr id="293" name="Shape 293"/>
          <p:cNvCxnSpPr/>
          <p:nvPr/>
        </p:nvCxnSpPr>
        <p:spPr>
          <a:xfrm rot="10800000">
            <a:off x="5894387" y="4962387"/>
            <a:ext cx="0" cy="944700"/>
          </a:xfrm>
          <a:prstGeom prst="straightConnector1">
            <a:avLst/>
          </a:prstGeom>
          <a:noFill/>
          <a:ln cap="rnd" w="63500">
            <a:solidFill>
              <a:schemeClr val="lt1"/>
            </a:solidFill>
            <a:prstDash val="solid"/>
            <a:miter/>
            <a:headEnd len="med" w="med" type="stealth"/>
            <a:tailEnd len="med" w="med" type="stealth"/>
          </a:ln>
        </p:spPr>
      </p:cxnSp>
      <p:cxnSp>
        <p:nvCxnSpPr>
          <p:cNvPr id="294" name="Shape 294"/>
          <p:cNvCxnSpPr/>
          <p:nvPr/>
        </p:nvCxnSpPr>
        <p:spPr>
          <a:xfrm rot="10800000">
            <a:off x="2705162" y="3817937"/>
            <a:ext cx="1122299" cy="0"/>
          </a:xfrm>
          <a:prstGeom prst="straightConnector1">
            <a:avLst/>
          </a:prstGeom>
          <a:noFill/>
          <a:ln cap="rnd" w="63500">
            <a:solidFill>
              <a:schemeClr val="lt1"/>
            </a:solidFill>
            <a:prstDash val="solid"/>
            <a:miter/>
            <a:headEnd len="med" w="med" type="stealth"/>
            <a:tailEnd len="med" w="med" type="stealth"/>
          </a:ln>
        </p:spPr>
      </p:cxnSp>
      <p:cxnSp>
        <p:nvCxnSpPr>
          <p:cNvPr id="295" name="Shape 295"/>
          <p:cNvCxnSpPr/>
          <p:nvPr/>
        </p:nvCxnSpPr>
        <p:spPr>
          <a:xfrm rot="10800000">
            <a:off x="9982174" y="7797800"/>
            <a:ext cx="1120800" cy="0"/>
          </a:xfrm>
          <a:prstGeom prst="straightConnector1">
            <a:avLst/>
          </a:prstGeom>
          <a:noFill/>
          <a:ln cap="rnd" w="63500">
            <a:solidFill>
              <a:schemeClr val="lt1"/>
            </a:solidFill>
            <a:prstDash val="solid"/>
            <a:miter/>
            <a:headEnd len="med" w="med" type="stealth"/>
            <a:tailEnd len="med" w="med" type="stealth"/>
          </a:ln>
        </p:spPr>
      </p:cxnSp>
      <p:sp>
        <p:nvSpPr>
          <p:cNvPr id="296" name="Shape 296"/>
          <p:cNvSpPr/>
          <p:nvPr/>
        </p:nvSpPr>
        <p:spPr>
          <a:xfrm>
            <a:off x="7978425" y="2908300"/>
            <a:ext cx="3134100" cy="1498500"/>
          </a:xfrm>
          <a:prstGeom prst="leftRightArrow">
            <a:avLst>
              <a:gd fmla="val 42186" name="adj1"/>
              <a:gd fmla="val 17802" name="adj2"/>
            </a:avLst>
          </a:prstGeom>
          <a:blipFill rotWithShape="1">
            <a:blip r:embed="rId3">
              <a:alphaModFix/>
            </a:blip>
            <a:tile algn="tl" flip="none" tx="0" sx="99997" ty="0" sy="99997"/>
          </a:blipFill>
          <a:ln>
            <a:noFill/>
          </a:ln>
        </p:spPr>
        <p:txBody>
          <a:bodyPr anchorCtr="0" anchor="ctr" bIns="0" lIns="0" rIns="0" tIns="0">
            <a:noAutofit/>
          </a:bodyPr>
          <a:lstStyle/>
          <a:p>
            <a:pPr indent="0" lvl="0" marL="0" marR="0" rtl="0" algn="ctr">
              <a:lnSpc>
                <a:spcPct val="100000"/>
              </a:lnSpc>
              <a:spcBef>
                <a:spcPts val="0"/>
              </a:spcBef>
              <a:spcAft>
                <a:spcPts val="0"/>
              </a:spcAft>
              <a:buClr>
                <a:srgbClr val="000000"/>
              </a:buClr>
              <a:buSzPct val="25000"/>
              <a:buFont typeface="Cabin"/>
              <a:buNone/>
            </a:pPr>
            <a:r>
              <a:rPr b="0" baseline="0" i="0" lang="en-US" sz="2600" u="none" cap="none" strike="noStrike">
                <a:solidFill>
                  <a:schemeClr val="lt1"/>
                </a:solidFill>
                <a:latin typeface="Cabin"/>
                <a:ea typeface="Cabin"/>
                <a:cs typeface="Cabin"/>
                <a:sym typeface="Cabin"/>
              </a:rPr>
              <a:t>SQL</a:t>
            </a:r>
          </a:p>
        </p:txBody>
      </p:sp>
      <p:sp>
        <p:nvSpPr>
          <p:cNvPr id="297" name="Shape 297"/>
          <p:cNvSpPr/>
          <p:nvPr/>
        </p:nvSpPr>
        <p:spPr>
          <a:xfrm rot="5400000">
            <a:off x="12369749" y="4635449"/>
            <a:ext cx="1600199" cy="2006700"/>
          </a:xfrm>
          <a:prstGeom prst="leftRightArrow">
            <a:avLst>
              <a:gd fmla="val 60467" name="adj1"/>
              <a:gd fmla="val 19531" name="adj2"/>
            </a:avLst>
          </a:prstGeom>
          <a:blipFill rotWithShape="0">
            <a:blip r:embed="rId4">
              <a:alphaModFix/>
            </a:blip>
            <a:stretch>
              <a:fillRect b="-10" l="0" r="9" t="-10"/>
            </a:stretch>
          </a:blipFill>
          <a:ln>
            <a:noFill/>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sp>
        <p:nvSpPr>
          <p:cNvPr id="298" name="Shape 298"/>
          <p:cNvSpPr txBox="1"/>
          <p:nvPr/>
        </p:nvSpPr>
        <p:spPr>
          <a:xfrm>
            <a:off x="12698411" y="5321300"/>
            <a:ext cx="9239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0000"/>
              </a:buClr>
              <a:buSzPct val="25000"/>
              <a:buFont typeface="Cabin"/>
              <a:buNone/>
            </a:pPr>
            <a:r>
              <a:rPr b="0" baseline="0" i="0" lang="en-US" sz="3600" u="none" cap="none" strike="noStrike">
                <a:solidFill>
                  <a:schemeClr val="lt1"/>
                </a:solidFill>
                <a:latin typeface="Cabin"/>
                <a:ea typeface="Cabin"/>
                <a:cs typeface="Cabin"/>
                <a:sym typeface="Cabin"/>
              </a:rPr>
              <a:t>SQL</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2" name="Shape 302"/>
        <p:cNvGrpSpPr/>
        <p:nvPr/>
      </p:nvGrpSpPr>
      <p:grpSpPr>
        <a:xfrm>
          <a:off x="0" y="0"/>
          <a:ext cx="0" cy="0"/>
          <a:chOff x="0" y="0"/>
          <a:chExt cx="0" cy="0"/>
        </a:xfrm>
      </p:grpSpPr>
      <p:sp>
        <p:nvSpPr>
          <p:cNvPr id="303" name="Shape 303"/>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7600" u="none" cap="none" strike="noStrike">
                <a:solidFill>
                  <a:srgbClr val="00FF00"/>
                </a:solidFill>
                <a:latin typeface="Cabin"/>
                <a:ea typeface="Cabin"/>
                <a:cs typeface="Cabin"/>
                <a:sym typeface="Cabin"/>
              </a:rPr>
              <a:t>Start Simple - A Single Table</a:t>
            </a:r>
          </a:p>
        </p:txBody>
      </p:sp>
      <p:sp>
        <p:nvSpPr>
          <p:cNvPr id="304" name="Shape 304"/>
          <p:cNvSpPr txBox="1"/>
          <p:nvPr>
            <p:ph idx="1" type="body"/>
          </p:nvPr>
        </p:nvSpPr>
        <p:spPr>
          <a:xfrm>
            <a:off x="1155700" y="2603500"/>
            <a:ext cx="13931900" cy="2120899"/>
          </a:xfrm>
          <a:prstGeom prst="rect">
            <a:avLst/>
          </a:prstGeom>
          <a:noFill/>
          <a:ln>
            <a:noFill/>
          </a:ln>
        </p:spPr>
        <p:txBody>
          <a:bodyPr anchorCtr="0" anchor="ctr" bIns="38100" lIns="38100" rIns="38100" tIns="38100">
            <a:noAutofit/>
          </a:bodyPr>
          <a:lstStyle/>
          <a:p>
            <a:pPr indent="-533400" lvl="0" marL="749300" marR="0" rtl="0" algn="l">
              <a:lnSpc>
                <a:spcPct val="100000"/>
              </a:lnSpc>
              <a:spcBef>
                <a:spcPts val="0"/>
              </a:spcBef>
              <a:spcAft>
                <a:spcPts val="0"/>
              </a:spcAft>
              <a:buClr>
                <a:schemeClr val="lt1"/>
              </a:buClr>
              <a:buSzPct val="171000"/>
              <a:buFont typeface="Cabin"/>
              <a:buChar char="•"/>
            </a:pPr>
            <a:r>
              <a:rPr b="0" baseline="0" i="0" lang="en-US" sz="3600" u="none" cap="none" strike="noStrike">
                <a:solidFill>
                  <a:schemeClr val="lt1"/>
                </a:solidFill>
                <a:latin typeface="Cabin"/>
                <a:ea typeface="Cabin"/>
                <a:cs typeface="Cabin"/>
                <a:sym typeface="Cabin"/>
              </a:rPr>
              <a:t>Lets make a table of People - with a Name and an E</a:t>
            </a:r>
            <a:r>
              <a:rPr lang="en-US" sz="3600">
                <a:solidFill>
                  <a:schemeClr val="lt1"/>
                </a:solidFill>
                <a:latin typeface="Cabin"/>
                <a:ea typeface="Cabin"/>
                <a:cs typeface="Cabin"/>
                <a:sym typeface="Cabin"/>
              </a:rPr>
              <a:t>m</a:t>
            </a:r>
            <a:r>
              <a:rPr b="0" baseline="0" i="0" lang="en-US" sz="3600" u="none" cap="none" strike="noStrike">
                <a:solidFill>
                  <a:schemeClr val="lt1"/>
                </a:solidFill>
                <a:latin typeface="Cabin"/>
                <a:ea typeface="Cabin"/>
                <a:cs typeface="Cabin"/>
                <a:sym typeface="Cabin"/>
              </a:rPr>
              <a:t>ail using the </a:t>
            </a:r>
            <a:r>
              <a:rPr lang="en-US" sz="3600">
                <a:solidFill>
                  <a:schemeClr val="lt1"/>
                </a:solidFill>
                <a:latin typeface="Cabin"/>
                <a:ea typeface="Cabin"/>
                <a:cs typeface="Cabin"/>
                <a:sym typeface="Cabin"/>
              </a:rPr>
              <a:t>“</a:t>
            </a:r>
            <a:r>
              <a:rPr b="0" baseline="0" i="0" lang="en-US" sz="3600" u="none" cap="none" strike="noStrike">
                <a:solidFill>
                  <a:schemeClr val="lt1"/>
                </a:solidFill>
                <a:latin typeface="Cabin"/>
                <a:ea typeface="Cabin"/>
                <a:cs typeface="Cabin"/>
                <a:sym typeface="Cabin"/>
              </a:rPr>
              <a:t>wizard</a:t>
            </a:r>
            <a:r>
              <a:rPr lang="en-US" sz="3600">
                <a:solidFill>
                  <a:schemeClr val="lt1"/>
                </a:solidFill>
                <a:latin typeface="Cabin"/>
                <a:ea typeface="Cabin"/>
                <a:cs typeface="Cabin"/>
                <a:sym typeface="Cabin"/>
              </a:rPr>
              <a:t>”</a:t>
            </a:r>
            <a:r>
              <a:rPr b="0" baseline="0" i="0" lang="en-US" sz="3600" u="none" cap="none" strike="noStrike">
                <a:solidFill>
                  <a:schemeClr val="lt1"/>
                </a:solidFill>
                <a:latin typeface="Cabin"/>
                <a:ea typeface="Cabin"/>
                <a:cs typeface="Cabin"/>
                <a:sym typeface="Cabin"/>
              </a:rPr>
              <a:t> user interface...</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8" name="Shape 308"/>
        <p:cNvGrpSpPr/>
        <p:nvPr/>
      </p:nvGrpSpPr>
      <p:grpSpPr>
        <a:xfrm>
          <a:off x="0" y="0"/>
          <a:ext cx="0" cy="0"/>
          <a:chOff x="0" y="0"/>
          <a:chExt cx="0" cy="0"/>
        </a:xfrm>
      </p:grpSpPr>
      <p:pic>
        <p:nvPicPr>
          <p:cNvPr id="309" name="Shape 309"/>
          <p:cNvPicPr preferRelativeResize="0"/>
          <p:nvPr/>
        </p:nvPicPr>
        <p:blipFill rotWithShape="1">
          <a:blip r:embed="rId3">
            <a:alphaModFix/>
          </a:blip>
          <a:srcRect b="0" l="0" r="0" t="0"/>
          <a:stretch/>
        </p:blipFill>
        <p:spPr>
          <a:xfrm>
            <a:off x="1841500" y="685800"/>
            <a:ext cx="11734800" cy="7759700"/>
          </a:xfrm>
          <a:prstGeom prst="rect">
            <a:avLst/>
          </a:prstGeom>
          <a:noFill/>
          <a:ln>
            <a:noFill/>
          </a:ln>
        </p:spPr>
      </p:pic>
      <p:sp>
        <p:nvSpPr>
          <p:cNvPr id="310" name="Shape 310"/>
          <p:cNvSpPr txBox="1"/>
          <p:nvPr/>
        </p:nvSpPr>
        <p:spPr>
          <a:xfrm>
            <a:off x="6546850" y="7162800"/>
            <a:ext cx="6240461"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0000"/>
              </a:buClr>
              <a:buSzPct val="25000"/>
              <a:buFont typeface="Cabin"/>
              <a:buNone/>
            </a:pPr>
            <a:r>
              <a:rPr b="0" baseline="0" i="0" lang="en-US" sz="3600" u="none" cap="none" strike="noStrike">
                <a:solidFill>
                  <a:srgbClr val="000000"/>
                </a:solidFill>
                <a:latin typeface="Cabin"/>
                <a:ea typeface="Cabin"/>
                <a:cs typeface="Cabin"/>
                <a:sym typeface="Cabin"/>
              </a:rPr>
              <a:t>Our first table with two columns</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4" name="Shape 314"/>
        <p:cNvGrpSpPr/>
        <p:nvPr/>
      </p:nvGrpSpPr>
      <p:grpSpPr>
        <a:xfrm>
          <a:off x="0" y="0"/>
          <a:ext cx="0" cy="0"/>
          <a:chOff x="0" y="0"/>
          <a:chExt cx="0" cy="0"/>
        </a:xfrm>
      </p:grpSpPr>
      <p:pic>
        <p:nvPicPr>
          <p:cNvPr id="315" name="Shape 315"/>
          <p:cNvPicPr preferRelativeResize="0"/>
          <p:nvPr/>
        </p:nvPicPr>
        <p:blipFill rotWithShape="1">
          <a:blip r:embed="rId3">
            <a:alphaModFix/>
          </a:blip>
          <a:srcRect b="0" l="0" r="0" t="0"/>
          <a:stretch/>
        </p:blipFill>
        <p:spPr>
          <a:xfrm>
            <a:off x="1803400" y="38100"/>
            <a:ext cx="13466762" cy="9066211"/>
          </a:xfrm>
          <a:prstGeom prst="rect">
            <a:avLst/>
          </a:prstGeom>
          <a:noFill/>
          <a:ln>
            <a:noFill/>
          </a:ln>
        </p:spPr>
      </p:pic>
      <p:sp>
        <p:nvSpPr>
          <p:cNvPr id="316" name="Shape 316"/>
          <p:cNvSpPr txBox="1"/>
          <p:nvPr/>
        </p:nvSpPr>
        <p:spPr>
          <a:xfrm>
            <a:off x="8483600" y="5448300"/>
            <a:ext cx="4806949"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0000"/>
              </a:buClr>
              <a:buSzPct val="25000"/>
              <a:buFont typeface="Cabin"/>
              <a:buNone/>
            </a:pPr>
            <a:r>
              <a:rPr b="0" baseline="0" i="0" lang="en-US" sz="3600" u="none" cap="none" strike="noStrike">
                <a:solidFill>
                  <a:srgbClr val="000000"/>
                </a:solidFill>
                <a:latin typeface="Cabin"/>
                <a:ea typeface="Cabin"/>
                <a:cs typeface="Cabin"/>
                <a:sym typeface="Cabin"/>
              </a:rPr>
              <a:t>Our table with four rows</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type="title"/>
          </p:nvPr>
        </p:nvSpPr>
        <p:spPr>
          <a:xfrm>
            <a:off x="787400" y="1689100"/>
            <a:ext cx="4572000" cy="4711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7200" u="none" cap="none" strike="noStrike">
                <a:solidFill>
                  <a:srgbClr val="00FF00"/>
                </a:solidFill>
                <a:latin typeface="Cabin"/>
                <a:ea typeface="Cabin"/>
                <a:cs typeface="Cabin"/>
                <a:sym typeface="Cabin"/>
              </a:rPr>
              <a:t>SQLite Manager</a:t>
            </a:r>
            <a:br>
              <a:rPr b="0" baseline="0" i="0" lang="en-US" sz="7200" u="none" cap="none" strike="noStrike">
                <a:solidFill>
                  <a:srgbClr val="00FF00"/>
                </a:solidFill>
                <a:latin typeface="Cabin"/>
                <a:ea typeface="Cabin"/>
                <a:cs typeface="Cabin"/>
                <a:sym typeface="Cabin"/>
              </a:rPr>
            </a:br>
            <a:r>
              <a:rPr lang="en-US" sz="7200">
                <a:solidFill>
                  <a:srgbClr val="00FF00"/>
                </a:solidFill>
                <a:latin typeface="Cabin"/>
                <a:ea typeface="Cabin"/>
                <a:cs typeface="Cabin"/>
                <a:sym typeface="Cabin"/>
              </a:rPr>
              <a:t>f</a:t>
            </a:r>
            <a:r>
              <a:rPr b="0" baseline="0" i="0" lang="en-US" sz="7200" u="none" cap="none" strike="noStrike">
                <a:solidFill>
                  <a:srgbClr val="00FF00"/>
                </a:solidFill>
                <a:latin typeface="Cabin"/>
                <a:ea typeface="Cabin"/>
                <a:cs typeface="Cabin"/>
                <a:sym typeface="Cabin"/>
              </a:rPr>
              <a:t>or</a:t>
            </a:r>
            <a:br>
              <a:rPr b="0" baseline="0" i="0" lang="en-US" sz="7200" u="none" cap="none" strike="noStrike">
                <a:solidFill>
                  <a:srgbClr val="00FF00"/>
                </a:solidFill>
                <a:latin typeface="Cabin"/>
                <a:ea typeface="Cabin"/>
                <a:cs typeface="Cabin"/>
                <a:sym typeface="Cabin"/>
              </a:rPr>
            </a:br>
            <a:r>
              <a:rPr b="0" baseline="0" i="0" lang="en-US" sz="7200" u="none" cap="none" strike="noStrike">
                <a:solidFill>
                  <a:srgbClr val="00FF00"/>
                </a:solidFill>
                <a:latin typeface="Cabin"/>
                <a:ea typeface="Cabin"/>
                <a:cs typeface="Cabin"/>
                <a:sym typeface="Cabin"/>
              </a:rPr>
              <a:t>Firefox</a:t>
            </a:r>
          </a:p>
        </p:txBody>
      </p:sp>
      <p:sp>
        <p:nvSpPr>
          <p:cNvPr id="170" name="Shape 170"/>
          <p:cNvSpPr txBox="1"/>
          <p:nvPr/>
        </p:nvSpPr>
        <p:spPr>
          <a:xfrm>
            <a:off x="1566799" y="7937350"/>
            <a:ext cx="13851000" cy="7745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3600" u="sng" cap="none" strike="noStrike">
                <a:solidFill>
                  <a:srgbClr val="FFFF00"/>
                </a:solidFill>
                <a:latin typeface="Cabin"/>
                <a:ea typeface="Cabin"/>
                <a:cs typeface="Cabin"/>
                <a:sym typeface="Cabin"/>
                <a:hlinkClick r:id="rId3"/>
              </a:rPr>
              <a:t>https://addons.mozilla.org/en-US/firefox/addon/sqlite-manager/</a:t>
            </a:r>
          </a:p>
        </p:txBody>
      </p:sp>
      <p:pic>
        <p:nvPicPr>
          <p:cNvPr id="171" name="Shape 171"/>
          <p:cNvPicPr preferRelativeResize="0"/>
          <p:nvPr/>
        </p:nvPicPr>
        <p:blipFill rotWithShape="1">
          <a:blip r:embed="rId4">
            <a:alphaModFix/>
          </a:blip>
          <a:srcRect b="0" l="0" r="0" t="0"/>
          <a:stretch/>
        </p:blipFill>
        <p:spPr>
          <a:xfrm>
            <a:off x="5675312" y="2171700"/>
            <a:ext cx="9742486" cy="4127500"/>
          </a:xfrm>
          <a:prstGeom prst="rect">
            <a:avLst/>
          </a:prstGeom>
          <a:noFill/>
          <a:ln>
            <a:noFill/>
          </a:ln>
        </p:spPr>
      </p:pic>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0" name="Shape 320"/>
        <p:cNvGrpSpPr/>
        <p:nvPr/>
      </p:nvGrpSpPr>
      <p:grpSpPr>
        <a:xfrm>
          <a:off x="0" y="0"/>
          <a:ext cx="0" cy="0"/>
          <a:chOff x="0" y="0"/>
          <a:chExt cx="0" cy="0"/>
        </a:xfrm>
      </p:grpSpPr>
      <p:sp>
        <p:nvSpPr>
          <p:cNvPr id="321" name="Shape 321"/>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7600" u="none" cap="none" strike="noStrike">
                <a:solidFill>
                  <a:srgbClr val="FFFF00"/>
                </a:solidFill>
                <a:latin typeface="Cabin"/>
                <a:ea typeface="Cabin"/>
                <a:cs typeface="Cabin"/>
                <a:sym typeface="Cabin"/>
              </a:rPr>
              <a:t>SQL</a:t>
            </a:r>
          </a:p>
        </p:txBody>
      </p:sp>
      <p:sp>
        <p:nvSpPr>
          <p:cNvPr id="322" name="Shape 322"/>
          <p:cNvSpPr txBox="1"/>
          <p:nvPr>
            <p:ph idx="1" type="body"/>
          </p:nvPr>
        </p:nvSpPr>
        <p:spPr>
          <a:xfrm>
            <a:off x="1155700" y="2603500"/>
            <a:ext cx="13931900" cy="5702299"/>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1000"/>
              </a:spcBef>
              <a:spcAft>
                <a:spcPts val="0"/>
              </a:spcAft>
              <a:buClr>
                <a:schemeClr val="lt1"/>
              </a:buClr>
              <a:buSzPct val="100000"/>
              <a:buFont typeface="Cabin"/>
              <a:buChar char="•"/>
            </a:pPr>
            <a:r>
              <a:rPr b="0" baseline="0" i="0" lang="en-US" sz="3600" u="none" cap="none" strike="noStrike">
                <a:solidFill>
                  <a:srgbClr val="FFFF00"/>
                </a:solidFill>
                <a:latin typeface="Cabin"/>
                <a:ea typeface="Cabin"/>
                <a:cs typeface="Cabin"/>
                <a:sym typeface="Cabin"/>
              </a:rPr>
              <a:t>Structured Query Language</a:t>
            </a:r>
            <a:r>
              <a:rPr b="0" baseline="0" i="0" lang="en-US" sz="3600" u="none" cap="none" strike="noStrike">
                <a:solidFill>
                  <a:schemeClr val="lt1"/>
                </a:solidFill>
                <a:latin typeface="Cabin"/>
                <a:ea typeface="Cabin"/>
                <a:cs typeface="Cabin"/>
                <a:sym typeface="Cabin"/>
              </a:rPr>
              <a:t> is the language we use to issue commands to the database</a:t>
            </a:r>
          </a:p>
          <a:p>
            <a:pPr indent="-457200" lvl="1" marL="914400" marR="0" rtl="0" algn="l">
              <a:lnSpc>
                <a:spcPct val="100000"/>
              </a:lnSpc>
              <a:spcBef>
                <a:spcPts val="100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Create a table</a:t>
            </a:r>
          </a:p>
          <a:p>
            <a:pPr indent="-457200" lvl="1" marL="914400" marR="0" rtl="0" algn="l">
              <a:lnSpc>
                <a:spcPct val="100000"/>
              </a:lnSpc>
              <a:spcBef>
                <a:spcPts val="100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Retieve some data</a:t>
            </a:r>
          </a:p>
          <a:p>
            <a:pPr indent="-457200" lvl="1" marL="914400" marR="0" rtl="0" algn="l">
              <a:lnSpc>
                <a:spcPct val="100000"/>
              </a:lnSpc>
              <a:spcBef>
                <a:spcPts val="100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Insert data</a:t>
            </a:r>
          </a:p>
          <a:p>
            <a:pPr indent="-457200" lvl="1" marL="914400" marR="0" rtl="0" algn="l">
              <a:lnSpc>
                <a:spcPct val="100000"/>
              </a:lnSpc>
              <a:spcBef>
                <a:spcPts val="100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Delete data </a:t>
            </a:r>
          </a:p>
        </p:txBody>
      </p:sp>
      <p:sp>
        <p:nvSpPr>
          <p:cNvPr id="323" name="Shape 323"/>
          <p:cNvSpPr txBox="1"/>
          <p:nvPr/>
        </p:nvSpPr>
        <p:spPr>
          <a:xfrm>
            <a:off x="4856275" y="8255000"/>
            <a:ext cx="67799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sng" cap="none" strike="noStrike">
                <a:solidFill>
                  <a:srgbClr val="FFFF00"/>
                </a:solidFill>
                <a:latin typeface="Cabin"/>
                <a:ea typeface="Cabin"/>
                <a:cs typeface="Cabin"/>
                <a:sym typeface="Cabin"/>
                <a:hlinkClick r:id="rId3"/>
              </a:rPr>
              <a:t>http://en.wikipedia.org/wiki/SQL</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7" name="Shape 327"/>
        <p:cNvGrpSpPr/>
        <p:nvPr/>
      </p:nvGrpSpPr>
      <p:grpSpPr>
        <a:xfrm>
          <a:off x="0" y="0"/>
          <a:ext cx="0" cy="0"/>
          <a:chOff x="0" y="0"/>
          <a:chExt cx="0" cy="0"/>
        </a:xfrm>
      </p:grpSpPr>
      <p:sp>
        <p:nvSpPr>
          <p:cNvPr id="328" name="Shape 328"/>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7F00"/>
              </a:buClr>
              <a:buSzPct val="25000"/>
              <a:buFont typeface="Cabin"/>
              <a:buNone/>
            </a:pPr>
            <a:r>
              <a:rPr b="0" baseline="0" i="0" lang="en-US" sz="7600" u="none" cap="none" strike="noStrike">
                <a:solidFill>
                  <a:srgbClr val="FF7F00"/>
                </a:solidFill>
                <a:latin typeface="Cabin"/>
                <a:ea typeface="Cabin"/>
                <a:cs typeface="Cabin"/>
                <a:sym typeface="Cabin"/>
              </a:rPr>
              <a:t>SQL Insert</a:t>
            </a:r>
          </a:p>
        </p:txBody>
      </p:sp>
      <p:sp>
        <p:nvSpPr>
          <p:cNvPr id="329" name="Shape 329"/>
          <p:cNvSpPr txBox="1"/>
          <p:nvPr>
            <p:ph idx="1" type="body"/>
          </p:nvPr>
        </p:nvSpPr>
        <p:spPr>
          <a:xfrm>
            <a:off x="1155700" y="2603500"/>
            <a:ext cx="13931900" cy="2209799"/>
          </a:xfrm>
          <a:prstGeom prst="rect">
            <a:avLst/>
          </a:prstGeom>
          <a:noFill/>
          <a:ln>
            <a:noFill/>
          </a:ln>
        </p:spPr>
        <p:txBody>
          <a:bodyPr anchorCtr="0" anchor="ctr" bIns="38100" lIns="38100" rIns="38100" tIns="38100">
            <a:noAutofit/>
          </a:bodyPr>
          <a:lstStyle/>
          <a:p>
            <a:pPr indent="-533400" lvl="0" marL="749300" marR="0" rtl="0" algn="l">
              <a:lnSpc>
                <a:spcPct val="100000"/>
              </a:lnSpc>
              <a:spcBef>
                <a:spcPts val="0"/>
              </a:spcBef>
              <a:spcAft>
                <a:spcPts val="0"/>
              </a:spcAft>
              <a:buClr>
                <a:schemeClr val="lt1"/>
              </a:buClr>
              <a:buSzPct val="171000"/>
              <a:buFont typeface="Cabin"/>
              <a:buChar char="•"/>
            </a:pPr>
            <a:r>
              <a:rPr b="0" baseline="0" i="0" lang="en-US" sz="3600" u="none" cap="none" strike="noStrike">
                <a:solidFill>
                  <a:schemeClr val="lt1"/>
                </a:solidFill>
                <a:latin typeface="Cabin"/>
                <a:ea typeface="Cabin"/>
                <a:cs typeface="Cabin"/>
                <a:sym typeface="Cabin"/>
              </a:rPr>
              <a:t>The Insert statement inserts a row into a table</a:t>
            </a:r>
          </a:p>
        </p:txBody>
      </p:sp>
      <p:sp>
        <p:nvSpPr>
          <p:cNvPr id="330" name="Shape 330"/>
          <p:cNvSpPr txBox="1"/>
          <p:nvPr/>
        </p:nvSpPr>
        <p:spPr>
          <a:xfrm>
            <a:off x="377825" y="6216650"/>
            <a:ext cx="15732300" cy="7364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0" baseline="0" i="0" lang="en-US" sz="3600" u="none" cap="none" strike="noStrike">
                <a:solidFill>
                  <a:srgbClr val="FF7F00"/>
                </a:solidFill>
                <a:latin typeface="Cabin"/>
                <a:ea typeface="Cabin"/>
                <a:cs typeface="Cabin"/>
                <a:sym typeface="Cabin"/>
              </a:rPr>
              <a:t>INSERT INTO </a:t>
            </a:r>
            <a:r>
              <a:rPr b="0" baseline="0" i="0" lang="en-US" sz="3600" u="none" cap="none" strike="noStrike">
                <a:solidFill>
                  <a:srgbClr val="FFFF00"/>
                </a:solidFill>
                <a:latin typeface="Cabin"/>
                <a:ea typeface="Cabin"/>
                <a:cs typeface="Cabin"/>
                <a:sym typeface="Cabin"/>
              </a:rPr>
              <a:t>Users</a:t>
            </a:r>
            <a:r>
              <a:rPr b="0" baseline="0" i="0" lang="en-US" sz="3600" u="none" cap="none" strike="noStrike">
                <a:solidFill>
                  <a:srgbClr val="00FF00"/>
                </a:solidFill>
                <a:latin typeface="Cabin"/>
                <a:ea typeface="Cabin"/>
                <a:cs typeface="Cabin"/>
                <a:sym typeface="Cabin"/>
              </a:rPr>
              <a:t> (name, email) </a:t>
            </a:r>
            <a:r>
              <a:rPr b="0" baseline="0" i="0" lang="en-US" sz="3600" u="none" cap="none" strike="noStrike">
                <a:solidFill>
                  <a:srgbClr val="FF7F00"/>
                </a:solidFill>
                <a:latin typeface="Cabin"/>
                <a:ea typeface="Cabin"/>
                <a:cs typeface="Cabin"/>
                <a:sym typeface="Cabin"/>
              </a:rPr>
              <a:t>VALUES</a:t>
            </a:r>
            <a:r>
              <a:rPr b="0" baseline="0" i="0" lang="en-US" sz="3600" u="none" cap="none" strike="noStrike">
                <a:solidFill>
                  <a:srgbClr val="00FF00"/>
                </a:solidFill>
                <a:latin typeface="Cabin"/>
                <a:ea typeface="Cabin"/>
                <a:cs typeface="Cabin"/>
                <a:sym typeface="Cabin"/>
              </a:rPr>
              <a:t> ('Ted', 'ted@umich.edu')</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4" name="Shape 334"/>
        <p:cNvGrpSpPr/>
        <p:nvPr/>
      </p:nvGrpSpPr>
      <p:grpSpPr>
        <a:xfrm>
          <a:off x="0" y="0"/>
          <a:ext cx="0" cy="0"/>
          <a:chOff x="0" y="0"/>
          <a:chExt cx="0" cy="0"/>
        </a:xfrm>
      </p:grpSpPr>
      <p:pic>
        <p:nvPicPr>
          <p:cNvPr id="335" name="Shape 335"/>
          <p:cNvPicPr preferRelativeResize="0"/>
          <p:nvPr/>
        </p:nvPicPr>
        <p:blipFill rotWithShape="1">
          <a:blip r:embed="rId3">
            <a:alphaModFix/>
          </a:blip>
          <a:srcRect b="0" l="0" r="0" t="0"/>
          <a:stretch/>
        </p:blipFill>
        <p:spPr>
          <a:xfrm>
            <a:off x="431800" y="203200"/>
            <a:ext cx="10985499" cy="7035799"/>
          </a:xfrm>
          <a:prstGeom prst="rect">
            <a:avLst/>
          </a:prstGeom>
          <a:noFill/>
          <a:ln>
            <a:noFill/>
          </a:ln>
        </p:spPr>
      </p:pic>
      <p:pic>
        <p:nvPicPr>
          <p:cNvPr id="336" name="Shape 336"/>
          <p:cNvPicPr preferRelativeResize="0"/>
          <p:nvPr/>
        </p:nvPicPr>
        <p:blipFill rotWithShape="1">
          <a:blip r:embed="rId4">
            <a:alphaModFix/>
          </a:blip>
          <a:srcRect b="0" l="0" r="0" t="0"/>
          <a:stretch/>
        </p:blipFill>
        <p:spPr>
          <a:xfrm>
            <a:off x="5181600" y="2101225"/>
            <a:ext cx="10985399" cy="7035899"/>
          </a:xfrm>
          <a:prstGeom prst="rect">
            <a:avLst/>
          </a:prstGeom>
          <a:noFill/>
          <a:ln>
            <a:noFill/>
          </a:ln>
        </p:spPr>
      </p:pic>
      <p:sp>
        <p:nvSpPr>
          <p:cNvPr id="337" name="Shape 337"/>
          <p:cNvSpPr/>
          <p:nvPr/>
        </p:nvSpPr>
        <p:spPr>
          <a:xfrm flipH="1">
            <a:off x="13899825" y="4432450"/>
            <a:ext cx="1269899" cy="1269899"/>
          </a:xfrm>
          <a:prstGeom prst="rightArrow">
            <a:avLst>
              <a:gd fmla="val 46684" name="adj1"/>
              <a:gd fmla="val 20237" name="adj2"/>
            </a:avLst>
          </a:prstGeom>
          <a:blipFill rotWithShape="0">
            <a:blip r:embed="rId5">
              <a:alphaModFix/>
            </a:blip>
            <a:stretch>
              <a:fillRect b="0" l="0" r="0" t="0"/>
            </a:stretch>
          </a:blipFill>
          <a:ln>
            <a:noFill/>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1" name="Shape 341"/>
        <p:cNvGrpSpPr/>
        <p:nvPr/>
      </p:nvGrpSpPr>
      <p:grpSpPr>
        <a:xfrm>
          <a:off x="0" y="0"/>
          <a:ext cx="0" cy="0"/>
          <a:chOff x="0" y="0"/>
          <a:chExt cx="0" cy="0"/>
        </a:xfrm>
      </p:grpSpPr>
      <p:sp>
        <p:nvSpPr>
          <p:cNvPr id="342" name="Shape 342"/>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7F00"/>
              </a:buClr>
              <a:buSzPct val="25000"/>
              <a:buFont typeface="Cabin"/>
              <a:buNone/>
            </a:pPr>
            <a:r>
              <a:rPr b="0" baseline="0" i="0" lang="en-US" sz="7600" u="none" cap="none" strike="noStrike">
                <a:solidFill>
                  <a:srgbClr val="FF7F00"/>
                </a:solidFill>
                <a:latin typeface="Cabin"/>
                <a:ea typeface="Cabin"/>
                <a:cs typeface="Cabin"/>
                <a:sym typeface="Cabin"/>
              </a:rPr>
              <a:t>SQL Delete</a:t>
            </a:r>
          </a:p>
        </p:txBody>
      </p:sp>
      <p:sp>
        <p:nvSpPr>
          <p:cNvPr id="343" name="Shape 343"/>
          <p:cNvSpPr txBox="1"/>
          <p:nvPr>
            <p:ph idx="1" type="body"/>
          </p:nvPr>
        </p:nvSpPr>
        <p:spPr>
          <a:xfrm>
            <a:off x="1155700" y="2603500"/>
            <a:ext cx="13931900" cy="2387600"/>
          </a:xfrm>
          <a:prstGeom prst="rect">
            <a:avLst/>
          </a:prstGeom>
          <a:noFill/>
          <a:ln>
            <a:noFill/>
          </a:ln>
        </p:spPr>
        <p:txBody>
          <a:bodyPr anchorCtr="0" anchor="ctr" bIns="38100" lIns="38100" rIns="38100" tIns="38100">
            <a:noAutofit/>
          </a:bodyPr>
          <a:lstStyle/>
          <a:p>
            <a:pPr indent="-533400" lvl="0" marL="749300" marR="0" rtl="0" algn="l">
              <a:lnSpc>
                <a:spcPct val="100000"/>
              </a:lnSpc>
              <a:spcBef>
                <a:spcPts val="0"/>
              </a:spcBef>
              <a:spcAft>
                <a:spcPts val="0"/>
              </a:spcAft>
              <a:buClr>
                <a:schemeClr val="lt1"/>
              </a:buClr>
              <a:buSzPct val="171000"/>
              <a:buFont typeface="Cabin"/>
              <a:buChar char="•"/>
            </a:pPr>
            <a:r>
              <a:rPr b="0" baseline="0" i="0" lang="en-US" sz="3600" u="none" cap="none" strike="noStrike">
                <a:solidFill>
                  <a:schemeClr val="lt1"/>
                </a:solidFill>
                <a:latin typeface="Cabin"/>
                <a:ea typeface="Cabin"/>
                <a:cs typeface="Cabin"/>
                <a:sym typeface="Cabin"/>
              </a:rPr>
              <a:t>Deletes a row in a table based on a selection criteria</a:t>
            </a:r>
          </a:p>
        </p:txBody>
      </p:sp>
      <p:sp>
        <p:nvSpPr>
          <p:cNvPr id="344" name="Shape 344"/>
          <p:cNvSpPr txBox="1"/>
          <p:nvPr/>
        </p:nvSpPr>
        <p:spPr>
          <a:xfrm>
            <a:off x="605050" y="6438900"/>
            <a:ext cx="15245700" cy="7745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0" baseline="0" i="0" lang="en-US" sz="4600" u="none" cap="none" strike="noStrike">
                <a:solidFill>
                  <a:srgbClr val="FF7F00"/>
                </a:solidFill>
                <a:latin typeface="Cabin"/>
                <a:ea typeface="Cabin"/>
                <a:cs typeface="Cabin"/>
                <a:sym typeface="Cabin"/>
              </a:rPr>
              <a:t>DELETE FROM</a:t>
            </a:r>
            <a:r>
              <a:rPr b="0" baseline="0" i="0" lang="en-US" sz="4600" u="none" cap="none" strike="noStrike">
                <a:solidFill>
                  <a:srgbClr val="FFFF00"/>
                </a:solidFill>
                <a:latin typeface="Cabin"/>
                <a:ea typeface="Cabin"/>
                <a:cs typeface="Cabin"/>
                <a:sym typeface="Cabin"/>
              </a:rPr>
              <a:t> Users </a:t>
            </a:r>
            <a:r>
              <a:rPr b="0" baseline="0" i="0" lang="en-US" sz="4600" u="none" cap="none" strike="noStrike">
                <a:solidFill>
                  <a:srgbClr val="FF7F00"/>
                </a:solidFill>
                <a:latin typeface="Cabin"/>
                <a:ea typeface="Cabin"/>
                <a:cs typeface="Cabin"/>
                <a:sym typeface="Cabin"/>
              </a:rPr>
              <a:t>WHERE</a:t>
            </a:r>
            <a:r>
              <a:rPr b="0" baseline="0" i="0" lang="en-US" sz="4600" u="none" cap="none" strike="noStrike">
                <a:solidFill>
                  <a:srgbClr val="FFFF00"/>
                </a:solidFill>
                <a:latin typeface="Cabin"/>
                <a:ea typeface="Cabin"/>
                <a:cs typeface="Cabin"/>
                <a:sym typeface="Cabin"/>
              </a:rPr>
              <a:t> email='ted@umich.edu'</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8" name="Shape 348"/>
        <p:cNvGrpSpPr/>
        <p:nvPr/>
      </p:nvGrpSpPr>
      <p:grpSpPr>
        <a:xfrm>
          <a:off x="0" y="0"/>
          <a:ext cx="0" cy="0"/>
          <a:chOff x="0" y="0"/>
          <a:chExt cx="0" cy="0"/>
        </a:xfrm>
      </p:grpSpPr>
      <p:pic>
        <p:nvPicPr>
          <p:cNvPr id="349" name="Shape 349"/>
          <p:cNvPicPr preferRelativeResize="0"/>
          <p:nvPr/>
        </p:nvPicPr>
        <p:blipFill rotWithShape="1">
          <a:blip r:embed="rId3">
            <a:alphaModFix/>
          </a:blip>
          <a:srcRect b="0" l="0" r="0" t="0"/>
          <a:stretch/>
        </p:blipFill>
        <p:spPr>
          <a:xfrm>
            <a:off x="203200" y="0"/>
            <a:ext cx="10985499" cy="7035799"/>
          </a:xfrm>
          <a:prstGeom prst="rect">
            <a:avLst/>
          </a:prstGeom>
          <a:noFill/>
          <a:ln>
            <a:noFill/>
          </a:ln>
        </p:spPr>
      </p:pic>
      <p:pic>
        <p:nvPicPr>
          <p:cNvPr id="350" name="Shape 350"/>
          <p:cNvPicPr preferRelativeResize="0"/>
          <p:nvPr/>
        </p:nvPicPr>
        <p:blipFill rotWithShape="1">
          <a:blip r:embed="rId4">
            <a:alphaModFix/>
          </a:blip>
          <a:srcRect b="0" l="0" r="0" t="0"/>
          <a:stretch/>
        </p:blipFill>
        <p:spPr>
          <a:xfrm>
            <a:off x="5130800" y="2286000"/>
            <a:ext cx="10985499" cy="7035799"/>
          </a:xfrm>
          <a:prstGeom prst="rect">
            <a:avLst/>
          </a:prstGeom>
          <a:noFill/>
          <a:ln>
            <a:noFill/>
          </a:ln>
        </p:spPr>
      </p:pic>
      <p:sp>
        <p:nvSpPr>
          <p:cNvPr id="351" name="Shape 351"/>
          <p:cNvSpPr/>
          <p:nvPr/>
        </p:nvSpPr>
        <p:spPr>
          <a:xfrm flipH="1">
            <a:off x="14135099" y="4635500"/>
            <a:ext cx="1270000" cy="1270000"/>
          </a:xfrm>
          <a:prstGeom prst="rightArrow">
            <a:avLst>
              <a:gd fmla="val 43275" name="adj1"/>
              <a:gd fmla="val 20765" name="adj2"/>
            </a:avLst>
          </a:prstGeom>
          <a:blipFill rotWithShape="0">
            <a:blip r:embed="rId5">
              <a:alphaModFix/>
            </a:blip>
            <a:stretch>
              <a:fillRect b="0" l="0" r="0" t="0"/>
            </a:stretch>
          </a:blipFill>
          <a:ln>
            <a:noFill/>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5" name="Shape 355"/>
        <p:cNvGrpSpPr/>
        <p:nvPr/>
      </p:nvGrpSpPr>
      <p:grpSpPr>
        <a:xfrm>
          <a:off x="0" y="0"/>
          <a:ext cx="0" cy="0"/>
          <a:chOff x="0" y="0"/>
          <a:chExt cx="0" cy="0"/>
        </a:xfrm>
      </p:grpSpPr>
      <p:sp>
        <p:nvSpPr>
          <p:cNvPr id="356" name="Shape 356"/>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7F00"/>
              </a:buClr>
              <a:buSzPct val="25000"/>
              <a:buFont typeface="Cabin"/>
              <a:buNone/>
            </a:pPr>
            <a:r>
              <a:rPr b="0" baseline="0" i="0" lang="en-US" sz="7600" u="none" cap="none" strike="noStrike">
                <a:solidFill>
                  <a:srgbClr val="FF7F00"/>
                </a:solidFill>
                <a:latin typeface="Cabin"/>
                <a:ea typeface="Cabin"/>
                <a:cs typeface="Cabin"/>
                <a:sym typeface="Cabin"/>
              </a:rPr>
              <a:t>SQL: Update</a:t>
            </a:r>
          </a:p>
        </p:txBody>
      </p:sp>
      <p:sp>
        <p:nvSpPr>
          <p:cNvPr id="357" name="Shape 357"/>
          <p:cNvSpPr txBox="1"/>
          <p:nvPr>
            <p:ph idx="1" type="body"/>
          </p:nvPr>
        </p:nvSpPr>
        <p:spPr>
          <a:xfrm>
            <a:off x="1155700" y="2603500"/>
            <a:ext cx="13931900" cy="2006600"/>
          </a:xfrm>
          <a:prstGeom prst="rect">
            <a:avLst/>
          </a:prstGeom>
          <a:noFill/>
          <a:ln>
            <a:noFill/>
          </a:ln>
        </p:spPr>
        <p:txBody>
          <a:bodyPr anchorCtr="0" anchor="ctr" bIns="38100" lIns="38100" rIns="38100" tIns="38100">
            <a:noAutofit/>
          </a:bodyPr>
          <a:lstStyle/>
          <a:p>
            <a:pPr indent="-533400" lvl="0" marL="749300" marR="0" rtl="0" algn="l">
              <a:lnSpc>
                <a:spcPct val="100000"/>
              </a:lnSpc>
              <a:spcBef>
                <a:spcPts val="0"/>
              </a:spcBef>
              <a:spcAft>
                <a:spcPts val="0"/>
              </a:spcAft>
              <a:buClr>
                <a:schemeClr val="lt1"/>
              </a:buClr>
              <a:buSzPct val="171000"/>
              <a:buFont typeface="Cabin"/>
              <a:buChar char="•"/>
            </a:pPr>
            <a:r>
              <a:rPr b="0" baseline="0" i="0" lang="en-US" sz="3600" u="none" cap="none" strike="noStrike">
                <a:solidFill>
                  <a:schemeClr val="lt1"/>
                </a:solidFill>
                <a:latin typeface="Cabin"/>
                <a:ea typeface="Cabin"/>
                <a:cs typeface="Cabin"/>
                <a:sym typeface="Cabin"/>
              </a:rPr>
              <a:t>Allows the updating of a field with a where clause</a:t>
            </a:r>
          </a:p>
        </p:txBody>
      </p:sp>
      <p:sp>
        <p:nvSpPr>
          <p:cNvPr id="358" name="Shape 358"/>
          <p:cNvSpPr txBox="1"/>
          <p:nvPr/>
        </p:nvSpPr>
        <p:spPr>
          <a:xfrm>
            <a:off x="218300" y="6223000"/>
            <a:ext cx="15740399" cy="7239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0" baseline="0" i="0" lang="en-US" sz="4200" u="none" cap="none" strike="noStrike">
                <a:solidFill>
                  <a:srgbClr val="FF7F00"/>
                </a:solidFill>
                <a:latin typeface="Cabin"/>
                <a:ea typeface="Cabin"/>
                <a:cs typeface="Cabin"/>
                <a:sym typeface="Cabin"/>
              </a:rPr>
              <a:t>UPDATE</a:t>
            </a:r>
            <a:r>
              <a:rPr b="0" baseline="0" i="0" lang="en-US" sz="4200" u="none" cap="none" strike="noStrike">
                <a:solidFill>
                  <a:srgbClr val="FFFF00"/>
                </a:solidFill>
                <a:latin typeface="Cabin"/>
                <a:ea typeface="Cabin"/>
                <a:cs typeface="Cabin"/>
                <a:sym typeface="Cabin"/>
              </a:rPr>
              <a:t> Users </a:t>
            </a:r>
            <a:r>
              <a:rPr b="0" baseline="0" i="0" lang="en-US" sz="4200" u="none" cap="none" strike="noStrike">
                <a:solidFill>
                  <a:srgbClr val="FF7F00"/>
                </a:solidFill>
                <a:latin typeface="Cabin"/>
                <a:ea typeface="Cabin"/>
                <a:cs typeface="Cabin"/>
                <a:sym typeface="Cabin"/>
              </a:rPr>
              <a:t>SET</a:t>
            </a:r>
            <a:r>
              <a:rPr b="0" baseline="0" i="0" lang="en-US" sz="4200" u="none" cap="none" strike="noStrike">
                <a:solidFill>
                  <a:srgbClr val="FFFF00"/>
                </a:solidFill>
                <a:latin typeface="Cabin"/>
                <a:ea typeface="Cabin"/>
                <a:cs typeface="Cabin"/>
                <a:sym typeface="Cabin"/>
              </a:rPr>
              <a:t> name='Charles' </a:t>
            </a:r>
            <a:r>
              <a:rPr b="0" baseline="0" i="0" lang="en-US" sz="4200" u="none" cap="none" strike="noStrike">
                <a:solidFill>
                  <a:srgbClr val="FF7F00"/>
                </a:solidFill>
                <a:latin typeface="Cabin"/>
                <a:ea typeface="Cabin"/>
                <a:cs typeface="Cabin"/>
                <a:sym typeface="Cabin"/>
              </a:rPr>
              <a:t>WHERE</a:t>
            </a:r>
            <a:r>
              <a:rPr b="0" baseline="0" i="0" lang="en-US" sz="4200" u="none" cap="none" strike="noStrike">
                <a:solidFill>
                  <a:srgbClr val="FFFF00"/>
                </a:solidFill>
                <a:latin typeface="Cabin"/>
                <a:ea typeface="Cabin"/>
                <a:cs typeface="Cabin"/>
                <a:sym typeface="Cabin"/>
              </a:rPr>
              <a:t> email='csev@umich.edu'</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2" name="Shape 362"/>
        <p:cNvGrpSpPr/>
        <p:nvPr/>
      </p:nvGrpSpPr>
      <p:grpSpPr>
        <a:xfrm>
          <a:off x="0" y="0"/>
          <a:ext cx="0" cy="0"/>
          <a:chOff x="0" y="0"/>
          <a:chExt cx="0" cy="0"/>
        </a:xfrm>
      </p:grpSpPr>
      <p:pic>
        <p:nvPicPr>
          <p:cNvPr id="363" name="Shape 363"/>
          <p:cNvPicPr preferRelativeResize="0"/>
          <p:nvPr/>
        </p:nvPicPr>
        <p:blipFill rotWithShape="1">
          <a:blip r:embed="rId3">
            <a:alphaModFix/>
          </a:blip>
          <a:srcRect b="0" l="0" r="0" t="0"/>
          <a:stretch/>
        </p:blipFill>
        <p:spPr>
          <a:xfrm>
            <a:off x="127000" y="0"/>
            <a:ext cx="10985499" cy="7035799"/>
          </a:xfrm>
          <a:prstGeom prst="rect">
            <a:avLst/>
          </a:prstGeom>
          <a:noFill/>
          <a:ln>
            <a:noFill/>
          </a:ln>
        </p:spPr>
      </p:pic>
      <p:pic>
        <p:nvPicPr>
          <p:cNvPr id="364" name="Shape 364"/>
          <p:cNvPicPr preferRelativeResize="0"/>
          <p:nvPr/>
        </p:nvPicPr>
        <p:blipFill rotWithShape="1">
          <a:blip r:embed="rId4">
            <a:alphaModFix/>
          </a:blip>
          <a:srcRect b="0" l="0" r="0" t="0"/>
          <a:stretch/>
        </p:blipFill>
        <p:spPr>
          <a:xfrm>
            <a:off x="4876800" y="2273300"/>
            <a:ext cx="10985399" cy="7035899"/>
          </a:xfrm>
          <a:prstGeom prst="rect">
            <a:avLst/>
          </a:prstGeom>
          <a:noFill/>
          <a:ln>
            <a:noFill/>
          </a:ln>
        </p:spPr>
      </p:pic>
      <p:sp>
        <p:nvSpPr>
          <p:cNvPr id="365" name="Shape 365"/>
          <p:cNvSpPr/>
          <p:nvPr/>
        </p:nvSpPr>
        <p:spPr>
          <a:xfrm flipH="1">
            <a:off x="13665300" y="3644900"/>
            <a:ext cx="1269899" cy="1269899"/>
          </a:xfrm>
          <a:prstGeom prst="rightArrow">
            <a:avLst>
              <a:gd fmla="val 12096" name="adj1"/>
              <a:gd fmla="val 7344" name="adj2"/>
            </a:avLst>
          </a:prstGeom>
          <a:blipFill rotWithShape="0">
            <a:blip r:embed="rId5">
              <a:alphaModFix/>
            </a:blip>
            <a:stretch>
              <a:fillRect b="0" l="0" r="0" t="0"/>
            </a:stretch>
          </a:blipFill>
          <a:ln>
            <a:noFill/>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9" name="Shape 369"/>
        <p:cNvGrpSpPr/>
        <p:nvPr/>
      </p:nvGrpSpPr>
      <p:grpSpPr>
        <a:xfrm>
          <a:off x="0" y="0"/>
          <a:ext cx="0" cy="0"/>
          <a:chOff x="0" y="0"/>
          <a:chExt cx="0" cy="0"/>
        </a:xfrm>
      </p:grpSpPr>
      <p:sp>
        <p:nvSpPr>
          <p:cNvPr id="370" name="Shape 370"/>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7600" u="none" cap="none" strike="noStrike">
                <a:solidFill>
                  <a:schemeClr val="lt1"/>
                </a:solidFill>
                <a:latin typeface="Cabin"/>
                <a:ea typeface="Cabin"/>
                <a:cs typeface="Cabin"/>
                <a:sym typeface="Cabin"/>
              </a:rPr>
              <a:t>Retrieving Records: Select</a:t>
            </a:r>
          </a:p>
        </p:txBody>
      </p:sp>
      <p:sp>
        <p:nvSpPr>
          <p:cNvPr id="371" name="Shape 371"/>
          <p:cNvSpPr txBox="1"/>
          <p:nvPr>
            <p:ph idx="1" type="body"/>
          </p:nvPr>
        </p:nvSpPr>
        <p:spPr>
          <a:xfrm>
            <a:off x="1155700" y="2603500"/>
            <a:ext cx="13931900" cy="3022599"/>
          </a:xfrm>
          <a:prstGeom prst="rect">
            <a:avLst/>
          </a:prstGeom>
          <a:noFill/>
          <a:ln>
            <a:noFill/>
          </a:ln>
        </p:spPr>
        <p:txBody>
          <a:bodyPr anchorCtr="0" anchor="ctr" bIns="38100" lIns="38100" rIns="38100" tIns="38100">
            <a:noAutofit/>
          </a:bodyPr>
          <a:lstStyle/>
          <a:p>
            <a:pPr indent="-533400" lvl="0" marL="749300" marR="0" rtl="0" algn="l">
              <a:lnSpc>
                <a:spcPct val="100000"/>
              </a:lnSpc>
              <a:spcBef>
                <a:spcPts val="0"/>
              </a:spcBef>
              <a:spcAft>
                <a:spcPts val="0"/>
              </a:spcAft>
              <a:buClr>
                <a:schemeClr val="lt1"/>
              </a:buClr>
              <a:buSzPct val="171000"/>
              <a:buFont typeface="Cabin"/>
              <a:buChar char="•"/>
            </a:pPr>
            <a:r>
              <a:rPr b="0" baseline="0" i="0" lang="en-US" sz="3600" u="none" cap="none" strike="noStrike">
                <a:solidFill>
                  <a:schemeClr val="lt1"/>
                </a:solidFill>
                <a:latin typeface="Cabin"/>
                <a:ea typeface="Cabin"/>
                <a:cs typeface="Cabin"/>
                <a:sym typeface="Cabin"/>
              </a:rPr>
              <a:t>The select statement retrieves a group of records - you can either retrieve all the records or a subset of the records with a WHERE clause</a:t>
            </a:r>
          </a:p>
        </p:txBody>
      </p:sp>
      <p:sp>
        <p:nvSpPr>
          <p:cNvPr id="372" name="Shape 372"/>
          <p:cNvSpPr txBox="1"/>
          <p:nvPr/>
        </p:nvSpPr>
        <p:spPr>
          <a:xfrm>
            <a:off x="5172075" y="5943600"/>
            <a:ext cx="5892799" cy="8000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0" baseline="0" i="0" lang="en-US" sz="4800" u="none" cap="none" strike="noStrike">
                <a:solidFill>
                  <a:srgbClr val="FF7F00"/>
                </a:solidFill>
                <a:latin typeface="Cabin"/>
                <a:ea typeface="Cabin"/>
                <a:cs typeface="Cabin"/>
                <a:sym typeface="Cabin"/>
              </a:rPr>
              <a:t>SELECT</a:t>
            </a:r>
            <a:r>
              <a:rPr b="0" baseline="0" i="0" lang="en-US" sz="4800" u="none" cap="none" strike="noStrike">
                <a:solidFill>
                  <a:srgbClr val="FFFF00"/>
                </a:solidFill>
                <a:latin typeface="Cabin"/>
                <a:ea typeface="Cabin"/>
                <a:cs typeface="Cabin"/>
                <a:sym typeface="Cabin"/>
              </a:rPr>
              <a:t> * </a:t>
            </a:r>
            <a:r>
              <a:rPr b="0" baseline="0" i="0" lang="en-US" sz="4800" u="none" cap="none" strike="noStrike">
                <a:solidFill>
                  <a:srgbClr val="FF7F00"/>
                </a:solidFill>
                <a:latin typeface="Cabin"/>
                <a:ea typeface="Cabin"/>
                <a:cs typeface="Cabin"/>
                <a:sym typeface="Cabin"/>
              </a:rPr>
              <a:t>FROM</a:t>
            </a:r>
            <a:r>
              <a:rPr b="0" baseline="0" i="0" lang="en-US" sz="4800" u="none" cap="none" strike="noStrike">
                <a:solidFill>
                  <a:srgbClr val="FFFF00"/>
                </a:solidFill>
                <a:latin typeface="Cabin"/>
                <a:ea typeface="Cabin"/>
                <a:cs typeface="Cabin"/>
                <a:sym typeface="Cabin"/>
              </a:rPr>
              <a:t> Users</a:t>
            </a:r>
          </a:p>
        </p:txBody>
      </p:sp>
      <p:sp>
        <p:nvSpPr>
          <p:cNvPr id="373" name="Shape 373"/>
          <p:cNvSpPr txBox="1"/>
          <p:nvPr/>
        </p:nvSpPr>
        <p:spPr>
          <a:xfrm>
            <a:off x="396725" y="7175500"/>
            <a:ext cx="15681000" cy="8000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0" baseline="0" i="0" lang="en-US" sz="4800" u="none" cap="none" strike="noStrike">
                <a:solidFill>
                  <a:srgbClr val="FF7F00"/>
                </a:solidFill>
                <a:latin typeface="Cabin"/>
                <a:ea typeface="Cabin"/>
                <a:cs typeface="Cabin"/>
                <a:sym typeface="Cabin"/>
              </a:rPr>
              <a:t>SELECT</a:t>
            </a:r>
            <a:r>
              <a:rPr b="0" baseline="0" i="0" lang="en-US" sz="4800" u="none" cap="none" strike="noStrike">
                <a:solidFill>
                  <a:srgbClr val="FFFF00"/>
                </a:solidFill>
                <a:latin typeface="Cabin"/>
                <a:ea typeface="Cabin"/>
                <a:cs typeface="Cabin"/>
                <a:sym typeface="Cabin"/>
              </a:rPr>
              <a:t> * </a:t>
            </a:r>
            <a:r>
              <a:rPr b="0" baseline="0" i="0" lang="en-US" sz="4800" u="none" cap="none" strike="noStrike">
                <a:solidFill>
                  <a:srgbClr val="FF7F00"/>
                </a:solidFill>
                <a:latin typeface="Cabin"/>
                <a:ea typeface="Cabin"/>
                <a:cs typeface="Cabin"/>
                <a:sym typeface="Cabin"/>
              </a:rPr>
              <a:t>FROM</a:t>
            </a:r>
            <a:r>
              <a:rPr b="0" baseline="0" i="0" lang="en-US" sz="4800" u="none" cap="none" strike="noStrike">
                <a:solidFill>
                  <a:srgbClr val="FFFF00"/>
                </a:solidFill>
                <a:latin typeface="Cabin"/>
                <a:ea typeface="Cabin"/>
                <a:cs typeface="Cabin"/>
                <a:sym typeface="Cabin"/>
              </a:rPr>
              <a:t> Users </a:t>
            </a:r>
            <a:r>
              <a:rPr b="0" baseline="0" i="0" lang="en-US" sz="4800" u="none" cap="none" strike="noStrike">
                <a:solidFill>
                  <a:srgbClr val="FF7F00"/>
                </a:solidFill>
                <a:latin typeface="Cabin"/>
                <a:ea typeface="Cabin"/>
                <a:cs typeface="Cabin"/>
                <a:sym typeface="Cabin"/>
              </a:rPr>
              <a:t>WHERE</a:t>
            </a:r>
            <a:r>
              <a:rPr b="0" baseline="0" i="0" lang="en-US" sz="4800" u="none" cap="none" strike="noStrike">
                <a:solidFill>
                  <a:srgbClr val="FFFF00"/>
                </a:solidFill>
                <a:latin typeface="Cabin"/>
                <a:ea typeface="Cabin"/>
                <a:cs typeface="Cabin"/>
                <a:sym typeface="Cabin"/>
              </a:rPr>
              <a:t> email='csev@umich.edu'</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7" name="Shape 377"/>
        <p:cNvGrpSpPr/>
        <p:nvPr/>
      </p:nvGrpSpPr>
      <p:grpSpPr>
        <a:xfrm>
          <a:off x="0" y="0"/>
          <a:ext cx="0" cy="0"/>
          <a:chOff x="0" y="0"/>
          <a:chExt cx="0" cy="0"/>
        </a:xfrm>
      </p:grpSpPr>
      <p:pic>
        <p:nvPicPr>
          <p:cNvPr id="378" name="Shape 378"/>
          <p:cNvPicPr preferRelativeResize="0"/>
          <p:nvPr/>
        </p:nvPicPr>
        <p:blipFill rotWithShape="1">
          <a:blip r:embed="rId3">
            <a:alphaModFix/>
          </a:blip>
          <a:srcRect b="0" l="0" r="0" t="0"/>
          <a:stretch/>
        </p:blipFill>
        <p:spPr>
          <a:xfrm>
            <a:off x="-88900" y="-101600"/>
            <a:ext cx="10985499" cy="7035799"/>
          </a:xfrm>
          <a:prstGeom prst="rect">
            <a:avLst/>
          </a:prstGeom>
          <a:noFill/>
          <a:ln>
            <a:noFill/>
          </a:ln>
        </p:spPr>
      </p:pic>
      <p:sp>
        <p:nvSpPr>
          <p:cNvPr id="379" name="Shape 379"/>
          <p:cNvSpPr/>
          <p:nvPr/>
        </p:nvSpPr>
        <p:spPr>
          <a:xfrm rot="-5400000">
            <a:off x="2222500" y="3936999"/>
            <a:ext cx="1270000" cy="1270000"/>
          </a:xfrm>
          <a:prstGeom prst="rightArrow">
            <a:avLst>
              <a:gd fmla="val 47118" name="adj1"/>
              <a:gd fmla="val 20133" name="adj2"/>
            </a:avLst>
          </a:prstGeom>
          <a:blipFill rotWithShape="0">
            <a:blip r:embed="rId4">
              <a:alphaModFix/>
            </a:blip>
            <a:stretch>
              <a:fillRect b="0" l="0" r="0" t="0"/>
            </a:stretch>
          </a:blipFill>
          <a:ln>
            <a:noFill/>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pic>
        <p:nvPicPr>
          <p:cNvPr id="380" name="Shape 380"/>
          <p:cNvPicPr preferRelativeResize="0"/>
          <p:nvPr/>
        </p:nvPicPr>
        <p:blipFill rotWithShape="1">
          <a:blip r:embed="rId5">
            <a:alphaModFix/>
          </a:blip>
          <a:srcRect b="0" l="0" r="0" t="0"/>
          <a:stretch/>
        </p:blipFill>
        <p:spPr>
          <a:xfrm>
            <a:off x="5118100" y="1854200"/>
            <a:ext cx="10985399" cy="7035899"/>
          </a:xfrm>
          <a:prstGeom prst="rect">
            <a:avLst/>
          </a:prstGeom>
          <a:noFill/>
          <a:ln>
            <a:noFill/>
          </a:ln>
        </p:spPr>
      </p:pic>
      <p:sp>
        <p:nvSpPr>
          <p:cNvPr id="381" name="Shape 381"/>
          <p:cNvSpPr/>
          <p:nvPr/>
        </p:nvSpPr>
        <p:spPr>
          <a:xfrm flipH="1">
            <a:off x="12204800" y="4203700"/>
            <a:ext cx="1269899" cy="1269899"/>
          </a:xfrm>
          <a:prstGeom prst="rightArrow">
            <a:avLst>
              <a:gd fmla="val 39117" name="adj1"/>
              <a:gd fmla="val 20320" name="adj2"/>
            </a:avLst>
          </a:prstGeom>
          <a:blipFill rotWithShape="0">
            <a:blip r:embed="rId6">
              <a:alphaModFix/>
            </a:blip>
            <a:stretch>
              <a:fillRect b="0" l="0" r="0" t="0"/>
            </a:stretch>
          </a:blipFill>
          <a:ln>
            <a:noFill/>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5" name="Shape 385"/>
        <p:cNvGrpSpPr/>
        <p:nvPr/>
      </p:nvGrpSpPr>
      <p:grpSpPr>
        <a:xfrm>
          <a:off x="0" y="0"/>
          <a:ext cx="0" cy="0"/>
          <a:chOff x="0" y="0"/>
          <a:chExt cx="0" cy="0"/>
        </a:xfrm>
      </p:grpSpPr>
      <p:sp>
        <p:nvSpPr>
          <p:cNvPr id="386" name="Shape 386"/>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7F00"/>
              </a:buClr>
              <a:buSzPct val="25000"/>
              <a:buFont typeface="Cabin"/>
              <a:buNone/>
            </a:pPr>
            <a:r>
              <a:rPr b="0" baseline="0" i="0" lang="en-US" sz="7600" u="none" cap="none" strike="noStrike">
                <a:solidFill>
                  <a:srgbClr val="FF7F00"/>
                </a:solidFill>
                <a:latin typeface="Cabin"/>
                <a:ea typeface="Cabin"/>
                <a:cs typeface="Cabin"/>
                <a:sym typeface="Cabin"/>
              </a:rPr>
              <a:t>Sorting with ORDER BY</a:t>
            </a:r>
          </a:p>
        </p:txBody>
      </p:sp>
      <p:sp>
        <p:nvSpPr>
          <p:cNvPr id="387" name="Shape 387"/>
          <p:cNvSpPr txBox="1"/>
          <p:nvPr>
            <p:ph idx="1" type="body"/>
          </p:nvPr>
        </p:nvSpPr>
        <p:spPr>
          <a:xfrm>
            <a:off x="1155700" y="2603500"/>
            <a:ext cx="13931900" cy="2247900"/>
          </a:xfrm>
          <a:prstGeom prst="rect">
            <a:avLst/>
          </a:prstGeom>
          <a:noFill/>
          <a:ln>
            <a:noFill/>
          </a:ln>
        </p:spPr>
        <p:txBody>
          <a:bodyPr anchorCtr="0" anchor="ctr" bIns="38100" lIns="38100" rIns="38100" tIns="38100">
            <a:noAutofit/>
          </a:bodyPr>
          <a:lstStyle/>
          <a:p>
            <a:pPr indent="-533400" lvl="0" marL="749300" marR="0" rtl="0" algn="l">
              <a:lnSpc>
                <a:spcPct val="100000"/>
              </a:lnSpc>
              <a:spcBef>
                <a:spcPts val="0"/>
              </a:spcBef>
              <a:spcAft>
                <a:spcPts val="0"/>
              </a:spcAft>
              <a:buClr>
                <a:schemeClr val="lt1"/>
              </a:buClr>
              <a:buSzPct val="171000"/>
              <a:buFont typeface="Cabin"/>
              <a:buChar char="•"/>
            </a:pPr>
            <a:r>
              <a:rPr b="0" baseline="0" i="0" lang="en-US" sz="3600" u="none" cap="none" strike="noStrike">
                <a:solidFill>
                  <a:schemeClr val="lt1"/>
                </a:solidFill>
                <a:latin typeface="Cabin"/>
                <a:ea typeface="Cabin"/>
                <a:cs typeface="Cabin"/>
                <a:sym typeface="Cabin"/>
              </a:rPr>
              <a:t>You can add an </a:t>
            </a:r>
            <a:r>
              <a:rPr b="0" baseline="0" i="0" lang="en-US" sz="3600" u="none" cap="none" strike="noStrike">
                <a:solidFill>
                  <a:srgbClr val="FF7F00"/>
                </a:solidFill>
                <a:latin typeface="Cabin"/>
                <a:ea typeface="Cabin"/>
                <a:cs typeface="Cabin"/>
                <a:sym typeface="Cabin"/>
              </a:rPr>
              <a:t>ORDER BY </a:t>
            </a:r>
            <a:r>
              <a:rPr b="0" baseline="0" i="0" lang="en-US" sz="3600" u="none" cap="none" strike="noStrike">
                <a:solidFill>
                  <a:schemeClr val="lt1"/>
                </a:solidFill>
                <a:latin typeface="Cabin"/>
                <a:ea typeface="Cabin"/>
                <a:cs typeface="Cabin"/>
                <a:sym typeface="Cabin"/>
              </a:rPr>
              <a:t>clause to </a:t>
            </a:r>
            <a:r>
              <a:rPr b="0" baseline="0" i="0" lang="en-US" sz="3600" u="none" cap="none" strike="noStrike">
                <a:solidFill>
                  <a:srgbClr val="FF7F00"/>
                </a:solidFill>
                <a:latin typeface="Cabin"/>
                <a:ea typeface="Cabin"/>
                <a:cs typeface="Cabin"/>
                <a:sym typeface="Cabin"/>
              </a:rPr>
              <a:t>SELECT</a:t>
            </a:r>
            <a:r>
              <a:rPr b="0" baseline="0" i="0" lang="en-US" sz="3600" u="none" cap="none" strike="noStrike">
                <a:solidFill>
                  <a:schemeClr val="lt1"/>
                </a:solidFill>
                <a:latin typeface="Cabin"/>
                <a:ea typeface="Cabin"/>
                <a:cs typeface="Cabin"/>
                <a:sym typeface="Cabin"/>
              </a:rPr>
              <a:t> statements to get the results sorted in ascending or descending order</a:t>
            </a:r>
          </a:p>
        </p:txBody>
      </p:sp>
      <p:sp>
        <p:nvSpPr>
          <p:cNvPr id="388" name="Shape 388"/>
          <p:cNvSpPr txBox="1"/>
          <p:nvPr/>
        </p:nvSpPr>
        <p:spPr>
          <a:xfrm>
            <a:off x="2978150" y="5905500"/>
            <a:ext cx="9759949" cy="749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0" baseline="0" i="0" lang="en-US" sz="4500" u="none" cap="none" strike="noStrike">
                <a:solidFill>
                  <a:srgbClr val="FF7F00"/>
                </a:solidFill>
                <a:latin typeface="Cabin"/>
                <a:ea typeface="Cabin"/>
                <a:cs typeface="Cabin"/>
                <a:sym typeface="Cabin"/>
              </a:rPr>
              <a:t>SELECT</a:t>
            </a:r>
            <a:r>
              <a:rPr b="0" baseline="0" i="0" lang="en-US" sz="4500" u="none" cap="none" strike="noStrike">
                <a:solidFill>
                  <a:schemeClr val="lt1"/>
                </a:solidFill>
                <a:latin typeface="Cabin"/>
                <a:ea typeface="Cabin"/>
                <a:cs typeface="Cabin"/>
                <a:sym typeface="Cabin"/>
              </a:rPr>
              <a:t> * </a:t>
            </a:r>
            <a:r>
              <a:rPr b="0" baseline="0" i="0" lang="en-US" sz="4500" u="none" cap="none" strike="noStrike">
                <a:solidFill>
                  <a:srgbClr val="FF7F00"/>
                </a:solidFill>
                <a:latin typeface="Cabin"/>
                <a:ea typeface="Cabin"/>
                <a:cs typeface="Cabin"/>
                <a:sym typeface="Cabin"/>
              </a:rPr>
              <a:t>FROM</a:t>
            </a:r>
            <a:r>
              <a:rPr b="0" baseline="0" i="0" lang="en-US" sz="4500" u="none" cap="none" strike="noStrike">
                <a:solidFill>
                  <a:schemeClr val="lt1"/>
                </a:solidFill>
                <a:latin typeface="Cabin"/>
                <a:ea typeface="Cabin"/>
                <a:cs typeface="Cabin"/>
                <a:sym typeface="Cabin"/>
              </a:rPr>
              <a:t> Users </a:t>
            </a:r>
            <a:r>
              <a:rPr b="0" baseline="0" i="0" lang="en-US" sz="4500" u="none" cap="none" strike="noStrike">
                <a:solidFill>
                  <a:srgbClr val="FF7F00"/>
                </a:solidFill>
                <a:latin typeface="Cabin"/>
                <a:ea typeface="Cabin"/>
                <a:cs typeface="Cabin"/>
                <a:sym typeface="Cabin"/>
              </a:rPr>
              <a:t>ORDER BY</a:t>
            </a:r>
            <a:r>
              <a:rPr b="0" baseline="0" i="0" lang="en-US" sz="4500" u="none" cap="none" strike="noStrike">
                <a:solidFill>
                  <a:schemeClr val="lt1"/>
                </a:solidFill>
                <a:latin typeface="Cabin"/>
                <a:ea typeface="Cabin"/>
                <a:cs typeface="Cabin"/>
                <a:sym typeface="Cabin"/>
              </a:rPr>
              <a:t> email</a:t>
            </a:r>
          </a:p>
        </p:txBody>
      </p:sp>
      <p:sp>
        <p:nvSpPr>
          <p:cNvPr id="389" name="Shape 389"/>
          <p:cNvSpPr txBox="1"/>
          <p:nvPr/>
        </p:nvSpPr>
        <p:spPr>
          <a:xfrm>
            <a:off x="2960686" y="7086600"/>
            <a:ext cx="9794875" cy="749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0" baseline="0" i="0" lang="en-US" sz="4500" u="none" cap="none" strike="noStrike">
                <a:solidFill>
                  <a:srgbClr val="FF7F00"/>
                </a:solidFill>
                <a:latin typeface="Cabin"/>
                <a:ea typeface="Cabin"/>
                <a:cs typeface="Cabin"/>
                <a:sym typeface="Cabin"/>
              </a:rPr>
              <a:t>SELECT</a:t>
            </a:r>
            <a:r>
              <a:rPr b="0" baseline="0" i="0" lang="en-US" sz="4500" u="none" cap="none" strike="noStrike">
                <a:solidFill>
                  <a:schemeClr val="lt1"/>
                </a:solidFill>
                <a:latin typeface="Cabin"/>
                <a:ea typeface="Cabin"/>
                <a:cs typeface="Cabin"/>
                <a:sym typeface="Cabin"/>
              </a:rPr>
              <a:t> * </a:t>
            </a:r>
            <a:r>
              <a:rPr b="0" baseline="0" i="0" lang="en-US" sz="4500" u="none" cap="none" strike="noStrike">
                <a:solidFill>
                  <a:srgbClr val="FF7F00"/>
                </a:solidFill>
                <a:latin typeface="Cabin"/>
                <a:ea typeface="Cabin"/>
                <a:cs typeface="Cabin"/>
                <a:sym typeface="Cabin"/>
              </a:rPr>
              <a:t>FROM</a:t>
            </a:r>
            <a:r>
              <a:rPr b="0" baseline="0" i="0" lang="en-US" sz="4500" u="none" cap="none" strike="noStrike">
                <a:solidFill>
                  <a:schemeClr val="lt1"/>
                </a:solidFill>
                <a:latin typeface="Cabin"/>
                <a:ea typeface="Cabin"/>
                <a:cs typeface="Cabin"/>
                <a:sym typeface="Cabin"/>
              </a:rPr>
              <a:t> Users </a:t>
            </a:r>
            <a:r>
              <a:rPr b="0" baseline="0" i="0" lang="en-US" sz="4500" u="none" cap="none" strike="noStrike">
                <a:solidFill>
                  <a:srgbClr val="FF7F00"/>
                </a:solidFill>
                <a:latin typeface="Cabin"/>
                <a:ea typeface="Cabin"/>
                <a:cs typeface="Cabin"/>
                <a:sym typeface="Cabin"/>
              </a:rPr>
              <a:t>ORDER BY</a:t>
            </a:r>
            <a:r>
              <a:rPr b="0" baseline="0" i="0" lang="en-US" sz="4500" u="none" cap="none" strike="noStrike">
                <a:solidFill>
                  <a:schemeClr val="lt1"/>
                </a:solidFill>
                <a:latin typeface="Cabin"/>
                <a:ea typeface="Cabin"/>
                <a:cs typeface="Cabin"/>
                <a:sym typeface="Cabin"/>
              </a:rPr>
              <a:t> name</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sp>
        <p:nvSpPr>
          <p:cNvPr id="176" name="Shape 176"/>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7600" u="none" cap="none" strike="noStrike">
                <a:solidFill>
                  <a:srgbClr val="00FF00"/>
                </a:solidFill>
                <a:latin typeface="Cabin"/>
                <a:ea typeface="Cabin"/>
                <a:cs typeface="Cabin"/>
                <a:sym typeface="Cabin"/>
              </a:rPr>
              <a:t>Relational Databases</a:t>
            </a:r>
          </a:p>
        </p:txBody>
      </p:sp>
      <p:sp>
        <p:nvSpPr>
          <p:cNvPr id="177" name="Shape 177"/>
          <p:cNvSpPr txBox="1"/>
          <p:nvPr/>
        </p:nvSpPr>
        <p:spPr>
          <a:xfrm>
            <a:off x="3112825" y="8153400"/>
            <a:ext cx="102825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sng" cap="none" strike="noStrike">
                <a:solidFill>
                  <a:schemeClr val="lt1"/>
                </a:solidFill>
                <a:latin typeface="Cabin"/>
                <a:ea typeface="Cabin"/>
                <a:cs typeface="Cabin"/>
                <a:sym typeface="Cabin"/>
                <a:hlinkClick r:id="rId3"/>
              </a:rPr>
              <a:t>http://en.wikipedia.org/wiki/Relational_database</a:t>
            </a:r>
          </a:p>
        </p:txBody>
      </p:sp>
      <p:sp>
        <p:nvSpPr>
          <p:cNvPr id="178" name="Shape 178"/>
          <p:cNvSpPr txBox="1"/>
          <p:nvPr/>
        </p:nvSpPr>
        <p:spPr>
          <a:xfrm>
            <a:off x="2854325" y="2660650"/>
            <a:ext cx="10540999" cy="45465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4400" u="none" cap="none" strike="noStrike">
                <a:solidFill>
                  <a:srgbClr val="FFFF00"/>
                </a:solidFill>
                <a:latin typeface="Cabin"/>
                <a:ea typeface="Cabin"/>
                <a:cs typeface="Cabin"/>
                <a:sym typeface="Cabin"/>
              </a:rPr>
              <a:t>Relational databases model data by storing rows and columns in tables.  The power of the relational database lies in its ability to efficiently retrieve data from those tables and in particular where there are multiple tables and the relationships between those tables involved in the query.</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3" name="Shape 393"/>
        <p:cNvGrpSpPr/>
        <p:nvPr/>
      </p:nvGrpSpPr>
      <p:grpSpPr>
        <a:xfrm>
          <a:off x="0" y="0"/>
          <a:ext cx="0" cy="0"/>
          <a:chOff x="0" y="0"/>
          <a:chExt cx="0" cy="0"/>
        </a:xfrm>
      </p:grpSpPr>
      <p:pic>
        <p:nvPicPr>
          <p:cNvPr id="394" name="Shape 394"/>
          <p:cNvPicPr preferRelativeResize="0"/>
          <p:nvPr/>
        </p:nvPicPr>
        <p:blipFill rotWithShape="1">
          <a:blip r:embed="rId3">
            <a:alphaModFix/>
          </a:blip>
          <a:srcRect b="0" l="0" r="0" t="0"/>
          <a:stretch/>
        </p:blipFill>
        <p:spPr>
          <a:xfrm>
            <a:off x="2311400" y="1054100"/>
            <a:ext cx="10985499" cy="7035799"/>
          </a:xfrm>
          <a:prstGeom prst="rect">
            <a:avLst/>
          </a:prstGeom>
          <a:noFill/>
          <a:ln>
            <a:noFill/>
          </a:ln>
        </p:spPr>
      </p:pic>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8" name="Shape 398"/>
        <p:cNvGrpSpPr/>
        <p:nvPr/>
      </p:nvGrpSpPr>
      <p:grpSpPr>
        <a:xfrm>
          <a:off x="0" y="0"/>
          <a:ext cx="0" cy="0"/>
          <a:chOff x="0" y="0"/>
          <a:chExt cx="0" cy="0"/>
        </a:xfrm>
      </p:grpSpPr>
      <p:sp>
        <p:nvSpPr>
          <p:cNvPr id="399" name="Shape 399"/>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7600" u="none" cap="none" strike="noStrike">
                <a:solidFill>
                  <a:schemeClr val="lt1"/>
                </a:solidFill>
                <a:latin typeface="Cabin"/>
                <a:ea typeface="Cabin"/>
                <a:cs typeface="Cabin"/>
                <a:sym typeface="Cabin"/>
              </a:rPr>
              <a:t>SQL Summary</a:t>
            </a:r>
          </a:p>
        </p:txBody>
      </p:sp>
      <p:sp>
        <p:nvSpPr>
          <p:cNvPr id="400" name="Shape 400"/>
          <p:cNvSpPr txBox="1"/>
          <p:nvPr/>
        </p:nvSpPr>
        <p:spPr>
          <a:xfrm>
            <a:off x="5507037" y="5245100"/>
            <a:ext cx="4918200" cy="8000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3000" u="none" cap="none" strike="noStrike">
                <a:solidFill>
                  <a:srgbClr val="FFFF00"/>
                </a:solidFill>
                <a:latin typeface="Courier New"/>
                <a:ea typeface="Courier New"/>
                <a:cs typeface="Courier New"/>
                <a:sym typeface="Courier New"/>
              </a:rPr>
              <a:t>select * from Users</a:t>
            </a:r>
          </a:p>
        </p:txBody>
      </p:sp>
      <p:sp>
        <p:nvSpPr>
          <p:cNvPr id="401" name="Shape 401"/>
          <p:cNvSpPr txBox="1"/>
          <p:nvPr/>
        </p:nvSpPr>
        <p:spPr>
          <a:xfrm>
            <a:off x="1528761" y="6083300"/>
            <a:ext cx="12876299" cy="8000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3000" u="none" cap="none" strike="noStrike">
                <a:solidFill>
                  <a:srgbClr val="FFFF00"/>
                </a:solidFill>
                <a:latin typeface="Courier New"/>
                <a:ea typeface="Courier New"/>
                <a:cs typeface="Courier New"/>
                <a:sym typeface="Courier New"/>
              </a:rPr>
              <a:t>select * from Users where email='csev@umich.edu'</a:t>
            </a:r>
          </a:p>
        </p:txBody>
      </p:sp>
      <p:sp>
        <p:nvSpPr>
          <p:cNvPr id="402" name="Shape 402"/>
          <p:cNvSpPr txBox="1"/>
          <p:nvPr/>
        </p:nvSpPr>
        <p:spPr>
          <a:xfrm>
            <a:off x="922337" y="4330700"/>
            <a:ext cx="14392199" cy="7239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3000" u="none" cap="none" strike="noStrike">
                <a:solidFill>
                  <a:srgbClr val="FFFF00"/>
                </a:solidFill>
                <a:latin typeface="Courier New"/>
                <a:ea typeface="Courier New"/>
                <a:cs typeface="Courier New"/>
                <a:sym typeface="Courier New"/>
              </a:rPr>
              <a:t>update Users set name="Charles" where email='csev@umich.edu'</a:t>
            </a:r>
          </a:p>
        </p:txBody>
      </p:sp>
      <p:sp>
        <p:nvSpPr>
          <p:cNvPr id="403" name="Shape 403"/>
          <p:cNvSpPr txBox="1"/>
          <p:nvPr/>
        </p:nvSpPr>
        <p:spPr>
          <a:xfrm>
            <a:off x="376725" y="2568900"/>
            <a:ext cx="15661199" cy="7364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3000" u="none" cap="none" strike="noStrike">
                <a:solidFill>
                  <a:srgbClr val="FFFF00"/>
                </a:solidFill>
                <a:latin typeface="Courier New"/>
                <a:ea typeface="Courier New"/>
                <a:cs typeface="Courier New"/>
                <a:sym typeface="Courier New"/>
              </a:rPr>
              <a:t>insert into Users (name, email) values ('Ted', 'ted@umich.edu')</a:t>
            </a:r>
          </a:p>
        </p:txBody>
      </p:sp>
      <p:sp>
        <p:nvSpPr>
          <p:cNvPr id="404" name="Shape 404"/>
          <p:cNvSpPr txBox="1"/>
          <p:nvPr/>
        </p:nvSpPr>
        <p:spPr>
          <a:xfrm>
            <a:off x="2074874" y="3392637"/>
            <a:ext cx="11801399" cy="7745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3000" u="none" cap="none" strike="noStrike">
                <a:solidFill>
                  <a:srgbClr val="FFFF00"/>
                </a:solidFill>
                <a:latin typeface="Courier New"/>
                <a:ea typeface="Courier New"/>
                <a:cs typeface="Courier New"/>
                <a:sym typeface="Courier New"/>
              </a:rPr>
              <a:t>delete from Users where email='ted@umich.edu'</a:t>
            </a:r>
          </a:p>
        </p:txBody>
      </p:sp>
      <p:sp>
        <p:nvSpPr>
          <p:cNvPr id="405" name="Shape 405"/>
          <p:cNvSpPr txBox="1"/>
          <p:nvPr/>
        </p:nvSpPr>
        <p:spPr>
          <a:xfrm>
            <a:off x="3894137" y="6997700"/>
            <a:ext cx="8158199" cy="7493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3000" u="none" cap="none" strike="noStrike">
                <a:solidFill>
                  <a:srgbClr val="FFFF00"/>
                </a:solidFill>
                <a:latin typeface="Courier New"/>
                <a:ea typeface="Courier New"/>
                <a:cs typeface="Courier New"/>
                <a:sym typeface="Courier New"/>
              </a:rPr>
              <a:t>select * from Users order by email</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9" name="Shape 409"/>
        <p:cNvGrpSpPr/>
        <p:nvPr/>
      </p:nvGrpSpPr>
      <p:grpSpPr>
        <a:xfrm>
          <a:off x="0" y="0"/>
          <a:ext cx="0" cy="0"/>
          <a:chOff x="0" y="0"/>
          <a:chExt cx="0" cy="0"/>
        </a:xfrm>
      </p:grpSpPr>
      <p:sp>
        <p:nvSpPr>
          <p:cNvPr id="410" name="Shape 410"/>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7600" u="none" cap="none" strike="noStrike">
                <a:solidFill>
                  <a:srgbClr val="00FF00"/>
                </a:solidFill>
                <a:latin typeface="Cabin"/>
                <a:ea typeface="Cabin"/>
                <a:cs typeface="Cabin"/>
                <a:sym typeface="Cabin"/>
              </a:rPr>
              <a:t>This is not too exciting (so far)</a:t>
            </a:r>
          </a:p>
        </p:txBody>
      </p:sp>
      <p:sp>
        <p:nvSpPr>
          <p:cNvPr id="411" name="Shape 411"/>
          <p:cNvSpPr txBox="1"/>
          <p:nvPr>
            <p:ph idx="1" type="body"/>
          </p:nvPr>
        </p:nvSpPr>
        <p:spPr>
          <a:xfrm>
            <a:off x="1155700" y="2540000"/>
            <a:ext cx="13523999" cy="4757100"/>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100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Tables pretty much look like big fast programmable spreadsheets with rows, columns, and commands</a:t>
            </a:r>
          </a:p>
          <a:p>
            <a:pPr indent="-457200" lvl="0" marL="457200" marR="0" rtl="0" algn="l">
              <a:lnSpc>
                <a:spcPct val="100000"/>
              </a:lnSpc>
              <a:spcBef>
                <a:spcPts val="3500"/>
              </a:spcBef>
              <a:spcAft>
                <a:spcPts val="100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The power comes when we have more than one table and we can exploit the relationships between the tables</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5" name="Shape 415"/>
        <p:cNvGrpSpPr/>
        <p:nvPr/>
      </p:nvGrpSpPr>
      <p:grpSpPr>
        <a:xfrm>
          <a:off x="0" y="0"/>
          <a:ext cx="0" cy="0"/>
          <a:chOff x="0" y="0"/>
          <a:chExt cx="0" cy="0"/>
        </a:xfrm>
      </p:grpSpPr>
      <p:sp>
        <p:nvSpPr>
          <p:cNvPr id="416" name="Shape 416"/>
          <p:cNvSpPr txBox="1"/>
          <p:nvPr>
            <p:ph type="title"/>
          </p:nvPr>
        </p:nvSpPr>
        <p:spPr>
          <a:xfrm>
            <a:off x="1155700" y="1536700"/>
            <a:ext cx="13931900" cy="3086099"/>
          </a:xfrm>
          <a:prstGeom prst="rect">
            <a:avLst/>
          </a:prstGeom>
          <a:noFill/>
          <a:ln>
            <a:noFill/>
          </a:ln>
        </p:spPr>
        <p:txBody>
          <a:bodyPr anchorCtr="0" anchor="b" bIns="38100" lIns="38100" rIns="38100" tIns="38100">
            <a:noAutofit/>
          </a:bodyPr>
          <a:lstStyle/>
          <a:p>
            <a:pPr indent="0" lvl="0" marL="0" marR="0" rtl="0" algn="ctr">
              <a:lnSpc>
                <a:spcPct val="100000"/>
              </a:lnSpc>
              <a:spcBef>
                <a:spcPts val="0"/>
              </a:spcBef>
              <a:spcAft>
                <a:spcPts val="0"/>
              </a:spcAft>
              <a:buClr>
                <a:srgbClr val="FF7F00"/>
              </a:buClr>
              <a:buSzPct val="25000"/>
              <a:buFont typeface="Cabin"/>
              <a:buNone/>
            </a:pPr>
            <a:r>
              <a:rPr b="0" baseline="0" i="0" lang="en-US" sz="7600" u="none" cap="none" strike="noStrike">
                <a:solidFill>
                  <a:srgbClr val="FF7F00"/>
                </a:solidFill>
                <a:latin typeface="Cabin"/>
                <a:ea typeface="Cabin"/>
                <a:cs typeface="Cabin"/>
                <a:sym typeface="Cabin"/>
              </a:rPr>
              <a:t>Complex Data Models and  Relationships</a:t>
            </a:r>
          </a:p>
        </p:txBody>
      </p:sp>
      <p:sp>
        <p:nvSpPr>
          <p:cNvPr id="417" name="Shape 417"/>
          <p:cNvSpPr txBox="1"/>
          <p:nvPr>
            <p:ph idx="1" type="body"/>
          </p:nvPr>
        </p:nvSpPr>
        <p:spPr>
          <a:xfrm>
            <a:off x="1155700" y="4711700"/>
            <a:ext cx="13931900" cy="1054100"/>
          </a:xfrm>
          <a:prstGeom prst="rect">
            <a:avLst/>
          </a:prstGeom>
          <a:noFill/>
          <a:ln>
            <a:noFill/>
          </a:ln>
        </p:spPr>
        <p:txBody>
          <a:bodyPr anchorCtr="0" anchor="t"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200" u="sng" cap="none" strike="noStrike">
                <a:solidFill>
                  <a:schemeClr val="lt1"/>
                </a:solidFill>
                <a:latin typeface="Cabin"/>
                <a:ea typeface="Cabin"/>
                <a:cs typeface="Cabin"/>
                <a:sym typeface="Cabin"/>
                <a:hlinkClick r:id="rId3"/>
              </a:rPr>
              <a:t>http://en.wikipedia.org/wiki/Relational_model</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1" name="Shape 421"/>
        <p:cNvGrpSpPr/>
        <p:nvPr/>
      </p:nvGrpSpPr>
      <p:grpSpPr>
        <a:xfrm>
          <a:off x="0" y="0"/>
          <a:ext cx="0" cy="0"/>
          <a:chOff x="0" y="0"/>
          <a:chExt cx="0" cy="0"/>
        </a:xfrm>
      </p:grpSpPr>
      <p:sp>
        <p:nvSpPr>
          <p:cNvPr id="422" name="Shape 422"/>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7F00"/>
              </a:buClr>
              <a:buSzPct val="25000"/>
              <a:buFont typeface="Cabin"/>
              <a:buNone/>
            </a:pPr>
            <a:r>
              <a:rPr b="0" baseline="0" i="0" lang="en-US" sz="7600" u="none" cap="none" strike="noStrike">
                <a:solidFill>
                  <a:srgbClr val="FF7F00"/>
                </a:solidFill>
                <a:latin typeface="Cabin"/>
                <a:ea typeface="Cabin"/>
                <a:cs typeface="Cabin"/>
                <a:sym typeface="Cabin"/>
              </a:rPr>
              <a:t>Database Design</a:t>
            </a:r>
          </a:p>
        </p:txBody>
      </p:sp>
      <p:sp>
        <p:nvSpPr>
          <p:cNvPr id="423" name="Shape 423"/>
          <p:cNvSpPr txBox="1"/>
          <p:nvPr>
            <p:ph idx="1" type="body"/>
          </p:nvPr>
        </p:nvSpPr>
        <p:spPr>
          <a:xfrm>
            <a:off x="1155700" y="2603500"/>
            <a:ext cx="13931900" cy="5702299"/>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100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Database design is an </a:t>
            </a:r>
            <a:r>
              <a:rPr b="0" baseline="0" i="0" lang="en-US" sz="3600" u="none" cap="none" strike="noStrike">
                <a:solidFill>
                  <a:srgbClr val="00FF00"/>
                </a:solidFill>
                <a:latin typeface="Cabin"/>
                <a:ea typeface="Cabin"/>
                <a:cs typeface="Cabin"/>
                <a:sym typeface="Cabin"/>
              </a:rPr>
              <a:t>art form</a:t>
            </a:r>
            <a:r>
              <a:rPr b="0" baseline="0" i="0" lang="en-US" sz="3600" u="none" cap="none" strike="noStrike">
                <a:solidFill>
                  <a:schemeClr val="lt1"/>
                </a:solidFill>
                <a:latin typeface="Cabin"/>
                <a:ea typeface="Cabin"/>
                <a:cs typeface="Cabin"/>
                <a:sym typeface="Cabin"/>
              </a:rPr>
              <a:t> of its own with particular skills and experience</a:t>
            </a:r>
          </a:p>
          <a:p>
            <a:pPr indent="-457200" lvl="0" marL="457200" marR="0" rtl="0" algn="l">
              <a:lnSpc>
                <a:spcPct val="100000"/>
              </a:lnSpc>
              <a:spcBef>
                <a:spcPts val="3500"/>
              </a:spcBef>
              <a:spcAft>
                <a:spcPts val="100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Our goal is to avoid the really bad mistakes and design clean and easily understood databases</a:t>
            </a:r>
          </a:p>
          <a:p>
            <a:pPr indent="-457200" lvl="0" marL="457200" marR="0" rtl="0" algn="l">
              <a:lnSpc>
                <a:spcPct val="100000"/>
              </a:lnSpc>
              <a:spcBef>
                <a:spcPts val="3500"/>
              </a:spcBef>
              <a:spcAft>
                <a:spcPts val="100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Others may performance tune things later</a:t>
            </a:r>
          </a:p>
          <a:p>
            <a:pPr indent="-457200" lvl="0" marL="457200" marR="0" rtl="0" algn="l">
              <a:lnSpc>
                <a:spcPct val="100000"/>
              </a:lnSpc>
              <a:spcBef>
                <a:spcPts val="3500"/>
              </a:spcBef>
              <a:spcAft>
                <a:spcPts val="100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Database design starts with a picture...</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7" name="Shape 427"/>
        <p:cNvGrpSpPr/>
        <p:nvPr/>
      </p:nvGrpSpPr>
      <p:grpSpPr>
        <a:xfrm>
          <a:off x="0" y="0"/>
          <a:ext cx="0" cy="0"/>
          <a:chOff x="0" y="0"/>
          <a:chExt cx="0" cy="0"/>
        </a:xfrm>
      </p:grpSpPr>
      <p:pic>
        <p:nvPicPr>
          <p:cNvPr id="428" name="Shape 428"/>
          <p:cNvPicPr preferRelativeResize="0"/>
          <p:nvPr/>
        </p:nvPicPr>
        <p:blipFill rotWithShape="1">
          <a:blip r:embed="rId3">
            <a:alphaModFix/>
          </a:blip>
          <a:srcRect b="0" l="0" r="0" t="0"/>
          <a:stretch/>
        </p:blipFill>
        <p:spPr>
          <a:xfrm>
            <a:off x="3530600" y="1143000"/>
            <a:ext cx="9194799" cy="6324600"/>
          </a:xfrm>
          <a:prstGeom prst="rect">
            <a:avLst/>
          </a:prstGeom>
          <a:noFill/>
          <a:ln>
            <a:noFill/>
          </a:ln>
        </p:spPr>
      </p:pic>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2" name="Shape 432"/>
        <p:cNvGrpSpPr/>
        <p:nvPr/>
      </p:nvGrpSpPr>
      <p:grpSpPr>
        <a:xfrm>
          <a:off x="0" y="0"/>
          <a:ext cx="0" cy="0"/>
          <a:chOff x="0" y="0"/>
          <a:chExt cx="0" cy="0"/>
        </a:xfrm>
      </p:grpSpPr>
      <p:pic>
        <p:nvPicPr>
          <p:cNvPr id="433" name="Shape 433"/>
          <p:cNvPicPr preferRelativeResize="0"/>
          <p:nvPr/>
        </p:nvPicPr>
        <p:blipFill rotWithShape="1">
          <a:blip r:embed="rId3">
            <a:alphaModFix/>
          </a:blip>
          <a:srcRect b="0" l="0" r="0" t="0"/>
          <a:stretch/>
        </p:blipFill>
        <p:spPr>
          <a:xfrm>
            <a:off x="1447800" y="241300"/>
            <a:ext cx="13830299" cy="8664575"/>
          </a:xfrm>
          <a:prstGeom prst="rect">
            <a:avLst/>
          </a:prstGeom>
          <a:noFill/>
          <a:ln>
            <a:noFill/>
          </a:ln>
        </p:spPr>
      </p:pic>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7" name="Shape 437"/>
        <p:cNvGrpSpPr/>
        <p:nvPr/>
      </p:nvGrpSpPr>
      <p:grpSpPr>
        <a:xfrm>
          <a:off x="0" y="0"/>
          <a:ext cx="0" cy="0"/>
          <a:chOff x="0" y="0"/>
          <a:chExt cx="0" cy="0"/>
        </a:xfrm>
      </p:grpSpPr>
      <p:sp>
        <p:nvSpPr>
          <p:cNvPr id="438" name="Shape 438"/>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7600" u="none" cap="none" strike="noStrike">
                <a:solidFill>
                  <a:srgbClr val="00FF00"/>
                </a:solidFill>
                <a:latin typeface="Cabin"/>
                <a:ea typeface="Cabin"/>
                <a:cs typeface="Cabin"/>
                <a:sym typeface="Cabin"/>
              </a:rPr>
              <a:t>Building a Data Model</a:t>
            </a:r>
          </a:p>
        </p:txBody>
      </p:sp>
      <p:sp>
        <p:nvSpPr>
          <p:cNvPr id="439" name="Shape 439"/>
          <p:cNvSpPr txBox="1"/>
          <p:nvPr>
            <p:ph idx="1" type="body"/>
          </p:nvPr>
        </p:nvSpPr>
        <p:spPr>
          <a:xfrm>
            <a:off x="1155700" y="2603500"/>
            <a:ext cx="13931900" cy="5702299"/>
          </a:xfrm>
          <a:prstGeom prst="rect">
            <a:avLst/>
          </a:prstGeom>
          <a:noFill/>
          <a:ln>
            <a:noFill/>
          </a:ln>
        </p:spPr>
        <p:txBody>
          <a:bodyPr anchorCtr="0" anchor="ctr" bIns="38100" lIns="38100" rIns="38100" tIns="38100">
            <a:noAutofit/>
          </a:bodyPr>
          <a:lstStyle/>
          <a:p>
            <a:pPr indent="-371094" lvl="0" marL="749300" marR="0" rtl="0" algn="l">
              <a:lnSpc>
                <a:spcPct val="100000"/>
              </a:lnSpc>
              <a:spcBef>
                <a:spcPts val="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Drawing a picture of the data objects for our application and then figuring out how to represent the objects and their relationships</a:t>
            </a:r>
          </a:p>
          <a:p>
            <a:pPr indent="-316801" lvl="0" marL="749300" marR="0" rtl="0" algn="l">
              <a:lnSpc>
                <a:spcPct val="100000"/>
              </a:lnSpc>
              <a:spcBef>
                <a:spcPts val="350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Basic Rule: Don</a:t>
            </a:r>
            <a:r>
              <a:rPr b="0" baseline="0" i="0" lang="en-US" sz="3600" u="none" cap="none" strike="noStrike">
                <a:solidFill>
                  <a:schemeClr val="lt1"/>
                </a:solidFill>
                <a:latin typeface="Arial"/>
                <a:ea typeface="Arial"/>
                <a:cs typeface="Arial"/>
                <a:sym typeface="Arial"/>
              </a:rPr>
              <a:t>’</a:t>
            </a:r>
            <a:r>
              <a:rPr b="0" baseline="0" i="0" lang="en-US" sz="3600" u="none" cap="none" strike="noStrike">
                <a:solidFill>
                  <a:schemeClr val="lt1"/>
                </a:solidFill>
                <a:latin typeface="Cabin"/>
                <a:ea typeface="Cabin"/>
                <a:cs typeface="Cabin"/>
                <a:sym typeface="Cabin"/>
              </a:rPr>
              <a:t>t put the same string data in twice - use a relationship instead</a:t>
            </a:r>
          </a:p>
          <a:p>
            <a:pPr indent="-316801" lvl="0" marL="749300" marR="0" rtl="0" algn="l">
              <a:lnSpc>
                <a:spcPct val="100000"/>
              </a:lnSpc>
              <a:spcBef>
                <a:spcPts val="350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When there is one thing in the </a:t>
            </a:r>
            <a:r>
              <a:rPr b="0" baseline="0" i="0" lang="en-US" sz="3600" u="none" cap="none" strike="noStrike">
                <a:solidFill>
                  <a:schemeClr val="lt1"/>
                </a:solidFill>
                <a:latin typeface="Arial"/>
                <a:ea typeface="Arial"/>
                <a:cs typeface="Arial"/>
                <a:sym typeface="Arial"/>
              </a:rPr>
              <a:t>“</a:t>
            </a:r>
            <a:r>
              <a:rPr b="0" baseline="0" i="0" lang="en-US" sz="3600" u="none" cap="none" strike="noStrike">
                <a:solidFill>
                  <a:schemeClr val="lt1"/>
                </a:solidFill>
                <a:latin typeface="Cabin"/>
                <a:ea typeface="Cabin"/>
                <a:cs typeface="Cabin"/>
                <a:sym typeface="Cabin"/>
              </a:rPr>
              <a:t>real world</a:t>
            </a:r>
            <a:r>
              <a:rPr b="0" baseline="0" i="0" lang="en-US" sz="3600" u="none" cap="none" strike="noStrike">
                <a:solidFill>
                  <a:schemeClr val="lt1"/>
                </a:solidFill>
                <a:latin typeface="Arial"/>
                <a:ea typeface="Arial"/>
                <a:cs typeface="Arial"/>
                <a:sym typeface="Arial"/>
              </a:rPr>
              <a:t>”</a:t>
            </a:r>
            <a:r>
              <a:rPr b="0" baseline="0" i="0" lang="en-US" sz="3600" u="none" cap="none" strike="noStrike">
                <a:solidFill>
                  <a:schemeClr val="lt1"/>
                </a:solidFill>
                <a:latin typeface="Cabin"/>
                <a:ea typeface="Cabin"/>
                <a:cs typeface="Cabin"/>
                <a:sym typeface="Cabin"/>
              </a:rPr>
              <a:t> there should be one copy of that thing in the database</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3" name="Shape 443"/>
        <p:cNvGrpSpPr/>
        <p:nvPr/>
      </p:nvGrpSpPr>
      <p:grpSpPr>
        <a:xfrm>
          <a:off x="0" y="0"/>
          <a:ext cx="0" cy="0"/>
          <a:chOff x="0" y="0"/>
          <a:chExt cx="0" cy="0"/>
        </a:xfrm>
      </p:grpSpPr>
      <p:pic>
        <p:nvPicPr>
          <p:cNvPr id="444" name="Shape 444"/>
          <p:cNvPicPr preferRelativeResize="0"/>
          <p:nvPr/>
        </p:nvPicPr>
        <p:blipFill rotWithShape="1">
          <a:blip r:embed="rId3">
            <a:alphaModFix/>
          </a:blip>
          <a:srcRect b="0" l="0" r="0" t="0"/>
          <a:stretch/>
        </p:blipFill>
        <p:spPr>
          <a:xfrm>
            <a:off x="1663700" y="965200"/>
            <a:ext cx="13185775" cy="7988300"/>
          </a:xfrm>
          <a:prstGeom prst="rect">
            <a:avLst/>
          </a:prstGeom>
          <a:noFill/>
          <a:ln>
            <a:noFill/>
          </a:ln>
        </p:spPr>
      </p:pic>
      <p:sp>
        <p:nvSpPr>
          <p:cNvPr id="445" name="Shape 445"/>
          <p:cNvSpPr txBox="1"/>
          <p:nvPr/>
        </p:nvSpPr>
        <p:spPr>
          <a:xfrm>
            <a:off x="1812925" y="317500"/>
            <a:ext cx="1382712"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Track  </a:t>
            </a:r>
          </a:p>
        </p:txBody>
      </p:sp>
      <p:sp>
        <p:nvSpPr>
          <p:cNvPr id="446" name="Shape 446"/>
          <p:cNvSpPr txBox="1"/>
          <p:nvPr/>
        </p:nvSpPr>
        <p:spPr>
          <a:xfrm>
            <a:off x="5400675" y="317500"/>
            <a:ext cx="1039811"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Len  </a:t>
            </a:r>
          </a:p>
        </p:txBody>
      </p:sp>
      <p:sp>
        <p:nvSpPr>
          <p:cNvPr id="447" name="Shape 447"/>
          <p:cNvSpPr txBox="1"/>
          <p:nvPr/>
        </p:nvSpPr>
        <p:spPr>
          <a:xfrm>
            <a:off x="6367462" y="317500"/>
            <a:ext cx="1444624"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Artist  </a:t>
            </a:r>
          </a:p>
        </p:txBody>
      </p:sp>
      <p:sp>
        <p:nvSpPr>
          <p:cNvPr id="448" name="Shape 448"/>
          <p:cNvSpPr txBox="1"/>
          <p:nvPr/>
        </p:nvSpPr>
        <p:spPr>
          <a:xfrm>
            <a:off x="8355011" y="317500"/>
            <a:ext cx="1582737"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Album  </a:t>
            </a:r>
          </a:p>
        </p:txBody>
      </p:sp>
      <p:sp>
        <p:nvSpPr>
          <p:cNvPr id="449" name="Shape 449"/>
          <p:cNvSpPr txBox="1"/>
          <p:nvPr/>
        </p:nvSpPr>
        <p:spPr>
          <a:xfrm>
            <a:off x="10672761" y="317500"/>
            <a:ext cx="1292225"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Genre</a:t>
            </a:r>
          </a:p>
        </p:txBody>
      </p:sp>
      <p:sp>
        <p:nvSpPr>
          <p:cNvPr id="450" name="Shape 450"/>
          <p:cNvSpPr txBox="1"/>
          <p:nvPr/>
        </p:nvSpPr>
        <p:spPr>
          <a:xfrm>
            <a:off x="12084050" y="317500"/>
            <a:ext cx="1262062"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Rating</a:t>
            </a:r>
          </a:p>
        </p:txBody>
      </p:sp>
      <p:sp>
        <p:nvSpPr>
          <p:cNvPr id="451" name="Shape 451"/>
          <p:cNvSpPr txBox="1"/>
          <p:nvPr/>
        </p:nvSpPr>
        <p:spPr>
          <a:xfrm>
            <a:off x="13538200" y="317500"/>
            <a:ext cx="1300162"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Count</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5" name="Shape 455"/>
        <p:cNvGrpSpPr/>
        <p:nvPr/>
      </p:nvGrpSpPr>
      <p:grpSpPr>
        <a:xfrm>
          <a:off x="0" y="0"/>
          <a:ext cx="0" cy="0"/>
          <a:chOff x="0" y="0"/>
          <a:chExt cx="0" cy="0"/>
        </a:xfrm>
      </p:grpSpPr>
      <p:sp>
        <p:nvSpPr>
          <p:cNvPr id="456" name="Shape 456"/>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7600" u="none" cap="none" strike="noStrike">
                <a:solidFill>
                  <a:srgbClr val="FFFF00"/>
                </a:solidFill>
                <a:latin typeface="Cabin"/>
                <a:ea typeface="Cabin"/>
                <a:cs typeface="Cabin"/>
                <a:sym typeface="Cabin"/>
              </a:rPr>
              <a:t>For each </a:t>
            </a:r>
            <a:r>
              <a:rPr b="0" baseline="0" i="0" lang="en-US" sz="7600" u="none" cap="none" strike="noStrike">
                <a:solidFill>
                  <a:srgbClr val="FFFF00"/>
                </a:solidFill>
                <a:latin typeface="Arial"/>
                <a:ea typeface="Arial"/>
                <a:cs typeface="Arial"/>
                <a:sym typeface="Arial"/>
              </a:rPr>
              <a:t>“</a:t>
            </a:r>
            <a:r>
              <a:rPr b="0" baseline="0" i="0" lang="en-US" sz="7600" u="none" cap="none" strike="noStrike">
                <a:solidFill>
                  <a:srgbClr val="FFFF00"/>
                </a:solidFill>
                <a:latin typeface="Cabin"/>
                <a:ea typeface="Cabin"/>
                <a:cs typeface="Cabin"/>
                <a:sym typeface="Cabin"/>
              </a:rPr>
              <a:t>piece of info</a:t>
            </a:r>
            <a:r>
              <a:rPr b="0" baseline="0" i="0" lang="en-US" sz="7600" u="none" cap="none" strike="noStrike">
                <a:solidFill>
                  <a:srgbClr val="FFFF00"/>
                </a:solidFill>
                <a:latin typeface="Arial"/>
                <a:ea typeface="Arial"/>
                <a:cs typeface="Arial"/>
                <a:sym typeface="Arial"/>
              </a:rPr>
              <a:t>”</a:t>
            </a:r>
            <a:r>
              <a:rPr b="0" baseline="0" i="0" lang="en-US" sz="7600" u="none" cap="none" strike="noStrike">
                <a:solidFill>
                  <a:srgbClr val="FFFF00"/>
                </a:solidFill>
                <a:latin typeface="Cabin"/>
                <a:ea typeface="Cabin"/>
                <a:cs typeface="Cabin"/>
                <a:sym typeface="Cabin"/>
              </a:rPr>
              <a:t>...</a:t>
            </a:r>
          </a:p>
        </p:txBody>
      </p:sp>
      <p:sp>
        <p:nvSpPr>
          <p:cNvPr id="457" name="Shape 457"/>
          <p:cNvSpPr txBox="1"/>
          <p:nvPr>
            <p:ph idx="1" type="body"/>
          </p:nvPr>
        </p:nvSpPr>
        <p:spPr>
          <a:xfrm>
            <a:off x="1155700" y="2603500"/>
            <a:ext cx="7416800" cy="3530599"/>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100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Is the column an object or an attribute of another object?</a:t>
            </a:r>
          </a:p>
          <a:p>
            <a:pPr indent="-457200" lvl="0" marL="457200" marR="0" rtl="0" algn="l">
              <a:lnSpc>
                <a:spcPct val="100000"/>
              </a:lnSpc>
              <a:spcBef>
                <a:spcPts val="3500"/>
              </a:spcBef>
              <a:spcAft>
                <a:spcPts val="100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Once we define objects, we need to define the relationships between objects.</a:t>
            </a:r>
          </a:p>
        </p:txBody>
      </p:sp>
      <p:sp>
        <p:nvSpPr>
          <p:cNvPr id="458" name="Shape 458"/>
          <p:cNvSpPr txBox="1"/>
          <p:nvPr/>
        </p:nvSpPr>
        <p:spPr>
          <a:xfrm>
            <a:off x="10741025" y="5321300"/>
            <a:ext cx="1382712"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3600" u="none" cap="none" strike="noStrike">
                <a:solidFill>
                  <a:srgbClr val="FFFF00"/>
                </a:solidFill>
                <a:latin typeface="Cabin"/>
                <a:ea typeface="Cabin"/>
                <a:cs typeface="Cabin"/>
                <a:sym typeface="Cabin"/>
              </a:rPr>
              <a:t>Track  </a:t>
            </a:r>
          </a:p>
        </p:txBody>
      </p:sp>
      <p:sp>
        <p:nvSpPr>
          <p:cNvPr id="459" name="Shape 459"/>
          <p:cNvSpPr txBox="1"/>
          <p:nvPr/>
        </p:nvSpPr>
        <p:spPr>
          <a:xfrm>
            <a:off x="11318875" y="2679700"/>
            <a:ext cx="1039811"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3600" u="none" cap="none" strike="noStrike">
                <a:solidFill>
                  <a:srgbClr val="FFFF00"/>
                </a:solidFill>
                <a:latin typeface="Cabin"/>
                <a:ea typeface="Cabin"/>
                <a:cs typeface="Cabin"/>
                <a:sym typeface="Cabin"/>
              </a:rPr>
              <a:t>Len  </a:t>
            </a:r>
          </a:p>
        </p:txBody>
      </p:sp>
      <p:sp>
        <p:nvSpPr>
          <p:cNvPr id="460" name="Shape 460"/>
          <p:cNvSpPr txBox="1"/>
          <p:nvPr/>
        </p:nvSpPr>
        <p:spPr>
          <a:xfrm>
            <a:off x="11434761" y="4254500"/>
            <a:ext cx="1444624"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3600" u="none" cap="none" strike="noStrike">
                <a:solidFill>
                  <a:srgbClr val="FFFF00"/>
                </a:solidFill>
                <a:latin typeface="Cabin"/>
                <a:ea typeface="Cabin"/>
                <a:cs typeface="Cabin"/>
                <a:sym typeface="Cabin"/>
              </a:rPr>
              <a:t>Artist  </a:t>
            </a:r>
          </a:p>
        </p:txBody>
      </p:sp>
      <p:sp>
        <p:nvSpPr>
          <p:cNvPr id="461" name="Shape 461"/>
          <p:cNvSpPr txBox="1"/>
          <p:nvPr/>
        </p:nvSpPr>
        <p:spPr>
          <a:xfrm>
            <a:off x="13790612" y="2501900"/>
            <a:ext cx="1582737"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3600" u="none" cap="none" strike="noStrike">
                <a:solidFill>
                  <a:srgbClr val="FFFF00"/>
                </a:solidFill>
                <a:latin typeface="Cabin"/>
                <a:ea typeface="Cabin"/>
                <a:cs typeface="Cabin"/>
                <a:sym typeface="Cabin"/>
              </a:rPr>
              <a:t>Album  </a:t>
            </a:r>
          </a:p>
        </p:txBody>
      </p:sp>
      <p:sp>
        <p:nvSpPr>
          <p:cNvPr id="462" name="Shape 462"/>
          <p:cNvSpPr txBox="1"/>
          <p:nvPr/>
        </p:nvSpPr>
        <p:spPr>
          <a:xfrm>
            <a:off x="13111162" y="3352800"/>
            <a:ext cx="1292225"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3600" u="none" cap="none" strike="noStrike">
                <a:solidFill>
                  <a:srgbClr val="FFFF00"/>
                </a:solidFill>
                <a:latin typeface="Cabin"/>
                <a:ea typeface="Cabin"/>
                <a:cs typeface="Cabin"/>
                <a:sym typeface="Cabin"/>
              </a:rPr>
              <a:t>Genre</a:t>
            </a:r>
          </a:p>
        </p:txBody>
      </p:sp>
      <p:sp>
        <p:nvSpPr>
          <p:cNvPr id="463" name="Shape 463"/>
          <p:cNvSpPr txBox="1"/>
          <p:nvPr/>
        </p:nvSpPr>
        <p:spPr>
          <a:xfrm>
            <a:off x="14522450" y="4483100"/>
            <a:ext cx="1262062"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3600" u="none" cap="none" strike="noStrike">
                <a:solidFill>
                  <a:srgbClr val="FFFF00"/>
                </a:solidFill>
                <a:latin typeface="Cabin"/>
                <a:ea typeface="Cabin"/>
                <a:cs typeface="Cabin"/>
                <a:sym typeface="Cabin"/>
              </a:rPr>
              <a:t>Rating</a:t>
            </a:r>
          </a:p>
        </p:txBody>
      </p:sp>
      <p:sp>
        <p:nvSpPr>
          <p:cNvPr id="464" name="Shape 464"/>
          <p:cNvSpPr txBox="1"/>
          <p:nvPr/>
        </p:nvSpPr>
        <p:spPr>
          <a:xfrm>
            <a:off x="13220700" y="5562600"/>
            <a:ext cx="1300162"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3600" u="none" cap="none" strike="noStrike">
                <a:solidFill>
                  <a:srgbClr val="FFFF00"/>
                </a:solidFill>
                <a:latin typeface="Cabin"/>
                <a:ea typeface="Cabin"/>
                <a:cs typeface="Cabin"/>
                <a:sym typeface="Cabin"/>
              </a:rPr>
              <a:t>Count</a:t>
            </a:r>
          </a:p>
        </p:txBody>
      </p:sp>
      <p:pic>
        <p:nvPicPr>
          <p:cNvPr id="465" name="Shape 465"/>
          <p:cNvPicPr preferRelativeResize="0"/>
          <p:nvPr/>
        </p:nvPicPr>
        <p:blipFill rotWithShape="1">
          <a:blip r:embed="rId3">
            <a:alphaModFix/>
          </a:blip>
          <a:srcRect b="0" l="0" r="0" t="0"/>
          <a:stretch/>
        </p:blipFill>
        <p:spPr>
          <a:xfrm>
            <a:off x="381000" y="6411912"/>
            <a:ext cx="15494100" cy="2594100"/>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x="0" y="0"/>
          <a:ext cx="0" cy="0"/>
          <a:chOff x="0" y="0"/>
          <a:chExt cx="0" cy="0"/>
        </a:xfrm>
      </p:grpSpPr>
      <p:sp>
        <p:nvSpPr>
          <p:cNvPr id="183" name="Shape 183"/>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7600" u="none" cap="none" strike="noStrike">
                <a:solidFill>
                  <a:srgbClr val="00FF00"/>
                </a:solidFill>
                <a:latin typeface="Cabin"/>
                <a:ea typeface="Cabin"/>
                <a:cs typeface="Cabin"/>
                <a:sym typeface="Cabin"/>
              </a:rPr>
              <a:t>Terminology</a:t>
            </a:r>
          </a:p>
        </p:txBody>
      </p:sp>
      <p:sp>
        <p:nvSpPr>
          <p:cNvPr id="184" name="Shape 184"/>
          <p:cNvSpPr txBox="1"/>
          <p:nvPr>
            <p:ph idx="1" type="body"/>
          </p:nvPr>
        </p:nvSpPr>
        <p:spPr>
          <a:xfrm>
            <a:off x="1155700" y="2603500"/>
            <a:ext cx="13931900" cy="5702299"/>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1000"/>
              </a:spcAft>
              <a:buClr>
                <a:schemeClr val="lt1"/>
              </a:buClr>
              <a:buSzPct val="100000"/>
              <a:buFont typeface="Cabin"/>
              <a:buChar char="•"/>
            </a:pPr>
            <a:r>
              <a:rPr b="0" baseline="0" i="0" lang="en-US" sz="3600" u="none" cap="none" strike="noStrike">
                <a:solidFill>
                  <a:srgbClr val="FFFF00"/>
                </a:solidFill>
                <a:latin typeface="Cabin"/>
                <a:ea typeface="Cabin"/>
                <a:cs typeface="Cabin"/>
                <a:sym typeface="Cabin"/>
              </a:rPr>
              <a:t>Database</a:t>
            </a:r>
            <a:r>
              <a:rPr b="0" baseline="0" i="0" lang="en-US" sz="3600" u="none" cap="none" strike="noStrike">
                <a:solidFill>
                  <a:schemeClr val="lt1"/>
                </a:solidFill>
                <a:latin typeface="Cabin"/>
                <a:ea typeface="Cabin"/>
                <a:cs typeface="Cabin"/>
                <a:sym typeface="Cabin"/>
              </a:rPr>
              <a:t> - </a:t>
            </a:r>
            <a:r>
              <a:rPr lang="en-US" sz="3600">
                <a:solidFill>
                  <a:schemeClr val="lt1"/>
                </a:solidFill>
                <a:latin typeface="Cabin"/>
                <a:ea typeface="Cabin"/>
                <a:cs typeface="Cabin"/>
                <a:sym typeface="Cabin"/>
              </a:rPr>
              <a:t>c</a:t>
            </a:r>
            <a:r>
              <a:rPr b="0" baseline="0" i="0" lang="en-US" sz="3600" u="none" cap="none" strike="noStrike">
                <a:solidFill>
                  <a:schemeClr val="lt1"/>
                </a:solidFill>
                <a:latin typeface="Cabin"/>
                <a:ea typeface="Cabin"/>
                <a:cs typeface="Cabin"/>
                <a:sym typeface="Cabin"/>
              </a:rPr>
              <a:t>ontains many tables</a:t>
            </a:r>
          </a:p>
          <a:p>
            <a:pPr indent="-457200" lvl="0" marL="457200" marR="0" rtl="0" algn="l">
              <a:lnSpc>
                <a:spcPct val="100000"/>
              </a:lnSpc>
              <a:spcBef>
                <a:spcPts val="3500"/>
              </a:spcBef>
              <a:spcAft>
                <a:spcPts val="1000"/>
              </a:spcAft>
              <a:buClr>
                <a:schemeClr val="lt1"/>
              </a:buClr>
              <a:buSzPct val="100000"/>
              <a:buFont typeface="Cabin"/>
              <a:buChar char="•"/>
            </a:pPr>
            <a:r>
              <a:rPr b="0" baseline="0" i="0" lang="en-US" sz="3600" u="none" cap="none" strike="noStrike">
                <a:solidFill>
                  <a:srgbClr val="00FF00"/>
                </a:solidFill>
                <a:latin typeface="Cabin"/>
                <a:ea typeface="Cabin"/>
                <a:cs typeface="Cabin"/>
                <a:sym typeface="Cabin"/>
              </a:rPr>
              <a:t>Relation (or table)</a:t>
            </a:r>
            <a:r>
              <a:rPr b="0" baseline="0" i="0" lang="en-US" sz="3600" u="none" cap="none" strike="noStrike">
                <a:solidFill>
                  <a:schemeClr val="lt1"/>
                </a:solidFill>
                <a:latin typeface="Cabin"/>
                <a:ea typeface="Cabin"/>
                <a:cs typeface="Cabin"/>
                <a:sym typeface="Cabin"/>
              </a:rPr>
              <a:t> - contains tuples and attributes</a:t>
            </a:r>
          </a:p>
          <a:p>
            <a:pPr indent="-457200" lvl="0" marL="457200" marR="0" rtl="0" algn="l">
              <a:lnSpc>
                <a:spcPct val="100000"/>
              </a:lnSpc>
              <a:spcBef>
                <a:spcPts val="3500"/>
              </a:spcBef>
              <a:spcAft>
                <a:spcPts val="1000"/>
              </a:spcAft>
              <a:buClr>
                <a:schemeClr val="lt1"/>
              </a:buClr>
              <a:buSzPct val="100000"/>
              <a:buFont typeface="Cabin"/>
              <a:buChar char="•"/>
            </a:pPr>
            <a:r>
              <a:rPr b="0" baseline="0" i="0" lang="en-US" sz="3600" u="none" cap="none" strike="noStrike">
                <a:solidFill>
                  <a:srgbClr val="FF7F00"/>
                </a:solidFill>
                <a:latin typeface="Cabin"/>
                <a:ea typeface="Cabin"/>
                <a:cs typeface="Cabin"/>
                <a:sym typeface="Cabin"/>
              </a:rPr>
              <a:t>Tuple (or row)</a:t>
            </a:r>
            <a:r>
              <a:rPr b="0" baseline="0" i="0" lang="en-US" sz="3600" u="none" cap="none" strike="noStrike">
                <a:solidFill>
                  <a:schemeClr val="lt1"/>
                </a:solidFill>
                <a:latin typeface="Cabin"/>
                <a:ea typeface="Cabin"/>
                <a:cs typeface="Cabin"/>
                <a:sym typeface="Cabin"/>
              </a:rPr>
              <a:t> - a set of fields </a:t>
            </a:r>
            <a:r>
              <a:rPr lang="en-US" sz="3600">
                <a:solidFill>
                  <a:schemeClr val="lt1"/>
                </a:solidFill>
                <a:latin typeface="Cabin"/>
                <a:ea typeface="Cabin"/>
                <a:cs typeface="Cabin"/>
                <a:sym typeface="Cabin"/>
              </a:rPr>
              <a:t>that </a:t>
            </a:r>
            <a:r>
              <a:rPr b="0" baseline="0" i="0" lang="en-US" sz="3600" u="none" cap="none" strike="noStrike">
                <a:solidFill>
                  <a:schemeClr val="lt1"/>
                </a:solidFill>
                <a:latin typeface="Cabin"/>
                <a:ea typeface="Cabin"/>
                <a:cs typeface="Cabin"/>
                <a:sym typeface="Cabin"/>
              </a:rPr>
              <a:t>generally represents an </a:t>
            </a:r>
            <a:r>
              <a:rPr b="0" baseline="0" i="0" lang="en-US" sz="3600" u="none" cap="none" strike="noStrike">
                <a:solidFill>
                  <a:schemeClr val="lt1"/>
                </a:solidFill>
                <a:latin typeface="Arial"/>
                <a:ea typeface="Arial"/>
                <a:cs typeface="Arial"/>
                <a:sym typeface="Arial"/>
              </a:rPr>
              <a:t>“</a:t>
            </a:r>
            <a:r>
              <a:rPr b="0" baseline="0" i="0" lang="en-US" sz="3600" u="none" cap="none" strike="noStrike">
                <a:solidFill>
                  <a:schemeClr val="lt1"/>
                </a:solidFill>
                <a:latin typeface="Cabin"/>
                <a:ea typeface="Cabin"/>
                <a:cs typeface="Cabin"/>
                <a:sym typeface="Cabin"/>
              </a:rPr>
              <a:t>object</a:t>
            </a:r>
            <a:r>
              <a:rPr b="0" baseline="0" i="0" lang="en-US" sz="3600" u="none" cap="none" strike="noStrike">
                <a:solidFill>
                  <a:schemeClr val="lt1"/>
                </a:solidFill>
                <a:latin typeface="Arial"/>
                <a:ea typeface="Arial"/>
                <a:cs typeface="Arial"/>
                <a:sym typeface="Arial"/>
              </a:rPr>
              <a:t>”</a:t>
            </a:r>
            <a:r>
              <a:rPr b="0" baseline="0" i="0" lang="en-US" sz="3600" u="none" cap="none" strike="noStrike">
                <a:solidFill>
                  <a:schemeClr val="lt1"/>
                </a:solidFill>
                <a:latin typeface="Cabin"/>
                <a:ea typeface="Cabin"/>
                <a:cs typeface="Cabin"/>
                <a:sym typeface="Cabin"/>
              </a:rPr>
              <a:t> like a person or a music track</a:t>
            </a:r>
          </a:p>
          <a:p>
            <a:pPr indent="-457200" lvl="0" marL="457200" marR="0" rtl="0" algn="l">
              <a:lnSpc>
                <a:spcPct val="100000"/>
              </a:lnSpc>
              <a:spcBef>
                <a:spcPts val="3500"/>
              </a:spcBef>
              <a:spcAft>
                <a:spcPts val="1000"/>
              </a:spcAft>
              <a:buClr>
                <a:schemeClr val="lt1"/>
              </a:buClr>
              <a:buSzPct val="100000"/>
              <a:buFont typeface="Cabin"/>
              <a:buChar char="•"/>
            </a:pPr>
            <a:r>
              <a:rPr b="0" baseline="0" i="0" lang="en-US" sz="3600" u="none" cap="none" strike="noStrike">
                <a:solidFill>
                  <a:srgbClr val="FF00FF"/>
                </a:solidFill>
                <a:latin typeface="Cabin"/>
                <a:ea typeface="Cabin"/>
                <a:cs typeface="Cabin"/>
                <a:sym typeface="Cabin"/>
              </a:rPr>
              <a:t>Attribute (also column or field)</a:t>
            </a:r>
            <a:r>
              <a:rPr b="0" baseline="0" i="0" lang="en-US" sz="3600" u="none" cap="none" strike="noStrike">
                <a:solidFill>
                  <a:schemeClr val="lt1"/>
                </a:solidFill>
                <a:latin typeface="Cabin"/>
                <a:ea typeface="Cabin"/>
                <a:cs typeface="Cabin"/>
                <a:sym typeface="Cabin"/>
              </a:rPr>
              <a:t> - </a:t>
            </a:r>
            <a:r>
              <a:rPr lang="en-US" sz="3600">
                <a:solidFill>
                  <a:schemeClr val="lt1"/>
                </a:solidFill>
                <a:latin typeface="Cabin"/>
                <a:ea typeface="Cabin"/>
                <a:cs typeface="Cabin"/>
                <a:sym typeface="Cabin"/>
              </a:rPr>
              <a:t>o</a:t>
            </a:r>
            <a:r>
              <a:rPr b="0" baseline="0" i="0" lang="en-US" sz="3600" u="none" cap="none" strike="noStrike">
                <a:solidFill>
                  <a:schemeClr val="lt1"/>
                </a:solidFill>
                <a:latin typeface="Cabin"/>
                <a:ea typeface="Cabin"/>
                <a:cs typeface="Cabin"/>
                <a:sym typeface="Cabin"/>
              </a:rPr>
              <a:t>ne of possibly many elements of data corresponding to the object represented by the row</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9" name="Shape 469"/>
        <p:cNvGrpSpPr/>
        <p:nvPr/>
      </p:nvGrpSpPr>
      <p:grpSpPr>
        <a:xfrm>
          <a:off x="0" y="0"/>
          <a:ext cx="0" cy="0"/>
          <a:chOff x="0" y="0"/>
          <a:chExt cx="0" cy="0"/>
        </a:xfrm>
      </p:grpSpPr>
      <p:pic>
        <p:nvPicPr>
          <p:cNvPr id="470" name="Shape 470"/>
          <p:cNvPicPr preferRelativeResize="0"/>
          <p:nvPr/>
        </p:nvPicPr>
        <p:blipFill rotWithShape="1">
          <a:blip r:embed="rId3">
            <a:alphaModFix/>
          </a:blip>
          <a:srcRect b="0" l="0" r="0" t="0"/>
          <a:stretch/>
        </p:blipFill>
        <p:spPr>
          <a:xfrm>
            <a:off x="381000" y="6488112"/>
            <a:ext cx="15493999" cy="2593975"/>
          </a:xfrm>
          <a:prstGeom prst="rect">
            <a:avLst/>
          </a:prstGeom>
          <a:noFill/>
          <a:ln>
            <a:noFill/>
          </a:ln>
        </p:spPr>
      </p:pic>
      <p:sp>
        <p:nvSpPr>
          <p:cNvPr id="471" name="Shape 471"/>
          <p:cNvSpPr txBox="1"/>
          <p:nvPr/>
        </p:nvSpPr>
        <p:spPr>
          <a:xfrm>
            <a:off x="568325" y="876300"/>
            <a:ext cx="13827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Track  </a:t>
            </a:r>
          </a:p>
        </p:txBody>
      </p:sp>
      <p:sp>
        <p:nvSpPr>
          <p:cNvPr id="472" name="Shape 472"/>
          <p:cNvSpPr txBox="1"/>
          <p:nvPr/>
        </p:nvSpPr>
        <p:spPr>
          <a:xfrm>
            <a:off x="538162" y="1587500"/>
            <a:ext cx="14444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Artist  </a:t>
            </a:r>
          </a:p>
        </p:txBody>
      </p:sp>
      <p:sp>
        <p:nvSpPr>
          <p:cNvPr id="473" name="Shape 473"/>
          <p:cNvSpPr txBox="1"/>
          <p:nvPr/>
        </p:nvSpPr>
        <p:spPr>
          <a:xfrm>
            <a:off x="468312" y="2298700"/>
            <a:ext cx="15827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Album  </a:t>
            </a:r>
          </a:p>
        </p:txBody>
      </p:sp>
      <p:sp>
        <p:nvSpPr>
          <p:cNvPr id="474" name="Shape 474"/>
          <p:cNvSpPr txBox="1"/>
          <p:nvPr/>
        </p:nvSpPr>
        <p:spPr>
          <a:xfrm>
            <a:off x="614362" y="3009900"/>
            <a:ext cx="12921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Genre</a:t>
            </a:r>
          </a:p>
        </p:txBody>
      </p:sp>
      <p:grpSp>
        <p:nvGrpSpPr>
          <p:cNvPr id="475" name="Shape 475"/>
          <p:cNvGrpSpPr/>
          <p:nvPr/>
        </p:nvGrpSpPr>
        <p:grpSpPr>
          <a:xfrm>
            <a:off x="449996" y="3689500"/>
            <a:ext cx="1648825" cy="1795185"/>
            <a:chOff x="0" y="0"/>
            <a:chExt cx="2147483647" cy="2147483647"/>
          </a:xfrm>
        </p:grpSpPr>
        <p:sp>
          <p:nvSpPr>
            <p:cNvPr id="476" name="Shape 476"/>
            <p:cNvSpPr txBox="1"/>
            <p:nvPr/>
          </p:nvSpPr>
          <p:spPr>
            <a:xfrm>
              <a:off x="336364912" y="719214970"/>
              <a:ext cx="1289957828" cy="709063754"/>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Len  </a:t>
              </a:r>
            </a:p>
          </p:txBody>
        </p:sp>
        <p:sp>
          <p:nvSpPr>
            <p:cNvPr id="477" name="Shape 477"/>
            <p:cNvSpPr txBox="1"/>
            <p:nvPr/>
          </p:nvSpPr>
          <p:spPr>
            <a:xfrm>
              <a:off x="0" y="0"/>
              <a:ext cx="2147483647" cy="709074925"/>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Rating</a:t>
              </a:r>
            </a:p>
          </p:txBody>
        </p:sp>
        <p:sp>
          <p:nvSpPr>
            <p:cNvPr id="478" name="Shape 478"/>
            <p:cNvSpPr txBox="1"/>
            <p:nvPr/>
          </p:nvSpPr>
          <p:spPr>
            <a:xfrm>
              <a:off x="174874094" y="1438419892"/>
              <a:ext cx="1612939514" cy="709063754"/>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Count</a:t>
              </a:r>
            </a:p>
          </p:txBody>
        </p:sp>
      </p:grpSp>
      <p:sp>
        <p:nvSpPr>
          <p:cNvPr id="479" name="Shape 479"/>
          <p:cNvSpPr txBox="1"/>
          <p:nvPr/>
        </p:nvSpPr>
        <p:spPr>
          <a:xfrm>
            <a:off x="12788900" y="508000"/>
            <a:ext cx="2349499" cy="3136899"/>
          </a:xfrm>
          <a:prstGeom prst="rect">
            <a:avLst/>
          </a:prstGeom>
          <a:noFill/>
          <a:ln cap="rnd" w="25400">
            <a:solidFill>
              <a:srgbClr val="FFFF00"/>
            </a:solidFill>
            <a:prstDash val="solid"/>
            <a:miter/>
            <a:headEnd len="med" w="med" type="none"/>
            <a:tailEnd len="med" w="med" type="none"/>
          </a:ln>
        </p:spPr>
        <p:txBody>
          <a:bodyPr anchorCtr="0" anchor="t" bIns="0" lIns="0" rIns="0" tIns="0">
            <a:noAutofit/>
          </a:bodyPr>
          <a:lstStyle/>
          <a:p>
            <a:pPr indent="0" lvl="0" marL="0" marR="0" rtl="0" algn="ctr">
              <a:lnSpc>
                <a:spcPct val="100000"/>
              </a:lnSpc>
              <a:spcBef>
                <a:spcPts val="0"/>
              </a:spcBef>
              <a:spcAft>
                <a:spcPts val="0"/>
              </a:spcAft>
              <a:buClr>
                <a:srgbClr val="FFFFFF"/>
              </a:buClr>
              <a:buSzPct val="25000"/>
              <a:buFont typeface="Cabin"/>
              <a:buNone/>
            </a:pPr>
            <a:r>
              <a:rPr b="0" baseline="0" i="0" lang="en-US" sz="3600" u="none" cap="none" strike="noStrike">
                <a:solidFill>
                  <a:srgbClr val="FFFFFF"/>
                </a:solidFill>
                <a:latin typeface="Cabin"/>
                <a:ea typeface="Cabin"/>
                <a:cs typeface="Cabin"/>
                <a:sym typeface="Cabin"/>
              </a:rPr>
              <a:t>Track</a:t>
            </a:r>
          </a:p>
          <a:p>
            <a:pPr indent="0" lvl="0" marL="0" marR="0" rtl="0" algn="ctr">
              <a:lnSpc>
                <a:spcPct val="100000"/>
              </a:lnSpc>
              <a:spcBef>
                <a:spcPts val="0"/>
              </a:spcBef>
              <a:spcAft>
                <a:spcPts val="0"/>
              </a:spcAft>
              <a:buNone/>
            </a:pPr>
            <a:r>
              <a:t/>
            </a:r>
            <a:endParaRPr b="0" baseline="0" i="0" sz="3600" u="none" cap="none" strike="noStrike">
              <a:solidFill>
                <a:srgbClr val="FFFFFF"/>
              </a:solidFill>
              <a:latin typeface="Cabin"/>
              <a:ea typeface="Cabin"/>
              <a:cs typeface="Cabin"/>
              <a:sym typeface="Cabin"/>
            </a:endParaRPr>
          </a:p>
          <a:p>
            <a:pPr indent="0" lvl="0" marL="0" marR="0" rtl="0" algn="ctr">
              <a:lnSpc>
                <a:spcPct val="100000"/>
              </a:lnSpc>
              <a:spcBef>
                <a:spcPts val="0"/>
              </a:spcBef>
              <a:spcAft>
                <a:spcPts val="0"/>
              </a:spcAft>
              <a:buClr>
                <a:srgbClr val="FFFFFF"/>
              </a:buClr>
              <a:buSzPct val="25000"/>
              <a:buFont typeface="Cabin"/>
              <a:buNone/>
            </a:pPr>
            <a:r>
              <a:rPr b="0" baseline="0" i="0" lang="en-US" sz="3600" u="none" cap="none" strike="noStrike">
                <a:solidFill>
                  <a:srgbClr val="FFFFFF"/>
                </a:solidFill>
                <a:latin typeface="Cabin"/>
                <a:ea typeface="Cabin"/>
                <a:cs typeface="Cabin"/>
                <a:sym typeface="Cabin"/>
              </a:rPr>
              <a:t>Rating</a:t>
            </a:r>
          </a:p>
          <a:p>
            <a:pPr indent="0" lvl="0" marL="0" marR="0" rtl="0" algn="ctr">
              <a:lnSpc>
                <a:spcPct val="100000"/>
              </a:lnSpc>
              <a:spcBef>
                <a:spcPts val="0"/>
              </a:spcBef>
              <a:spcAft>
                <a:spcPts val="0"/>
              </a:spcAft>
              <a:buClr>
                <a:srgbClr val="FFFFFF"/>
              </a:buClr>
              <a:buSzPct val="25000"/>
              <a:buFont typeface="Cabin"/>
              <a:buNone/>
            </a:pPr>
            <a:r>
              <a:rPr b="0" baseline="0" i="0" lang="en-US" sz="3600" u="none" cap="none" strike="noStrike">
                <a:solidFill>
                  <a:srgbClr val="FFFFFF"/>
                </a:solidFill>
                <a:latin typeface="Cabin"/>
                <a:ea typeface="Cabin"/>
                <a:cs typeface="Cabin"/>
                <a:sym typeface="Cabin"/>
              </a:rPr>
              <a:t>Len</a:t>
            </a:r>
          </a:p>
          <a:p>
            <a:pPr indent="0" lvl="0" marL="0" marR="0" rtl="0" algn="ctr">
              <a:lnSpc>
                <a:spcPct val="100000"/>
              </a:lnSpc>
              <a:spcBef>
                <a:spcPts val="0"/>
              </a:spcBef>
              <a:spcAft>
                <a:spcPts val="0"/>
              </a:spcAft>
              <a:buClr>
                <a:srgbClr val="FFFFFF"/>
              </a:buClr>
              <a:buSzPct val="25000"/>
              <a:buFont typeface="Cabin"/>
              <a:buNone/>
            </a:pPr>
            <a:r>
              <a:rPr b="0" baseline="0" i="0" lang="en-US" sz="3600" u="none" cap="none" strike="noStrike">
                <a:solidFill>
                  <a:srgbClr val="FFFFFF"/>
                </a:solidFill>
                <a:latin typeface="Cabin"/>
                <a:ea typeface="Cabin"/>
                <a:cs typeface="Cabin"/>
                <a:sym typeface="Cabin"/>
              </a:rPr>
              <a:t>Count</a:t>
            </a:r>
          </a:p>
        </p:txBody>
      </p:sp>
      <p:sp>
        <p:nvSpPr>
          <p:cNvPr id="480" name="Shape 480"/>
          <p:cNvSpPr txBox="1"/>
          <p:nvPr/>
        </p:nvSpPr>
        <p:spPr>
          <a:xfrm>
            <a:off x="7200900" y="2768600"/>
            <a:ext cx="2349499" cy="1409700"/>
          </a:xfrm>
          <a:prstGeom prst="rect">
            <a:avLst/>
          </a:prstGeom>
          <a:noFill/>
          <a:ln cap="rnd" w="25400">
            <a:solidFill>
              <a:srgbClr val="FFFF00"/>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rgbClr val="FFFFFF"/>
              </a:buClr>
              <a:buSzPct val="25000"/>
              <a:buFont typeface="Cabin"/>
              <a:buNone/>
            </a:pPr>
            <a:r>
              <a:rPr b="0" baseline="0" i="0" lang="en-US" sz="3600" u="none" cap="none" strike="noStrike">
                <a:solidFill>
                  <a:srgbClr val="FFFFFF"/>
                </a:solidFill>
                <a:latin typeface="Cabin"/>
                <a:ea typeface="Cabin"/>
                <a:cs typeface="Cabin"/>
                <a:sym typeface="Cabin"/>
              </a:rPr>
              <a:t>Artist</a:t>
            </a:r>
          </a:p>
        </p:txBody>
      </p:sp>
      <p:cxnSp>
        <p:nvCxnSpPr>
          <p:cNvPr id="481" name="Shape 481"/>
          <p:cNvCxnSpPr/>
          <p:nvPr/>
        </p:nvCxnSpPr>
        <p:spPr>
          <a:xfrm flipH="1" rot="10800000">
            <a:off x="9796461" y="2195511"/>
            <a:ext cx="2701925" cy="1141411"/>
          </a:xfrm>
          <a:prstGeom prst="straightConnector1">
            <a:avLst/>
          </a:prstGeom>
          <a:noFill/>
          <a:ln cap="rnd" w="88900">
            <a:solidFill>
              <a:srgbClr val="FFFF00"/>
            </a:solidFill>
            <a:prstDash val="solid"/>
            <a:miter/>
            <a:headEnd len="med" w="med" type="stealth"/>
            <a:tailEnd len="med" w="med" type="none"/>
          </a:ln>
        </p:spPr>
      </p:cxnSp>
      <p:sp>
        <p:nvSpPr>
          <p:cNvPr id="482" name="Shape 482"/>
          <p:cNvSpPr txBox="1"/>
          <p:nvPr/>
        </p:nvSpPr>
        <p:spPr>
          <a:xfrm>
            <a:off x="10317174" y="3255250"/>
            <a:ext cx="22494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belongs-to</a:t>
            </a:r>
          </a:p>
        </p:txBody>
      </p:sp>
      <p:sp>
        <p:nvSpPr>
          <p:cNvPr id="483" name="Shape 483"/>
          <p:cNvSpPr txBox="1"/>
          <p:nvPr/>
        </p:nvSpPr>
        <p:spPr>
          <a:xfrm>
            <a:off x="3327400" y="965200"/>
            <a:ext cx="2349499" cy="1409700"/>
          </a:xfrm>
          <a:prstGeom prst="rect">
            <a:avLst/>
          </a:prstGeom>
          <a:noFill/>
          <a:ln cap="rnd" w="25400">
            <a:solidFill>
              <a:srgbClr val="FFFF00"/>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rgbClr val="FFFFFF"/>
              </a:buClr>
              <a:buSzPct val="25000"/>
              <a:buFont typeface="Cabin"/>
              <a:buNone/>
            </a:pPr>
            <a:r>
              <a:rPr b="0" baseline="0" i="0" lang="en-US" sz="3600" u="none" cap="none" strike="noStrike">
                <a:solidFill>
                  <a:srgbClr val="FFFFFF"/>
                </a:solidFill>
                <a:latin typeface="Cabin"/>
                <a:ea typeface="Cabin"/>
                <a:cs typeface="Cabin"/>
                <a:sym typeface="Cabin"/>
              </a:rPr>
              <a:t>Album</a:t>
            </a:r>
          </a:p>
        </p:txBody>
      </p:sp>
      <p:cxnSp>
        <p:nvCxnSpPr>
          <p:cNvPr id="484" name="Shape 484"/>
          <p:cNvCxnSpPr/>
          <p:nvPr/>
        </p:nvCxnSpPr>
        <p:spPr>
          <a:xfrm>
            <a:off x="5140325" y="2570161"/>
            <a:ext cx="1866900" cy="877887"/>
          </a:xfrm>
          <a:prstGeom prst="straightConnector1">
            <a:avLst/>
          </a:prstGeom>
          <a:noFill/>
          <a:ln cap="rnd" w="88900">
            <a:solidFill>
              <a:srgbClr val="FFFF00"/>
            </a:solidFill>
            <a:prstDash val="solid"/>
            <a:miter/>
            <a:headEnd len="med" w="med" type="stealth"/>
            <a:tailEnd len="med" w="med" type="none"/>
          </a:ln>
        </p:spPr>
      </p:cxnSp>
      <p:sp>
        <p:nvSpPr>
          <p:cNvPr id="485" name="Shape 485"/>
          <p:cNvSpPr txBox="1"/>
          <p:nvPr/>
        </p:nvSpPr>
        <p:spPr>
          <a:xfrm>
            <a:off x="6172935" y="1765350"/>
            <a:ext cx="23496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belongs-to</a:t>
            </a:r>
          </a:p>
        </p:txBody>
      </p:sp>
      <p:sp>
        <p:nvSpPr>
          <p:cNvPr id="486" name="Shape 486"/>
          <p:cNvSpPr txBox="1"/>
          <p:nvPr/>
        </p:nvSpPr>
        <p:spPr>
          <a:xfrm>
            <a:off x="9779000" y="4673600"/>
            <a:ext cx="2349600" cy="1409700"/>
          </a:xfrm>
          <a:prstGeom prst="rect">
            <a:avLst/>
          </a:prstGeom>
          <a:noFill/>
          <a:ln cap="rnd" w="25400">
            <a:solidFill>
              <a:srgbClr val="FFFF00"/>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rgbClr val="FFFFFF"/>
              </a:buClr>
              <a:buSzPct val="25000"/>
              <a:buFont typeface="Cabin"/>
              <a:buNone/>
            </a:pPr>
            <a:r>
              <a:rPr b="0" baseline="0" i="0" lang="en-US" sz="3600" u="none" cap="none" strike="noStrike">
                <a:solidFill>
                  <a:srgbClr val="FFFFFF"/>
                </a:solidFill>
                <a:latin typeface="Cabin"/>
                <a:ea typeface="Cabin"/>
                <a:cs typeface="Cabin"/>
                <a:sym typeface="Cabin"/>
              </a:rPr>
              <a:t>Genre</a:t>
            </a:r>
          </a:p>
        </p:txBody>
      </p:sp>
      <p:cxnSp>
        <p:nvCxnSpPr>
          <p:cNvPr id="487" name="Shape 487"/>
          <p:cNvCxnSpPr/>
          <p:nvPr/>
        </p:nvCxnSpPr>
        <p:spPr>
          <a:xfrm flipH="1" rot="10800000">
            <a:off x="12285661" y="3933825"/>
            <a:ext cx="1228724" cy="1493836"/>
          </a:xfrm>
          <a:prstGeom prst="straightConnector1">
            <a:avLst/>
          </a:prstGeom>
          <a:noFill/>
          <a:ln cap="rnd" w="88900">
            <a:solidFill>
              <a:srgbClr val="FFFF00"/>
            </a:solidFill>
            <a:prstDash val="solid"/>
            <a:miter/>
            <a:headEnd len="med" w="med" type="stealth"/>
            <a:tailEnd len="med" w="med" type="none"/>
          </a:ln>
        </p:spPr>
      </p:cxnSp>
      <p:sp>
        <p:nvSpPr>
          <p:cNvPr id="488" name="Shape 488"/>
          <p:cNvSpPr txBox="1"/>
          <p:nvPr/>
        </p:nvSpPr>
        <p:spPr>
          <a:xfrm>
            <a:off x="13143448" y="4755350"/>
            <a:ext cx="22494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belongs-to</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2" name="Shape 492"/>
        <p:cNvGrpSpPr/>
        <p:nvPr/>
      </p:nvGrpSpPr>
      <p:grpSpPr>
        <a:xfrm>
          <a:off x="0" y="0"/>
          <a:ext cx="0" cy="0"/>
          <a:chOff x="0" y="0"/>
          <a:chExt cx="0" cy="0"/>
        </a:xfrm>
      </p:grpSpPr>
      <p:pic>
        <p:nvPicPr>
          <p:cNvPr id="493" name="Shape 493"/>
          <p:cNvPicPr preferRelativeResize="0"/>
          <p:nvPr/>
        </p:nvPicPr>
        <p:blipFill rotWithShape="1">
          <a:blip r:embed="rId3">
            <a:alphaModFix/>
          </a:blip>
          <a:srcRect b="0" l="0" r="0" t="0"/>
          <a:stretch/>
        </p:blipFill>
        <p:spPr>
          <a:xfrm>
            <a:off x="381000" y="6488112"/>
            <a:ext cx="15493999" cy="2593975"/>
          </a:xfrm>
          <a:prstGeom prst="rect">
            <a:avLst/>
          </a:prstGeom>
          <a:noFill/>
          <a:ln>
            <a:noFill/>
          </a:ln>
        </p:spPr>
      </p:pic>
      <p:sp>
        <p:nvSpPr>
          <p:cNvPr id="494" name="Shape 494"/>
          <p:cNvSpPr txBox="1"/>
          <p:nvPr/>
        </p:nvSpPr>
        <p:spPr>
          <a:xfrm>
            <a:off x="13268325" y="723900"/>
            <a:ext cx="1382712"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Track  </a:t>
            </a:r>
          </a:p>
        </p:txBody>
      </p:sp>
      <p:sp>
        <p:nvSpPr>
          <p:cNvPr id="495" name="Shape 495"/>
          <p:cNvSpPr txBox="1"/>
          <p:nvPr/>
        </p:nvSpPr>
        <p:spPr>
          <a:xfrm>
            <a:off x="13452475" y="2120900"/>
            <a:ext cx="1039811"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Len  </a:t>
            </a:r>
          </a:p>
        </p:txBody>
      </p:sp>
      <p:sp>
        <p:nvSpPr>
          <p:cNvPr id="496" name="Shape 496"/>
          <p:cNvSpPr txBox="1"/>
          <p:nvPr/>
        </p:nvSpPr>
        <p:spPr>
          <a:xfrm>
            <a:off x="3789362" y="1358900"/>
            <a:ext cx="1444624"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Artist  </a:t>
            </a:r>
          </a:p>
        </p:txBody>
      </p:sp>
      <p:sp>
        <p:nvSpPr>
          <p:cNvPr id="497" name="Shape 497"/>
          <p:cNvSpPr txBox="1"/>
          <p:nvPr/>
        </p:nvSpPr>
        <p:spPr>
          <a:xfrm>
            <a:off x="7580311" y="3162300"/>
            <a:ext cx="1582737"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Album  </a:t>
            </a:r>
          </a:p>
        </p:txBody>
      </p:sp>
      <p:sp>
        <p:nvSpPr>
          <p:cNvPr id="498" name="Shape 498"/>
          <p:cNvSpPr txBox="1"/>
          <p:nvPr/>
        </p:nvSpPr>
        <p:spPr>
          <a:xfrm>
            <a:off x="10240961" y="5067300"/>
            <a:ext cx="12921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Genre</a:t>
            </a:r>
          </a:p>
        </p:txBody>
      </p:sp>
      <p:sp>
        <p:nvSpPr>
          <p:cNvPr id="499" name="Shape 499"/>
          <p:cNvSpPr txBox="1"/>
          <p:nvPr/>
        </p:nvSpPr>
        <p:spPr>
          <a:xfrm>
            <a:off x="13328650" y="1358900"/>
            <a:ext cx="1262062"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Rating</a:t>
            </a:r>
          </a:p>
        </p:txBody>
      </p:sp>
      <p:sp>
        <p:nvSpPr>
          <p:cNvPr id="500" name="Shape 500"/>
          <p:cNvSpPr txBox="1"/>
          <p:nvPr/>
        </p:nvSpPr>
        <p:spPr>
          <a:xfrm>
            <a:off x="13322300" y="2832100"/>
            <a:ext cx="1300162"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Count</a:t>
            </a:r>
          </a:p>
        </p:txBody>
      </p:sp>
      <p:sp>
        <p:nvSpPr>
          <p:cNvPr id="501" name="Shape 501"/>
          <p:cNvSpPr txBox="1"/>
          <p:nvPr/>
        </p:nvSpPr>
        <p:spPr>
          <a:xfrm>
            <a:off x="12788900" y="508000"/>
            <a:ext cx="2349499" cy="3136899"/>
          </a:xfrm>
          <a:prstGeom prst="rect">
            <a:avLst/>
          </a:prstGeom>
          <a:noFill/>
          <a:ln cap="rnd" w="25400">
            <a:solidFill>
              <a:srgbClr val="FFFF00"/>
            </a:solidFill>
            <a:prstDash val="solid"/>
            <a:miter/>
            <a:headEnd len="med" w="med" type="none"/>
            <a:tailEnd len="med" w="med" type="none"/>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sp>
        <p:nvSpPr>
          <p:cNvPr id="502" name="Shape 502"/>
          <p:cNvSpPr txBox="1"/>
          <p:nvPr/>
        </p:nvSpPr>
        <p:spPr>
          <a:xfrm>
            <a:off x="7200900" y="2768600"/>
            <a:ext cx="2349499" cy="1409700"/>
          </a:xfrm>
          <a:prstGeom prst="rect">
            <a:avLst/>
          </a:prstGeom>
          <a:noFill/>
          <a:ln cap="rnd" w="25400">
            <a:solidFill>
              <a:srgbClr val="FFFF00"/>
            </a:solidFill>
            <a:prstDash val="solid"/>
            <a:miter/>
            <a:headEnd len="med" w="med" type="none"/>
            <a:tailEnd len="med" w="med" type="none"/>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cxnSp>
        <p:nvCxnSpPr>
          <p:cNvPr id="503" name="Shape 503"/>
          <p:cNvCxnSpPr/>
          <p:nvPr/>
        </p:nvCxnSpPr>
        <p:spPr>
          <a:xfrm flipH="1" rot="10800000">
            <a:off x="9796461" y="2195511"/>
            <a:ext cx="2701925" cy="1141411"/>
          </a:xfrm>
          <a:prstGeom prst="straightConnector1">
            <a:avLst/>
          </a:prstGeom>
          <a:noFill/>
          <a:ln cap="rnd" w="88900">
            <a:solidFill>
              <a:srgbClr val="FFFF00"/>
            </a:solidFill>
            <a:prstDash val="solid"/>
            <a:miter/>
            <a:headEnd len="med" w="med" type="stealth"/>
            <a:tailEnd len="med" w="med" type="none"/>
          </a:ln>
        </p:spPr>
      </p:cxnSp>
      <p:sp>
        <p:nvSpPr>
          <p:cNvPr id="504" name="Shape 504"/>
          <p:cNvSpPr txBox="1"/>
          <p:nvPr/>
        </p:nvSpPr>
        <p:spPr>
          <a:xfrm>
            <a:off x="3327400" y="965200"/>
            <a:ext cx="2349499" cy="1409700"/>
          </a:xfrm>
          <a:prstGeom prst="rect">
            <a:avLst/>
          </a:prstGeom>
          <a:noFill/>
          <a:ln cap="rnd" w="25400">
            <a:solidFill>
              <a:srgbClr val="FFFF00"/>
            </a:solidFill>
            <a:prstDash val="solid"/>
            <a:miter/>
            <a:headEnd len="med" w="med" type="none"/>
            <a:tailEnd len="med" w="med" type="none"/>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cxnSp>
        <p:nvCxnSpPr>
          <p:cNvPr id="505" name="Shape 505"/>
          <p:cNvCxnSpPr/>
          <p:nvPr/>
        </p:nvCxnSpPr>
        <p:spPr>
          <a:xfrm>
            <a:off x="5140325" y="2570161"/>
            <a:ext cx="1866900" cy="877887"/>
          </a:xfrm>
          <a:prstGeom prst="straightConnector1">
            <a:avLst/>
          </a:prstGeom>
          <a:noFill/>
          <a:ln cap="rnd" w="88900">
            <a:solidFill>
              <a:srgbClr val="FFFF00"/>
            </a:solidFill>
            <a:prstDash val="solid"/>
            <a:miter/>
            <a:headEnd len="med" w="med" type="stealth"/>
            <a:tailEnd len="med" w="med" type="none"/>
          </a:ln>
        </p:spPr>
      </p:cxnSp>
      <p:sp>
        <p:nvSpPr>
          <p:cNvPr id="506" name="Shape 506"/>
          <p:cNvSpPr txBox="1"/>
          <p:nvPr/>
        </p:nvSpPr>
        <p:spPr>
          <a:xfrm>
            <a:off x="9779000" y="4673600"/>
            <a:ext cx="2349600" cy="1409700"/>
          </a:xfrm>
          <a:prstGeom prst="rect">
            <a:avLst/>
          </a:prstGeom>
          <a:noFill/>
          <a:ln cap="rnd" w="25400">
            <a:solidFill>
              <a:srgbClr val="FFFF00"/>
            </a:solidFill>
            <a:prstDash val="solid"/>
            <a:miter/>
            <a:headEnd len="med" w="med" type="none"/>
            <a:tailEnd len="med" w="med" type="none"/>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cxnSp>
        <p:nvCxnSpPr>
          <p:cNvPr id="507" name="Shape 507"/>
          <p:cNvCxnSpPr/>
          <p:nvPr/>
        </p:nvCxnSpPr>
        <p:spPr>
          <a:xfrm flipH="1" rot="10800000">
            <a:off x="12285661" y="3933825"/>
            <a:ext cx="1228724" cy="1493836"/>
          </a:xfrm>
          <a:prstGeom prst="straightConnector1">
            <a:avLst/>
          </a:prstGeom>
          <a:noFill/>
          <a:ln cap="rnd" w="88900">
            <a:solidFill>
              <a:srgbClr val="FFFF00"/>
            </a:solidFill>
            <a:prstDash val="solid"/>
            <a:miter/>
            <a:headEnd len="med" w="med" type="stealth"/>
            <a:tailEnd len="med" w="med" type="none"/>
          </a:ln>
        </p:spPr>
      </p:cxnSp>
      <p:sp>
        <p:nvSpPr>
          <p:cNvPr id="508" name="Shape 508"/>
          <p:cNvSpPr txBox="1"/>
          <p:nvPr/>
        </p:nvSpPr>
        <p:spPr>
          <a:xfrm>
            <a:off x="10317174" y="3255250"/>
            <a:ext cx="22494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belongs-to</a:t>
            </a:r>
          </a:p>
        </p:txBody>
      </p:sp>
      <p:sp>
        <p:nvSpPr>
          <p:cNvPr id="509" name="Shape 509"/>
          <p:cNvSpPr txBox="1"/>
          <p:nvPr/>
        </p:nvSpPr>
        <p:spPr>
          <a:xfrm>
            <a:off x="6172935" y="1765350"/>
            <a:ext cx="23496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belongs-to</a:t>
            </a:r>
          </a:p>
        </p:txBody>
      </p:sp>
      <p:sp>
        <p:nvSpPr>
          <p:cNvPr id="510" name="Shape 510"/>
          <p:cNvSpPr txBox="1"/>
          <p:nvPr/>
        </p:nvSpPr>
        <p:spPr>
          <a:xfrm>
            <a:off x="13143448" y="4755350"/>
            <a:ext cx="22494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belongs-to</a:t>
            </a: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4" name="Shape 514"/>
        <p:cNvGrpSpPr/>
        <p:nvPr/>
      </p:nvGrpSpPr>
      <p:grpSpPr>
        <a:xfrm>
          <a:off x="0" y="0"/>
          <a:ext cx="0" cy="0"/>
          <a:chOff x="0" y="0"/>
          <a:chExt cx="0" cy="0"/>
        </a:xfrm>
      </p:grpSpPr>
      <p:sp>
        <p:nvSpPr>
          <p:cNvPr id="515" name="Shape 515"/>
          <p:cNvSpPr txBox="1"/>
          <p:nvPr>
            <p:ph type="title"/>
          </p:nvPr>
        </p:nvSpPr>
        <p:spPr>
          <a:xfrm>
            <a:off x="2117600" y="2360475"/>
            <a:ext cx="11816699" cy="35687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b="0" baseline="0" i="0" lang="en-US" sz="7600" u="none" cap="none" strike="noStrike">
                <a:solidFill>
                  <a:srgbClr val="FF00FF"/>
                </a:solidFill>
                <a:latin typeface="Cabin"/>
                <a:ea typeface="Cabin"/>
                <a:cs typeface="Cabin"/>
                <a:sym typeface="Cabin"/>
              </a:rPr>
              <a:t>Representing Relationships in a Database</a:t>
            </a:r>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9" name="Shape 519"/>
        <p:cNvGrpSpPr/>
        <p:nvPr/>
      </p:nvGrpSpPr>
      <p:grpSpPr>
        <a:xfrm>
          <a:off x="0" y="0"/>
          <a:ext cx="0" cy="0"/>
          <a:chOff x="0" y="0"/>
          <a:chExt cx="0" cy="0"/>
        </a:xfrm>
      </p:grpSpPr>
      <p:pic>
        <p:nvPicPr>
          <p:cNvPr id="520" name="Shape 520"/>
          <p:cNvPicPr preferRelativeResize="0"/>
          <p:nvPr/>
        </p:nvPicPr>
        <p:blipFill rotWithShape="1">
          <a:blip r:embed="rId3">
            <a:alphaModFix/>
          </a:blip>
          <a:srcRect b="0" l="0" r="0" t="0"/>
          <a:stretch/>
        </p:blipFill>
        <p:spPr>
          <a:xfrm>
            <a:off x="228600" y="1257300"/>
            <a:ext cx="15493999" cy="2592387"/>
          </a:xfrm>
          <a:prstGeom prst="rect">
            <a:avLst/>
          </a:prstGeom>
          <a:noFill/>
          <a:ln>
            <a:noFill/>
          </a:ln>
        </p:spPr>
      </p:pic>
      <p:sp>
        <p:nvSpPr>
          <p:cNvPr id="521" name="Shape 521"/>
          <p:cNvSpPr txBox="1"/>
          <p:nvPr/>
        </p:nvSpPr>
        <p:spPr>
          <a:xfrm>
            <a:off x="263525" y="4654550"/>
            <a:ext cx="15709899" cy="21843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We want to keep track of which band is the </a:t>
            </a:r>
            <a:r>
              <a:rPr b="0" baseline="0" i="0" lang="en-US" sz="3600" u="none" cap="none" strike="noStrike">
                <a:solidFill>
                  <a:schemeClr val="lt1"/>
                </a:solidFill>
                <a:latin typeface="Arial"/>
                <a:ea typeface="Arial"/>
                <a:cs typeface="Arial"/>
                <a:sym typeface="Arial"/>
              </a:rPr>
              <a:t>“</a:t>
            </a:r>
            <a:r>
              <a:rPr b="0" baseline="0" i="0" lang="en-US" sz="3600" u="none" cap="none" strike="noStrike">
                <a:solidFill>
                  <a:srgbClr val="FF00FF"/>
                </a:solidFill>
                <a:latin typeface="Cabin"/>
                <a:ea typeface="Cabin"/>
                <a:cs typeface="Cabin"/>
                <a:sym typeface="Cabin"/>
              </a:rPr>
              <a:t>creator</a:t>
            </a:r>
            <a:r>
              <a:rPr b="0" baseline="0" i="0" lang="en-US" sz="3600" u="none" cap="none" strike="noStrike">
                <a:solidFill>
                  <a:schemeClr val="lt1"/>
                </a:solidFill>
                <a:latin typeface="Arial"/>
                <a:ea typeface="Arial"/>
                <a:cs typeface="Arial"/>
                <a:sym typeface="Arial"/>
              </a:rPr>
              <a:t>”</a:t>
            </a:r>
            <a:r>
              <a:rPr b="0" baseline="0" i="0" lang="en-US" sz="3600" u="none" cap="none" strike="noStrike">
                <a:solidFill>
                  <a:schemeClr val="lt1"/>
                </a:solidFill>
                <a:latin typeface="Cabin"/>
                <a:ea typeface="Cabin"/>
                <a:cs typeface="Cabin"/>
                <a:sym typeface="Cabin"/>
              </a:rPr>
              <a:t> of each music track...</a:t>
            </a:r>
          </a:p>
          <a:p>
            <a:pPr indent="0" lvl="0" marL="0" marR="0" rtl="0" algn="ctr">
              <a:lnSpc>
                <a:spcPct val="100000"/>
              </a:lnSpc>
              <a:spcBef>
                <a:spcPts val="0"/>
              </a:spcBef>
              <a:spcAft>
                <a:spcPts val="0"/>
              </a:spcAft>
              <a:buClr>
                <a:srgbClr val="FF00FF"/>
              </a:buClr>
              <a:buSzPct val="25000"/>
              <a:buFont typeface="Cabin"/>
              <a:buNone/>
            </a:pPr>
            <a:r>
              <a:rPr b="0" baseline="0" i="0" lang="en-US" sz="3600" u="none" cap="none" strike="noStrike">
                <a:solidFill>
                  <a:srgbClr val="FF00FF"/>
                </a:solidFill>
                <a:latin typeface="Cabin"/>
                <a:ea typeface="Cabin"/>
                <a:cs typeface="Cabin"/>
                <a:sym typeface="Cabin"/>
              </a:rPr>
              <a:t>What album</a:t>
            </a:r>
            <a:r>
              <a:rPr b="0" baseline="0" i="0" lang="en-US" sz="3600" u="none" cap="none" strike="noStrike">
                <a:solidFill>
                  <a:schemeClr val="lt1"/>
                </a:solidFill>
                <a:latin typeface="Cabin"/>
                <a:ea typeface="Cabin"/>
                <a:cs typeface="Cabin"/>
                <a:sym typeface="Cabin"/>
              </a:rPr>
              <a:t> does this song </a:t>
            </a:r>
            <a:r>
              <a:rPr b="0" baseline="0" i="0" lang="en-US" sz="3600" u="none" cap="none" strike="noStrike">
                <a:solidFill>
                  <a:schemeClr val="lt1"/>
                </a:solidFill>
                <a:latin typeface="Arial"/>
                <a:ea typeface="Arial"/>
                <a:cs typeface="Arial"/>
                <a:sym typeface="Arial"/>
              </a:rPr>
              <a:t>“</a:t>
            </a:r>
            <a:r>
              <a:rPr b="0" baseline="0" i="0" lang="en-US" sz="3600" u="none" cap="none" strike="noStrike">
                <a:solidFill>
                  <a:schemeClr val="lt1"/>
                </a:solidFill>
                <a:latin typeface="Cabin"/>
                <a:ea typeface="Cabin"/>
                <a:cs typeface="Cabin"/>
                <a:sym typeface="Cabin"/>
              </a:rPr>
              <a:t>belong to</a:t>
            </a:r>
            <a:r>
              <a:rPr b="0" baseline="0" i="0" lang="en-US" sz="3600" u="none" cap="none" strike="noStrike">
                <a:solidFill>
                  <a:schemeClr val="lt1"/>
                </a:solidFill>
                <a:latin typeface="Arial"/>
                <a:ea typeface="Arial"/>
                <a:cs typeface="Arial"/>
                <a:sym typeface="Arial"/>
              </a:rPr>
              <a:t>”</a:t>
            </a:r>
            <a:r>
              <a:rPr b="0" baseline="0" i="0" lang="en-US" sz="3600" u="none" cap="none" strike="noStrike">
                <a:solidFill>
                  <a:schemeClr val="lt1"/>
                </a:solidFill>
                <a:latin typeface="Cabin"/>
                <a:ea typeface="Cabin"/>
                <a:cs typeface="Cabin"/>
                <a:sym typeface="Cabin"/>
              </a:rPr>
              <a:t>??</a:t>
            </a:r>
          </a:p>
          <a:p>
            <a:pPr indent="0" lvl="0" marL="0" marR="0" rtl="0" algn="ctr">
              <a:lnSpc>
                <a:spcPct val="100000"/>
              </a:lnSpc>
              <a:spcBef>
                <a:spcPts val="0"/>
              </a:spcBef>
              <a:spcAft>
                <a:spcPts val="0"/>
              </a:spcAft>
              <a:buNone/>
            </a:pPr>
            <a:r>
              <a:t/>
            </a:r>
            <a:endParaRPr b="0" baseline="0" i="0" sz="3600" u="none" cap="none" strike="noStrike">
              <a:solidFill>
                <a:schemeClr val="lt1"/>
              </a:solidFill>
              <a:latin typeface="Cabin"/>
              <a:ea typeface="Cabin"/>
              <a:cs typeface="Cabin"/>
              <a:sym typeface="Cabin"/>
            </a:endParaRPr>
          </a:p>
          <a:p>
            <a:pPr indent="0" lvl="0" marL="0" marR="0" rtl="0" algn="ctr">
              <a:lnSpc>
                <a:spcPct val="100000"/>
              </a:lnSpc>
              <a:spcBef>
                <a:spcPts val="0"/>
              </a:spcBef>
              <a:spcAft>
                <a:spcPts val="0"/>
              </a:spcAft>
              <a:buClr>
                <a:srgbClr val="00FF00"/>
              </a:buClr>
              <a:buSzPct val="25000"/>
              <a:buFont typeface="Cabin"/>
              <a:buNone/>
            </a:pPr>
            <a:r>
              <a:rPr b="0" baseline="0" i="0" lang="en-US" sz="3600" u="none" cap="none" strike="noStrike">
                <a:solidFill>
                  <a:srgbClr val="00FF00"/>
                </a:solidFill>
                <a:latin typeface="Cabin"/>
                <a:ea typeface="Cabin"/>
                <a:cs typeface="Cabin"/>
                <a:sym typeface="Cabin"/>
              </a:rPr>
              <a:t>Which album is this song related to?</a:t>
            </a:r>
          </a:p>
        </p:txBody>
      </p:sp>
      <p:cxnSp>
        <p:nvCxnSpPr>
          <p:cNvPr id="522" name="Shape 522"/>
          <p:cNvCxnSpPr/>
          <p:nvPr/>
        </p:nvCxnSpPr>
        <p:spPr>
          <a:xfrm>
            <a:off x="10094911" y="1793875"/>
            <a:ext cx="2130424" cy="1493836"/>
          </a:xfrm>
          <a:prstGeom prst="straightConnector1">
            <a:avLst/>
          </a:prstGeom>
          <a:noFill/>
          <a:ln cap="rnd" w="63500">
            <a:solidFill>
              <a:srgbClr val="FF00FF"/>
            </a:solidFill>
            <a:prstDash val="solid"/>
            <a:miter/>
            <a:headEnd len="med" w="med" type="stealth"/>
            <a:tailEnd len="med" w="med" type="none"/>
          </a:ln>
        </p:spPr>
      </p:cxnSp>
      <p:cxnSp>
        <p:nvCxnSpPr>
          <p:cNvPr id="523" name="Shape 523"/>
          <p:cNvCxnSpPr/>
          <p:nvPr/>
        </p:nvCxnSpPr>
        <p:spPr>
          <a:xfrm>
            <a:off x="10164761" y="2508250"/>
            <a:ext cx="2481262" cy="1581150"/>
          </a:xfrm>
          <a:prstGeom prst="straightConnector1">
            <a:avLst/>
          </a:prstGeom>
          <a:noFill/>
          <a:ln cap="rnd" w="63500">
            <a:solidFill>
              <a:srgbClr val="FF00FF"/>
            </a:solidFill>
            <a:prstDash val="solid"/>
            <a:miter/>
            <a:headEnd len="med" w="med" type="stealth"/>
            <a:tailEnd len="med" w="med" type="none"/>
          </a:ln>
        </p:spPr>
      </p:cxnSp>
      <p:cxnSp>
        <p:nvCxnSpPr>
          <p:cNvPr id="524" name="Shape 524"/>
          <p:cNvCxnSpPr/>
          <p:nvPr/>
        </p:nvCxnSpPr>
        <p:spPr>
          <a:xfrm>
            <a:off x="4327525" y="2432050"/>
            <a:ext cx="1844674" cy="1384299"/>
          </a:xfrm>
          <a:prstGeom prst="straightConnector1">
            <a:avLst/>
          </a:prstGeom>
          <a:noFill/>
          <a:ln cap="rnd" w="63500">
            <a:solidFill>
              <a:srgbClr val="FF00FF"/>
            </a:solidFill>
            <a:prstDash val="solid"/>
            <a:miter/>
            <a:headEnd len="med" w="med" type="stealth"/>
            <a:tailEnd len="med" w="med" type="none"/>
          </a:ln>
        </p:spPr>
      </p:cxn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8" name="Shape 528"/>
        <p:cNvGrpSpPr/>
        <p:nvPr/>
      </p:nvGrpSpPr>
      <p:grpSpPr>
        <a:xfrm>
          <a:off x="0" y="0"/>
          <a:ext cx="0" cy="0"/>
          <a:chOff x="0" y="0"/>
          <a:chExt cx="0" cy="0"/>
        </a:xfrm>
      </p:grpSpPr>
      <p:sp>
        <p:nvSpPr>
          <p:cNvPr id="529" name="Shape 529"/>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b="0" baseline="0" i="0" lang="en-US" sz="7600" u="none" cap="none" strike="noStrike">
                <a:solidFill>
                  <a:srgbClr val="FF00FF"/>
                </a:solidFill>
                <a:latin typeface="Cabin"/>
                <a:ea typeface="Cabin"/>
                <a:cs typeface="Cabin"/>
                <a:sym typeface="Cabin"/>
              </a:rPr>
              <a:t>Database Normalization (3NF)</a:t>
            </a:r>
          </a:p>
        </p:txBody>
      </p:sp>
      <p:sp>
        <p:nvSpPr>
          <p:cNvPr id="530" name="Shape 530"/>
          <p:cNvSpPr txBox="1"/>
          <p:nvPr>
            <p:ph idx="1" type="body"/>
          </p:nvPr>
        </p:nvSpPr>
        <p:spPr>
          <a:xfrm>
            <a:off x="1308100" y="2603500"/>
            <a:ext cx="13619999" cy="5702399"/>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100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There is *tons* of database theory - way too much to understand without excessive predicate calculus</a:t>
            </a:r>
          </a:p>
          <a:p>
            <a:pPr indent="-457200" lvl="1" marL="914400" marR="0" rtl="0" algn="l">
              <a:lnSpc>
                <a:spcPct val="100000"/>
              </a:lnSpc>
              <a:spcBef>
                <a:spcPts val="1000"/>
              </a:spcBef>
              <a:spcAft>
                <a:spcPts val="0"/>
              </a:spcAft>
              <a:buClr>
                <a:schemeClr val="lt1"/>
              </a:buClr>
              <a:buSzPct val="100000"/>
              <a:buFont typeface="Cabin"/>
              <a:buChar char="•"/>
            </a:pPr>
            <a:r>
              <a:rPr b="0" baseline="0" i="0" lang="en-US" sz="3600" u="none" cap="none" strike="noStrike">
                <a:solidFill>
                  <a:srgbClr val="00FF00"/>
                </a:solidFill>
                <a:latin typeface="Cabin"/>
                <a:ea typeface="Cabin"/>
                <a:cs typeface="Cabin"/>
                <a:sym typeface="Cabin"/>
              </a:rPr>
              <a:t>Do not replicate data</a:t>
            </a:r>
            <a:r>
              <a:rPr b="0" baseline="0" i="0" lang="en-US" sz="3600" u="none" cap="none" strike="noStrike">
                <a:solidFill>
                  <a:schemeClr val="lt1"/>
                </a:solidFill>
                <a:latin typeface="Cabin"/>
                <a:ea typeface="Cabin"/>
                <a:cs typeface="Cabin"/>
                <a:sym typeface="Cabin"/>
              </a:rPr>
              <a:t> - reference data - point at data</a:t>
            </a:r>
          </a:p>
          <a:p>
            <a:pPr indent="-457200" lvl="1" marL="914400" marR="0" rtl="0" algn="l">
              <a:lnSpc>
                <a:spcPct val="100000"/>
              </a:lnSpc>
              <a:spcBef>
                <a:spcPts val="100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Use </a:t>
            </a:r>
            <a:r>
              <a:rPr b="0" baseline="0" i="0" lang="en-US" sz="3600" u="none" cap="none" strike="noStrike">
                <a:solidFill>
                  <a:srgbClr val="00FF00"/>
                </a:solidFill>
                <a:latin typeface="Cabin"/>
                <a:ea typeface="Cabin"/>
                <a:cs typeface="Cabin"/>
                <a:sym typeface="Cabin"/>
              </a:rPr>
              <a:t>integers for keys</a:t>
            </a:r>
            <a:r>
              <a:rPr b="0" baseline="0" i="0" lang="en-US" sz="3600" u="none" cap="none" strike="noStrike">
                <a:solidFill>
                  <a:schemeClr val="lt1"/>
                </a:solidFill>
                <a:latin typeface="Cabin"/>
                <a:ea typeface="Cabin"/>
                <a:cs typeface="Cabin"/>
                <a:sym typeface="Cabin"/>
              </a:rPr>
              <a:t> and for references</a:t>
            </a:r>
          </a:p>
          <a:p>
            <a:pPr indent="-457200" lvl="1" marL="914400" marR="0" rtl="0" algn="l">
              <a:lnSpc>
                <a:spcPct val="100000"/>
              </a:lnSpc>
              <a:spcBef>
                <a:spcPts val="100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Add a special </a:t>
            </a:r>
            <a:r>
              <a:rPr b="0" baseline="0" i="0" lang="en-US" sz="3600" u="none" cap="none" strike="noStrike">
                <a:solidFill>
                  <a:schemeClr val="lt1"/>
                </a:solidFill>
                <a:latin typeface="Arial"/>
                <a:ea typeface="Arial"/>
                <a:cs typeface="Arial"/>
                <a:sym typeface="Arial"/>
              </a:rPr>
              <a:t>“</a:t>
            </a:r>
            <a:r>
              <a:rPr b="0" baseline="0" i="0" lang="en-US" sz="3600" u="none" cap="none" strike="noStrike">
                <a:solidFill>
                  <a:srgbClr val="FF7F00"/>
                </a:solidFill>
                <a:latin typeface="Cabin"/>
                <a:ea typeface="Cabin"/>
                <a:cs typeface="Cabin"/>
                <a:sym typeface="Cabin"/>
              </a:rPr>
              <a:t>key</a:t>
            </a:r>
            <a:r>
              <a:rPr b="0" baseline="0" i="0" lang="en-US" sz="3600" u="none" cap="none" strike="noStrike">
                <a:solidFill>
                  <a:schemeClr val="lt1"/>
                </a:solidFill>
                <a:latin typeface="Arial"/>
                <a:ea typeface="Arial"/>
                <a:cs typeface="Arial"/>
                <a:sym typeface="Arial"/>
              </a:rPr>
              <a:t>”</a:t>
            </a:r>
            <a:r>
              <a:rPr b="0" baseline="0" i="0" lang="en-US" sz="3600" u="none" cap="none" strike="noStrike">
                <a:solidFill>
                  <a:schemeClr val="lt1"/>
                </a:solidFill>
                <a:latin typeface="Cabin"/>
                <a:ea typeface="Cabin"/>
                <a:cs typeface="Cabin"/>
                <a:sym typeface="Cabin"/>
              </a:rPr>
              <a:t> column to each table which we will make references to.   By convention, many programmers call this column </a:t>
            </a:r>
            <a:r>
              <a:rPr b="0" baseline="0" i="0" lang="en-US" sz="3600" u="none" cap="none" strike="noStrike">
                <a:solidFill>
                  <a:schemeClr val="lt1"/>
                </a:solidFill>
                <a:latin typeface="Arial"/>
                <a:ea typeface="Arial"/>
                <a:cs typeface="Arial"/>
                <a:sym typeface="Arial"/>
              </a:rPr>
              <a:t>“</a:t>
            </a:r>
            <a:r>
              <a:rPr b="0" baseline="0" i="0" lang="en-US" sz="3600" u="none" cap="none" strike="noStrike">
                <a:solidFill>
                  <a:srgbClr val="FF7F00"/>
                </a:solidFill>
                <a:latin typeface="Cabin"/>
                <a:ea typeface="Cabin"/>
                <a:cs typeface="Cabin"/>
                <a:sym typeface="Cabin"/>
              </a:rPr>
              <a:t>id</a:t>
            </a:r>
            <a:r>
              <a:rPr b="0" baseline="0" i="0" lang="en-US" sz="3600" u="none" cap="none" strike="noStrike">
                <a:solidFill>
                  <a:schemeClr val="lt1"/>
                </a:solidFill>
                <a:latin typeface="Arial"/>
                <a:ea typeface="Arial"/>
                <a:cs typeface="Arial"/>
                <a:sym typeface="Arial"/>
              </a:rPr>
              <a:t>”</a:t>
            </a:r>
          </a:p>
        </p:txBody>
      </p:sp>
      <p:sp>
        <p:nvSpPr>
          <p:cNvPr id="531" name="Shape 531"/>
          <p:cNvSpPr txBox="1"/>
          <p:nvPr/>
        </p:nvSpPr>
        <p:spPr>
          <a:xfrm>
            <a:off x="3033849" y="8162875"/>
            <a:ext cx="105876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3600" u="sng" cap="none" strike="noStrike">
                <a:solidFill>
                  <a:srgbClr val="FFFF00"/>
                </a:solidFill>
                <a:latin typeface="Cabin"/>
                <a:ea typeface="Cabin"/>
                <a:cs typeface="Cabin"/>
                <a:sym typeface="Cabin"/>
                <a:hlinkClick r:id="rId3"/>
              </a:rPr>
              <a:t>http://en.wikipedia.org/wiki/Database_normalization</a:t>
            </a:r>
          </a:p>
        </p:txBody>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5" name="Shape 535"/>
        <p:cNvGrpSpPr/>
        <p:nvPr/>
      </p:nvGrpSpPr>
      <p:grpSpPr>
        <a:xfrm>
          <a:off x="0" y="0"/>
          <a:ext cx="0" cy="0"/>
          <a:chOff x="0" y="0"/>
          <a:chExt cx="0" cy="0"/>
        </a:xfrm>
      </p:grpSpPr>
      <p:pic>
        <p:nvPicPr>
          <p:cNvPr id="536" name="Shape 536"/>
          <p:cNvPicPr preferRelativeResize="0"/>
          <p:nvPr/>
        </p:nvPicPr>
        <p:blipFill rotWithShape="1">
          <a:blip r:embed="rId3">
            <a:alphaModFix/>
          </a:blip>
          <a:srcRect b="0" l="0" r="0" t="0"/>
          <a:stretch/>
        </p:blipFill>
        <p:spPr>
          <a:xfrm>
            <a:off x="7607300" y="2349500"/>
            <a:ext cx="7267574" cy="2006600"/>
          </a:xfrm>
          <a:prstGeom prst="rect">
            <a:avLst/>
          </a:prstGeom>
          <a:noFill/>
          <a:ln>
            <a:noFill/>
          </a:ln>
        </p:spPr>
      </p:pic>
      <p:pic>
        <p:nvPicPr>
          <p:cNvPr id="537" name="Shape 537"/>
          <p:cNvPicPr preferRelativeResize="0"/>
          <p:nvPr/>
        </p:nvPicPr>
        <p:blipFill rotWithShape="1">
          <a:blip r:embed="rId4">
            <a:alphaModFix/>
          </a:blip>
          <a:srcRect b="0" l="0" r="0" t="0"/>
          <a:stretch/>
        </p:blipFill>
        <p:spPr>
          <a:xfrm>
            <a:off x="1239837" y="6096000"/>
            <a:ext cx="10099674" cy="2032000"/>
          </a:xfrm>
          <a:prstGeom prst="rect">
            <a:avLst/>
          </a:prstGeom>
          <a:noFill/>
          <a:ln>
            <a:noFill/>
          </a:ln>
        </p:spPr>
      </p:pic>
      <p:sp>
        <p:nvSpPr>
          <p:cNvPr id="538" name="Shape 538"/>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7600" u="none" cap="none" strike="noStrike">
                <a:solidFill>
                  <a:srgbClr val="00FF00"/>
                </a:solidFill>
                <a:latin typeface="Cabin"/>
                <a:ea typeface="Cabin"/>
                <a:cs typeface="Cabin"/>
                <a:sym typeface="Cabin"/>
              </a:rPr>
              <a:t>Integer Reference Pattern</a:t>
            </a:r>
          </a:p>
        </p:txBody>
      </p:sp>
      <p:sp>
        <p:nvSpPr>
          <p:cNvPr id="539" name="Shape 539"/>
          <p:cNvSpPr/>
          <p:nvPr/>
        </p:nvSpPr>
        <p:spPr>
          <a:xfrm>
            <a:off x="3302000" y="6731000"/>
            <a:ext cx="1841499" cy="444500"/>
          </a:xfrm>
          <a:prstGeom prst="roundRect">
            <a:avLst>
              <a:gd fmla="val 9257" name="adj"/>
            </a:avLst>
          </a:prstGeom>
          <a:noFill/>
          <a:ln cap="rnd" w="50800">
            <a:solidFill>
              <a:srgbClr val="FF7F00"/>
            </a:solidFill>
            <a:prstDash val="solid"/>
            <a:miter/>
            <a:headEnd len="med" w="med" type="none"/>
            <a:tailEnd len="med" w="med" type="none"/>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cxnSp>
        <p:nvCxnSpPr>
          <p:cNvPr id="540" name="Shape 540"/>
          <p:cNvCxnSpPr/>
          <p:nvPr/>
        </p:nvCxnSpPr>
        <p:spPr>
          <a:xfrm flipH="1">
            <a:off x="4675187" y="3781425"/>
            <a:ext cx="3189287" cy="2944811"/>
          </a:xfrm>
          <a:prstGeom prst="straightConnector1">
            <a:avLst/>
          </a:prstGeom>
          <a:noFill/>
          <a:ln cap="rnd" w="63500">
            <a:solidFill>
              <a:srgbClr val="FF7F00"/>
            </a:solidFill>
            <a:prstDash val="solid"/>
            <a:miter/>
            <a:headEnd len="med" w="med" type="stealth"/>
            <a:tailEnd len="med" w="med" type="none"/>
          </a:ln>
        </p:spPr>
      </p:cxnSp>
      <p:sp>
        <p:nvSpPr>
          <p:cNvPr id="541" name="Shape 541"/>
          <p:cNvSpPr txBox="1"/>
          <p:nvPr/>
        </p:nvSpPr>
        <p:spPr>
          <a:xfrm>
            <a:off x="555625" y="3702050"/>
            <a:ext cx="6464299" cy="11430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0" baseline="0" i="0" lang="en-US" sz="3600" u="none" cap="none" strike="noStrike">
                <a:solidFill>
                  <a:srgbClr val="FF7F00"/>
                </a:solidFill>
                <a:latin typeface="Cabin"/>
                <a:ea typeface="Cabin"/>
                <a:cs typeface="Cabin"/>
                <a:sym typeface="Cabin"/>
              </a:rPr>
              <a:t>We use integers to reference rows in another table</a:t>
            </a:r>
          </a:p>
        </p:txBody>
      </p:sp>
      <p:sp>
        <p:nvSpPr>
          <p:cNvPr id="542" name="Shape 542"/>
          <p:cNvSpPr txBox="1"/>
          <p:nvPr/>
        </p:nvSpPr>
        <p:spPr>
          <a:xfrm>
            <a:off x="9205911" y="7289800"/>
            <a:ext cx="1328737"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baseline="0" i="0" lang="en-US" sz="3600" u="none" cap="none" strike="noStrike">
                <a:solidFill>
                  <a:srgbClr val="FF00FF"/>
                </a:solidFill>
                <a:latin typeface="Cabin"/>
                <a:ea typeface="Cabin"/>
                <a:cs typeface="Cabin"/>
                <a:sym typeface="Cabin"/>
              </a:rPr>
              <a:t>Album</a:t>
            </a:r>
          </a:p>
        </p:txBody>
      </p:sp>
      <p:sp>
        <p:nvSpPr>
          <p:cNvPr id="543" name="Shape 543"/>
          <p:cNvSpPr txBox="1"/>
          <p:nvPr/>
        </p:nvSpPr>
        <p:spPr>
          <a:xfrm>
            <a:off x="13136562" y="3517900"/>
            <a:ext cx="1190624"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baseline="0" i="0" lang="en-US" sz="3600" u="none" cap="none" strike="noStrike">
                <a:solidFill>
                  <a:srgbClr val="FF00FF"/>
                </a:solidFill>
                <a:latin typeface="Cabin"/>
                <a:ea typeface="Cabin"/>
                <a:cs typeface="Cabin"/>
                <a:sym typeface="Cabin"/>
              </a:rPr>
              <a:t>Artist</a:t>
            </a:r>
          </a:p>
        </p:txBody>
      </p:sp>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7" name="Shape 547"/>
        <p:cNvGrpSpPr/>
        <p:nvPr/>
      </p:nvGrpSpPr>
      <p:grpSpPr>
        <a:xfrm>
          <a:off x="0" y="0"/>
          <a:ext cx="0" cy="0"/>
          <a:chOff x="0" y="0"/>
          <a:chExt cx="0" cy="0"/>
        </a:xfrm>
      </p:grpSpPr>
      <p:sp>
        <p:nvSpPr>
          <p:cNvPr id="548" name="Shape 548"/>
          <p:cNvSpPr txBox="1"/>
          <p:nvPr>
            <p:ph type="title"/>
          </p:nvPr>
        </p:nvSpPr>
        <p:spPr>
          <a:xfrm>
            <a:off x="1155700" y="1536700"/>
            <a:ext cx="13931900" cy="3086099"/>
          </a:xfrm>
          <a:prstGeom prst="rect">
            <a:avLst/>
          </a:prstGeom>
          <a:noFill/>
          <a:ln>
            <a:noFill/>
          </a:ln>
        </p:spPr>
        <p:txBody>
          <a:bodyPr anchorCtr="0" anchor="b"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7600" u="none" cap="none" strike="noStrike">
                <a:solidFill>
                  <a:srgbClr val="00FF00"/>
                </a:solidFill>
                <a:latin typeface="Cabin"/>
                <a:ea typeface="Cabin"/>
                <a:cs typeface="Cabin"/>
                <a:sym typeface="Cabin"/>
              </a:rPr>
              <a:t>Keys</a:t>
            </a:r>
          </a:p>
        </p:txBody>
      </p:sp>
      <p:sp>
        <p:nvSpPr>
          <p:cNvPr id="549" name="Shape 549"/>
          <p:cNvSpPr txBox="1"/>
          <p:nvPr>
            <p:ph idx="1" type="body"/>
          </p:nvPr>
        </p:nvSpPr>
        <p:spPr>
          <a:xfrm>
            <a:off x="1155700" y="4711700"/>
            <a:ext cx="13931900" cy="1054100"/>
          </a:xfrm>
          <a:prstGeom prst="rect">
            <a:avLst/>
          </a:prstGeom>
          <a:noFill/>
          <a:ln>
            <a:noFill/>
          </a:ln>
        </p:spPr>
        <p:txBody>
          <a:bodyPr anchorCtr="0" anchor="t"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Finding our way around....</a:t>
            </a:r>
          </a:p>
        </p:txBody>
      </p:sp>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3" name="Shape 553"/>
        <p:cNvGrpSpPr/>
        <p:nvPr/>
      </p:nvGrpSpPr>
      <p:grpSpPr>
        <a:xfrm>
          <a:off x="0" y="0"/>
          <a:ext cx="0" cy="0"/>
          <a:chOff x="0" y="0"/>
          <a:chExt cx="0" cy="0"/>
        </a:xfrm>
      </p:grpSpPr>
      <p:sp>
        <p:nvSpPr>
          <p:cNvPr id="554" name="Shape 554"/>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7600" u="none" cap="none" strike="noStrike">
                <a:solidFill>
                  <a:srgbClr val="00FF00"/>
                </a:solidFill>
                <a:latin typeface="Cabin"/>
                <a:ea typeface="Cabin"/>
                <a:cs typeface="Cabin"/>
                <a:sym typeface="Cabin"/>
              </a:rPr>
              <a:t>Three Kinds of Keys</a:t>
            </a:r>
          </a:p>
        </p:txBody>
      </p:sp>
      <p:sp>
        <p:nvSpPr>
          <p:cNvPr id="555" name="Shape 555"/>
          <p:cNvSpPr txBox="1"/>
          <p:nvPr>
            <p:ph idx="1" type="body"/>
          </p:nvPr>
        </p:nvSpPr>
        <p:spPr>
          <a:xfrm>
            <a:off x="1155700" y="2603500"/>
            <a:ext cx="8394699" cy="5702299"/>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1000"/>
              </a:spcAft>
              <a:buClr>
                <a:schemeClr val="lt1"/>
              </a:buClr>
              <a:buSzPct val="100000"/>
              <a:buFont typeface="Cabin"/>
              <a:buChar char="•"/>
            </a:pPr>
            <a:r>
              <a:rPr b="0" baseline="0" i="0" lang="en-US" sz="3600" u="none" cap="none" strike="noStrike">
                <a:solidFill>
                  <a:srgbClr val="FF7F00"/>
                </a:solidFill>
                <a:latin typeface="Cabin"/>
                <a:ea typeface="Cabin"/>
                <a:cs typeface="Cabin"/>
                <a:sym typeface="Cabin"/>
              </a:rPr>
              <a:t>Primary key</a:t>
            </a:r>
            <a:r>
              <a:rPr b="0" baseline="0" i="0" lang="en-US" sz="3600" u="none" cap="none" strike="noStrike">
                <a:solidFill>
                  <a:schemeClr val="lt1"/>
                </a:solidFill>
                <a:latin typeface="Cabin"/>
                <a:ea typeface="Cabin"/>
                <a:cs typeface="Cabin"/>
                <a:sym typeface="Cabin"/>
              </a:rPr>
              <a:t> - generally an integer auto-in</a:t>
            </a:r>
            <a:r>
              <a:rPr lang="en-US" sz="3600">
                <a:solidFill>
                  <a:schemeClr val="lt1"/>
                </a:solidFill>
                <a:latin typeface="Cabin"/>
                <a:ea typeface="Cabin"/>
                <a:cs typeface="Cabin"/>
                <a:sym typeface="Cabin"/>
              </a:rPr>
              <a:t>cr</a:t>
            </a:r>
            <a:r>
              <a:rPr b="0" baseline="0" i="0" lang="en-US" sz="3600" u="none" cap="none" strike="noStrike">
                <a:solidFill>
                  <a:schemeClr val="lt1"/>
                </a:solidFill>
                <a:latin typeface="Cabin"/>
                <a:ea typeface="Cabin"/>
                <a:cs typeface="Cabin"/>
                <a:sym typeface="Cabin"/>
              </a:rPr>
              <a:t>ement field</a:t>
            </a:r>
          </a:p>
          <a:p>
            <a:pPr indent="-457200" lvl="0" marL="457200" marR="0" rtl="0" algn="l">
              <a:lnSpc>
                <a:spcPct val="100000"/>
              </a:lnSpc>
              <a:spcBef>
                <a:spcPts val="3500"/>
              </a:spcBef>
              <a:spcAft>
                <a:spcPts val="1000"/>
              </a:spcAft>
              <a:buClr>
                <a:schemeClr val="lt1"/>
              </a:buClr>
              <a:buSzPct val="100000"/>
              <a:buFont typeface="Cabin"/>
              <a:buChar char="•"/>
            </a:pPr>
            <a:r>
              <a:rPr b="0" baseline="0" i="0" lang="en-US" sz="3600" u="none" cap="none" strike="noStrike">
                <a:solidFill>
                  <a:srgbClr val="00FF00"/>
                </a:solidFill>
                <a:latin typeface="Cabin"/>
                <a:ea typeface="Cabin"/>
                <a:cs typeface="Cabin"/>
                <a:sym typeface="Cabin"/>
              </a:rPr>
              <a:t>Logical key</a:t>
            </a:r>
            <a:r>
              <a:rPr b="0" baseline="0" i="0" lang="en-US" sz="3600" u="none" cap="none" strike="noStrike">
                <a:solidFill>
                  <a:schemeClr val="lt1"/>
                </a:solidFill>
                <a:latin typeface="Cabin"/>
                <a:ea typeface="Cabin"/>
                <a:cs typeface="Cabin"/>
                <a:sym typeface="Cabin"/>
              </a:rPr>
              <a:t> - What the outside world uses for lookup</a:t>
            </a:r>
          </a:p>
          <a:p>
            <a:pPr indent="-457200" lvl="0" marL="457200" marR="0" rtl="0" algn="l">
              <a:lnSpc>
                <a:spcPct val="100000"/>
              </a:lnSpc>
              <a:spcBef>
                <a:spcPts val="3500"/>
              </a:spcBef>
              <a:spcAft>
                <a:spcPts val="1000"/>
              </a:spcAft>
              <a:buClr>
                <a:schemeClr val="lt1"/>
              </a:buClr>
              <a:buSzPct val="100000"/>
              <a:buFont typeface="Cabin"/>
              <a:buChar char="•"/>
            </a:pPr>
            <a:r>
              <a:rPr b="0" baseline="0" i="0" lang="en-US" sz="3600" u="none" cap="none" strike="noStrike">
                <a:solidFill>
                  <a:srgbClr val="FF00FF"/>
                </a:solidFill>
                <a:latin typeface="Cabin"/>
                <a:ea typeface="Cabin"/>
                <a:cs typeface="Cabin"/>
                <a:sym typeface="Cabin"/>
              </a:rPr>
              <a:t>Foreign key</a:t>
            </a:r>
            <a:r>
              <a:rPr b="0" baseline="0" i="0" lang="en-US" sz="3600" u="none" cap="none" strike="noStrike">
                <a:solidFill>
                  <a:schemeClr val="lt1"/>
                </a:solidFill>
                <a:latin typeface="Cabin"/>
                <a:ea typeface="Cabin"/>
                <a:cs typeface="Cabin"/>
                <a:sym typeface="Cabin"/>
              </a:rPr>
              <a:t> - generally an integer key pointing to a row in another table</a:t>
            </a:r>
          </a:p>
        </p:txBody>
      </p:sp>
      <p:sp>
        <p:nvSpPr>
          <p:cNvPr id="556" name="Shape 556"/>
          <p:cNvSpPr txBox="1"/>
          <p:nvPr/>
        </p:nvSpPr>
        <p:spPr>
          <a:xfrm>
            <a:off x="11637649" y="3651250"/>
            <a:ext cx="2016300" cy="3302100"/>
          </a:xfrm>
          <a:prstGeom prst="rect">
            <a:avLst/>
          </a:prstGeom>
          <a:noFill/>
          <a:ln cap="rnd" w="12700">
            <a:solidFill>
              <a:schemeClr val="lt1"/>
            </a:solidFill>
            <a:prstDash val="solid"/>
            <a:miter/>
            <a:headEnd len="med" w="med" type="none"/>
            <a:tailEnd len="med" w="med" type="none"/>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lang="en-US" sz="4400">
                <a:solidFill>
                  <a:srgbClr val="FFFF00"/>
                </a:solidFill>
                <a:latin typeface="Cabin"/>
                <a:ea typeface="Cabin"/>
                <a:cs typeface="Cabin"/>
                <a:sym typeface="Cabin"/>
              </a:rPr>
              <a:t> </a:t>
            </a:r>
            <a:r>
              <a:rPr b="0" baseline="0" i="0" lang="en-US" sz="4400" u="none" cap="none" strike="noStrike">
                <a:solidFill>
                  <a:srgbClr val="FFFF00"/>
                </a:solidFill>
                <a:latin typeface="Cabin"/>
                <a:ea typeface="Cabin"/>
                <a:cs typeface="Cabin"/>
                <a:sym typeface="Cabin"/>
              </a:rPr>
              <a:t>Site</a:t>
            </a:r>
          </a:p>
          <a:p>
            <a:pPr indent="0" lvl="0" marL="0" marR="0" rtl="0" algn="l">
              <a:lnSpc>
                <a:spcPct val="100000"/>
              </a:lnSpc>
              <a:spcBef>
                <a:spcPts val="0"/>
              </a:spcBef>
              <a:spcAft>
                <a:spcPts val="0"/>
              </a:spcAft>
              <a:buClr>
                <a:srgbClr val="FF7F00"/>
              </a:buClr>
              <a:buSzPct val="25000"/>
              <a:buFont typeface="Cabin"/>
              <a:buNone/>
            </a:pPr>
            <a:r>
              <a:rPr lang="en-US" sz="4400">
                <a:solidFill>
                  <a:srgbClr val="FF7F00"/>
                </a:solidFill>
                <a:latin typeface="Cabin"/>
                <a:ea typeface="Cabin"/>
                <a:cs typeface="Cabin"/>
                <a:sym typeface="Cabin"/>
              </a:rPr>
              <a:t> </a:t>
            </a:r>
            <a:r>
              <a:rPr b="0" baseline="0" i="0" lang="en-US" sz="4400" u="none" cap="none" strike="noStrike">
                <a:solidFill>
                  <a:srgbClr val="FF7F00"/>
                </a:solidFill>
                <a:latin typeface="Cabin"/>
                <a:ea typeface="Cabin"/>
                <a:cs typeface="Cabin"/>
                <a:sym typeface="Cabin"/>
              </a:rPr>
              <a:t>id</a:t>
            </a:r>
          </a:p>
          <a:p>
            <a:pPr indent="0" lvl="0" marL="0" marR="0" rtl="0" algn="l">
              <a:lnSpc>
                <a:spcPct val="100000"/>
              </a:lnSpc>
              <a:spcBef>
                <a:spcPts val="0"/>
              </a:spcBef>
              <a:spcAft>
                <a:spcPts val="0"/>
              </a:spcAft>
              <a:buClr>
                <a:srgbClr val="00FF00"/>
              </a:buClr>
              <a:buSzPct val="25000"/>
              <a:buFont typeface="Cabin"/>
              <a:buNone/>
            </a:pPr>
            <a:r>
              <a:rPr lang="en-US" sz="4400">
                <a:solidFill>
                  <a:srgbClr val="00FF00"/>
                </a:solidFill>
                <a:latin typeface="Cabin"/>
                <a:ea typeface="Cabin"/>
                <a:cs typeface="Cabin"/>
                <a:sym typeface="Cabin"/>
              </a:rPr>
              <a:t> </a:t>
            </a:r>
            <a:r>
              <a:rPr b="0" baseline="0" i="0" lang="en-US" sz="4400" u="none" cap="none" strike="noStrike">
                <a:solidFill>
                  <a:srgbClr val="00FF00"/>
                </a:solidFill>
                <a:latin typeface="Cabin"/>
                <a:ea typeface="Cabin"/>
                <a:cs typeface="Cabin"/>
                <a:sym typeface="Cabin"/>
              </a:rPr>
              <a:t>title</a:t>
            </a:r>
          </a:p>
          <a:p>
            <a:pPr indent="0" lvl="0" marL="0" marR="0" rtl="0" algn="l">
              <a:lnSpc>
                <a:spcPct val="100000"/>
              </a:lnSpc>
              <a:spcBef>
                <a:spcPts val="0"/>
              </a:spcBef>
              <a:spcAft>
                <a:spcPts val="0"/>
              </a:spcAft>
              <a:buClr>
                <a:srgbClr val="FF00FF"/>
              </a:buClr>
              <a:buSzPct val="25000"/>
              <a:buFont typeface="Cabin"/>
              <a:buNone/>
            </a:pPr>
            <a:r>
              <a:rPr lang="en-US" sz="4400">
                <a:solidFill>
                  <a:srgbClr val="FF00FF"/>
                </a:solidFill>
                <a:latin typeface="Cabin"/>
                <a:ea typeface="Cabin"/>
                <a:cs typeface="Cabin"/>
                <a:sym typeface="Cabin"/>
              </a:rPr>
              <a:t> </a:t>
            </a:r>
            <a:r>
              <a:rPr b="0" baseline="0" i="0" lang="en-US" sz="4400" u="none" cap="none" strike="noStrike">
                <a:solidFill>
                  <a:srgbClr val="FF00FF"/>
                </a:solidFill>
                <a:latin typeface="Cabin"/>
                <a:ea typeface="Cabin"/>
                <a:cs typeface="Cabin"/>
                <a:sym typeface="Cabin"/>
              </a:rPr>
              <a:t>user_id</a:t>
            </a:r>
          </a:p>
          <a:p>
            <a:pPr indent="0" lvl="0" marL="0" marR="0" rtl="0" algn="l">
              <a:lnSpc>
                <a:spcPct val="100000"/>
              </a:lnSpc>
              <a:spcBef>
                <a:spcPts val="0"/>
              </a:spcBef>
              <a:spcAft>
                <a:spcPts val="0"/>
              </a:spcAft>
              <a:buClr>
                <a:schemeClr val="lt1"/>
              </a:buClr>
              <a:buSzPct val="25000"/>
              <a:buFont typeface="Cabin"/>
              <a:buNone/>
            </a:pPr>
            <a:r>
              <a:rPr lang="en-US" sz="4400">
                <a:solidFill>
                  <a:schemeClr val="lt1"/>
                </a:solidFill>
                <a:latin typeface="Cabin"/>
                <a:ea typeface="Cabin"/>
                <a:cs typeface="Cabin"/>
                <a:sym typeface="Cabin"/>
              </a:rPr>
              <a:t> </a:t>
            </a:r>
            <a:r>
              <a:rPr b="0" baseline="0" i="0" lang="en-US" sz="4400" u="none" cap="none" strike="noStrike">
                <a:solidFill>
                  <a:schemeClr val="lt1"/>
                </a:solidFill>
                <a:latin typeface="Cabin"/>
                <a:ea typeface="Cabin"/>
                <a:cs typeface="Cabin"/>
                <a:sym typeface="Cabin"/>
              </a:rPr>
              <a:t>...</a:t>
            </a:r>
          </a:p>
        </p:txBody>
      </p:sp>
      <p:cxnSp>
        <p:nvCxnSpPr>
          <p:cNvPr id="557" name="Shape 557"/>
          <p:cNvCxnSpPr/>
          <p:nvPr/>
        </p:nvCxnSpPr>
        <p:spPr>
          <a:xfrm flipH="1">
            <a:off x="13684250" y="5183187"/>
            <a:ext cx="989012" cy="725486"/>
          </a:xfrm>
          <a:prstGeom prst="straightConnector1">
            <a:avLst/>
          </a:prstGeom>
          <a:noFill/>
          <a:ln cap="rnd" w="63500">
            <a:solidFill>
              <a:srgbClr val="FF00FF"/>
            </a:solidFill>
            <a:prstDash val="solid"/>
            <a:miter/>
            <a:headEnd len="med" w="med" type="stealth"/>
            <a:tailEnd len="med" w="med" type="none"/>
          </a:ln>
        </p:spPr>
      </p:cxnSp>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1" name="Shape 561"/>
        <p:cNvGrpSpPr/>
        <p:nvPr/>
      </p:nvGrpSpPr>
      <p:grpSpPr>
        <a:xfrm>
          <a:off x="0" y="0"/>
          <a:ext cx="0" cy="0"/>
          <a:chOff x="0" y="0"/>
          <a:chExt cx="0" cy="0"/>
        </a:xfrm>
      </p:grpSpPr>
      <p:sp>
        <p:nvSpPr>
          <p:cNvPr id="562" name="Shape 562"/>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7F00"/>
              </a:buClr>
              <a:buSzPct val="25000"/>
              <a:buFont typeface="Cabin"/>
              <a:buNone/>
            </a:pPr>
            <a:r>
              <a:rPr b="0" baseline="0" i="0" lang="en-US" sz="7600" u="none" cap="none" strike="noStrike">
                <a:solidFill>
                  <a:srgbClr val="FF7F00"/>
                </a:solidFill>
                <a:latin typeface="Cabin"/>
                <a:ea typeface="Cabin"/>
                <a:cs typeface="Cabin"/>
                <a:sym typeface="Cabin"/>
              </a:rPr>
              <a:t>Primary Key Rules</a:t>
            </a:r>
          </a:p>
        </p:txBody>
      </p:sp>
      <p:sp>
        <p:nvSpPr>
          <p:cNvPr id="563" name="Shape 563"/>
          <p:cNvSpPr txBox="1"/>
          <p:nvPr>
            <p:ph idx="1" type="body"/>
          </p:nvPr>
        </p:nvSpPr>
        <p:spPr>
          <a:xfrm>
            <a:off x="1155700" y="2603500"/>
            <a:ext cx="9232900" cy="5702299"/>
          </a:xfrm>
          <a:prstGeom prst="rect">
            <a:avLst/>
          </a:prstGeom>
          <a:noFill/>
          <a:ln>
            <a:noFill/>
          </a:ln>
        </p:spPr>
        <p:txBody>
          <a:bodyPr anchorCtr="0" anchor="ctr" bIns="38100" lIns="38100" rIns="38100" tIns="38100">
            <a:noAutofit/>
          </a:bodyPr>
          <a:lstStyle/>
          <a:p>
            <a:pPr indent="0" lvl="0" marL="0" marR="0" rtl="0" algn="l">
              <a:lnSpc>
                <a:spcPct val="100000"/>
              </a:lnSpc>
              <a:spcBef>
                <a:spcPts val="0"/>
              </a:spcBef>
              <a:spcAft>
                <a:spcPts val="0"/>
              </a:spcAft>
              <a:buNone/>
            </a:pPr>
            <a:r>
              <a:rPr b="0" baseline="0" i="0" lang="en-US" sz="3600" u="none" cap="none" strike="noStrike">
                <a:solidFill>
                  <a:schemeClr val="lt1"/>
                </a:solidFill>
                <a:latin typeface="Cabin"/>
                <a:ea typeface="Cabin"/>
                <a:cs typeface="Cabin"/>
                <a:sym typeface="Cabin"/>
              </a:rPr>
              <a:t>Best practices</a:t>
            </a:r>
          </a:p>
          <a:p>
            <a:pPr indent="-457200" lvl="0" marL="457200" marR="0" rtl="0" algn="l">
              <a:lnSpc>
                <a:spcPct val="100000"/>
              </a:lnSpc>
              <a:spcBef>
                <a:spcPts val="3500"/>
              </a:spcBef>
              <a:spcAft>
                <a:spcPts val="100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Never use your </a:t>
            </a:r>
            <a:r>
              <a:rPr b="0" baseline="0" i="0" lang="en-US" sz="3600" u="none" cap="none" strike="noStrike">
                <a:solidFill>
                  <a:srgbClr val="00FF00"/>
                </a:solidFill>
                <a:latin typeface="Cabin"/>
                <a:ea typeface="Cabin"/>
                <a:cs typeface="Cabin"/>
                <a:sym typeface="Cabin"/>
              </a:rPr>
              <a:t>logical key</a:t>
            </a:r>
            <a:r>
              <a:rPr b="0" baseline="0" i="0" lang="en-US" sz="3600" u="none" cap="none" strike="noStrike">
                <a:solidFill>
                  <a:schemeClr val="lt1"/>
                </a:solidFill>
                <a:latin typeface="Cabin"/>
                <a:ea typeface="Cabin"/>
                <a:cs typeface="Cabin"/>
                <a:sym typeface="Cabin"/>
              </a:rPr>
              <a:t> as the </a:t>
            </a:r>
            <a:r>
              <a:rPr b="0" baseline="0" i="0" lang="en-US" sz="3600" u="none" cap="none" strike="noStrike">
                <a:solidFill>
                  <a:srgbClr val="FF7F00"/>
                </a:solidFill>
                <a:latin typeface="Cabin"/>
                <a:ea typeface="Cabin"/>
                <a:cs typeface="Cabin"/>
                <a:sym typeface="Cabin"/>
              </a:rPr>
              <a:t>primary key</a:t>
            </a:r>
          </a:p>
          <a:p>
            <a:pPr indent="-457200" lvl="0" marL="457200" marR="0" rtl="0" algn="l">
              <a:lnSpc>
                <a:spcPct val="100000"/>
              </a:lnSpc>
              <a:spcBef>
                <a:spcPts val="3500"/>
              </a:spcBef>
              <a:spcAft>
                <a:spcPts val="1000"/>
              </a:spcAft>
              <a:buClr>
                <a:schemeClr val="lt1"/>
              </a:buClr>
              <a:buSzPct val="100000"/>
              <a:buFont typeface="Cabin"/>
              <a:buChar char="•"/>
            </a:pPr>
            <a:r>
              <a:rPr b="0" baseline="0" i="0" lang="en-US" sz="3600" u="none" cap="none" strike="noStrike">
                <a:solidFill>
                  <a:srgbClr val="00FF00"/>
                </a:solidFill>
                <a:latin typeface="Cabin"/>
                <a:ea typeface="Cabin"/>
                <a:cs typeface="Cabin"/>
                <a:sym typeface="Cabin"/>
              </a:rPr>
              <a:t>Logical keys</a:t>
            </a:r>
            <a:r>
              <a:rPr b="0" baseline="0" i="0" lang="en-US" sz="3600" u="none" cap="none" strike="noStrike">
                <a:solidFill>
                  <a:schemeClr val="lt1"/>
                </a:solidFill>
                <a:latin typeface="Cabin"/>
                <a:ea typeface="Cabin"/>
                <a:cs typeface="Cabin"/>
                <a:sym typeface="Cabin"/>
              </a:rPr>
              <a:t> can and do change, albeit slowly</a:t>
            </a:r>
          </a:p>
          <a:p>
            <a:pPr indent="-457200" lvl="0" marL="457200" marR="0" rtl="0" algn="l">
              <a:lnSpc>
                <a:spcPct val="100000"/>
              </a:lnSpc>
              <a:spcBef>
                <a:spcPts val="3500"/>
              </a:spcBef>
              <a:spcAft>
                <a:spcPts val="1000"/>
              </a:spcAft>
              <a:buClr>
                <a:schemeClr val="lt1"/>
              </a:buClr>
              <a:buSzPct val="100000"/>
              <a:buFont typeface="Cabin"/>
              <a:buChar char="•"/>
            </a:pPr>
            <a:r>
              <a:rPr b="0" baseline="0" i="0" lang="en-US" sz="3600" u="none" cap="none" strike="noStrike">
                <a:solidFill>
                  <a:srgbClr val="FF00FF"/>
                </a:solidFill>
                <a:latin typeface="Cabin"/>
                <a:ea typeface="Cabin"/>
                <a:cs typeface="Cabin"/>
                <a:sym typeface="Cabin"/>
              </a:rPr>
              <a:t>Relationships</a:t>
            </a:r>
            <a:r>
              <a:rPr b="0" baseline="0" i="0" lang="en-US" sz="3600" u="none" cap="none" strike="noStrike">
                <a:solidFill>
                  <a:schemeClr val="lt1"/>
                </a:solidFill>
                <a:latin typeface="Cabin"/>
                <a:ea typeface="Cabin"/>
                <a:cs typeface="Cabin"/>
                <a:sym typeface="Cabin"/>
              </a:rPr>
              <a:t> that are based on matching string fields are far less efficient than integers performance-wise</a:t>
            </a:r>
          </a:p>
        </p:txBody>
      </p:sp>
      <p:sp>
        <p:nvSpPr>
          <p:cNvPr id="564" name="Shape 564"/>
          <p:cNvSpPr txBox="1"/>
          <p:nvPr/>
        </p:nvSpPr>
        <p:spPr>
          <a:xfrm>
            <a:off x="12026700" y="2603500"/>
            <a:ext cx="2797199" cy="5030400"/>
          </a:xfrm>
          <a:prstGeom prst="rect">
            <a:avLst/>
          </a:prstGeom>
          <a:noFill/>
          <a:ln cap="rnd" w="12700">
            <a:solidFill>
              <a:schemeClr val="lt1"/>
            </a:solidFill>
            <a:prstDash val="solid"/>
            <a:miter/>
            <a:headEnd len="med" w="med" type="none"/>
            <a:tailEnd len="med" w="med" type="none"/>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b="0" baseline="0" i="0" lang="en-US" sz="3600" u="none" cap="none" strike="noStrike">
                <a:solidFill>
                  <a:srgbClr val="FFFF00"/>
                </a:solidFill>
                <a:latin typeface="Cabin"/>
                <a:ea typeface="Cabin"/>
                <a:cs typeface="Cabin"/>
                <a:sym typeface="Cabin"/>
              </a:rPr>
              <a:t>User</a:t>
            </a:r>
          </a:p>
          <a:p>
            <a:pPr indent="0" lvl="0" marL="0" marR="0" rtl="0" algn="l">
              <a:lnSpc>
                <a:spcPct val="100000"/>
              </a:lnSpc>
              <a:spcBef>
                <a:spcPts val="0"/>
              </a:spcBef>
              <a:spcAft>
                <a:spcPts val="0"/>
              </a:spcAft>
              <a:buClr>
                <a:srgbClr val="FF7F00"/>
              </a:buClr>
              <a:buSzPct val="25000"/>
              <a:buFont typeface="Cabin"/>
              <a:buNone/>
            </a:pPr>
            <a:r>
              <a:rPr lang="en-US" sz="3600">
                <a:solidFill>
                  <a:srgbClr val="FF7F00"/>
                </a:solidFill>
                <a:latin typeface="Cabin"/>
                <a:ea typeface="Cabin"/>
                <a:cs typeface="Cabin"/>
                <a:sym typeface="Cabin"/>
              </a:rPr>
              <a:t> </a:t>
            </a:r>
            <a:r>
              <a:rPr b="0" baseline="0" i="0" lang="en-US" sz="3600" u="none" cap="none" strike="noStrike">
                <a:solidFill>
                  <a:srgbClr val="FF7F00"/>
                </a:solidFill>
                <a:latin typeface="Cabin"/>
                <a:ea typeface="Cabin"/>
                <a:cs typeface="Cabin"/>
                <a:sym typeface="Cabin"/>
              </a:rPr>
              <a:t>id</a:t>
            </a:r>
          </a:p>
          <a:p>
            <a:pPr indent="0" lvl="0" marL="0" marR="0" rtl="0" algn="l">
              <a:lnSpc>
                <a:spcPct val="100000"/>
              </a:lnSpc>
              <a:spcBef>
                <a:spcPts val="0"/>
              </a:spcBef>
              <a:spcAft>
                <a:spcPts val="0"/>
              </a:spcAft>
              <a:buClr>
                <a:srgbClr val="00FF00"/>
              </a:buClr>
              <a:buSzPct val="25000"/>
              <a:buFont typeface="Cabin"/>
              <a:buNone/>
            </a:pPr>
            <a:r>
              <a:rPr lang="en-US" sz="3600">
                <a:solidFill>
                  <a:srgbClr val="00FF00"/>
                </a:solidFill>
                <a:latin typeface="Cabin"/>
                <a:ea typeface="Cabin"/>
                <a:cs typeface="Cabin"/>
                <a:sym typeface="Cabin"/>
              </a:rPr>
              <a:t> </a:t>
            </a:r>
            <a:r>
              <a:rPr b="0" baseline="0" i="0" lang="en-US" sz="3600" u="none" cap="none" strike="noStrike">
                <a:solidFill>
                  <a:srgbClr val="00FF00"/>
                </a:solidFill>
                <a:latin typeface="Cabin"/>
                <a:ea typeface="Cabin"/>
                <a:cs typeface="Cabin"/>
                <a:sym typeface="Cabin"/>
              </a:rPr>
              <a:t>login</a:t>
            </a:r>
          </a:p>
          <a:p>
            <a:pPr indent="0" lvl="0" marL="0" marR="0" rtl="0" algn="l">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 </a:t>
            </a:r>
            <a:r>
              <a:rPr b="0" baseline="0" i="0" lang="en-US" sz="3600" u="none" cap="none" strike="noStrike">
                <a:solidFill>
                  <a:schemeClr val="lt1"/>
                </a:solidFill>
                <a:latin typeface="Cabin"/>
                <a:ea typeface="Cabin"/>
                <a:cs typeface="Cabin"/>
                <a:sym typeface="Cabin"/>
              </a:rPr>
              <a:t>password</a:t>
            </a:r>
          </a:p>
          <a:p>
            <a:pPr indent="0" lvl="0" marL="0" marR="0" rtl="0" algn="l">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 </a:t>
            </a:r>
            <a:r>
              <a:rPr b="0" baseline="0" i="0" lang="en-US" sz="3600" u="none" cap="none" strike="noStrike">
                <a:solidFill>
                  <a:schemeClr val="lt1"/>
                </a:solidFill>
                <a:latin typeface="Cabin"/>
                <a:ea typeface="Cabin"/>
                <a:cs typeface="Cabin"/>
                <a:sym typeface="Cabin"/>
              </a:rPr>
              <a:t>name</a:t>
            </a:r>
          </a:p>
          <a:p>
            <a:pPr indent="0" lvl="0" marL="0" marR="0" rtl="0" algn="l">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 </a:t>
            </a:r>
            <a:r>
              <a:rPr b="0" baseline="0" i="0" lang="en-US" sz="3600" u="none" cap="none" strike="noStrike">
                <a:solidFill>
                  <a:schemeClr val="lt1"/>
                </a:solidFill>
                <a:latin typeface="Cabin"/>
                <a:ea typeface="Cabin"/>
                <a:cs typeface="Cabin"/>
                <a:sym typeface="Cabin"/>
              </a:rPr>
              <a:t>email</a:t>
            </a:r>
          </a:p>
          <a:p>
            <a:pPr indent="0" lvl="0" marL="0" marR="0" rtl="0" algn="l">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 </a:t>
            </a:r>
            <a:r>
              <a:rPr b="0" baseline="0" i="0" lang="en-US" sz="3600" u="none" cap="none" strike="noStrike">
                <a:solidFill>
                  <a:schemeClr val="lt1"/>
                </a:solidFill>
                <a:latin typeface="Cabin"/>
                <a:ea typeface="Cabin"/>
                <a:cs typeface="Cabin"/>
                <a:sym typeface="Cabin"/>
              </a:rPr>
              <a:t>created_at</a:t>
            </a:r>
          </a:p>
          <a:p>
            <a:pPr indent="0" lvl="0" marL="0" marR="0" rtl="0" algn="l">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 </a:t>
            </a:r>
            <a:r>
              <a:rPr b="0" baseline="0" i="0" lang="en-US" sz="3600" u="none" cap="none" strike="noStrike">
                <a:solidFill>
                  <a:schemeClr val="lt1"/>
                </a:solidFill>
                <a:latin typeface="Cabin"/>
                <a:ea typeface="Cabin"/>
                <a:cs typeface="Cabin"/>
                <a:sym typeface="Cabin"/>
              </a:rPr>
              <a:t>modified_at</a:t>
            </a:r>
          </a:p>
          <a:p>
            <a:pPr indent="0" lvl="0" marL="0" marR="0" rtl="0" algn="l">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 </a:t>
            </a:r>
            <a:r>
              <a:rPr b="0" baseline="0" i="0" lang="en-US" sz="3600" u="none" cap="none" strike="noStrike">
                <a:solidFill>
                  <a:schemeClr val="lt1"/>
                </a:solidFill>
                <a:latin typeface="Cabin"/>
                <a:ea typeface="Cabin"/>
                <a:cs typeface="Cabin"/>
                <a:sym typeface="Cabin"/>
              </a:rPr>
              <a:t>login_at</a:t>
            </a:r>
          </a:p>
        </p:txBody>
      </p:sp>
    </p:spTree>
  </p:cSld>
  <p:clrMapOvr>
    <a:masterClrMapping/>
  </p:clrMapOvr>
  <p:transition spd="slow">
    <p:cut/>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8" name="Shape 568"/>
        <p:cNvGrpSpPr/>
        <p:nvPr/>
      </p:nvGrpSpPr>
      <p:grpSpPr>
        <a:xfrm>
          <a:off x="0" y="0"/>
          <a:ext cx="0" cy="0"/>
          <a:chOff x="0" y="0"/>
          <a:chExt cx="0" cy="0"/>
        </a:xfrm>
      </p:grpSpPr>
      <p:sp>
        <p:nvSpPr>
          <p:cNvPr id="569" name="Shape 569"/>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b="0" baseline="0" i="0" lang="en-US" sz="7600" u="none" cap="none" strike="noStrike">
                <a:solidFill>
                  <a:srgbClr val="FF00FF"/>
                </a:solidFill>
                <a:latin typeface="Cabin"/>
                <a:ea typeface="Cabin"/>
                <a:cs typeface="Cabin"/>
                <a:sym typeface="Cabin"/>
              </a:rPr>
              <a:t>Foreign Keys</a:t>
            </a:r>
          </a:p>
        </p:txBody>
      </p:sp>
      <p:sp>
        <p:nvSpPr>
          <p:cNvPr id="570" name="Shape 570"/>
          <p:cNvSpPr txBox="1"/>
          <p:nvPr>
            <p:ph idx="1" type="body"/>
          </p:nvPr>
        </p:nvSpPr>
        <p:spPr>
          <a:xfrm>
            <a:off x="1155700" y="2451100"/>
            <a:ext cx="7632699" cy="6311900"/>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100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A</a:t>
            </a:r>
            <a:r>
              <a:rPr b="0" baseline="0" i="0" lang="en-US" sz="3600" u="none" cap="none" strike="noStrike">
                <a:solidFill>
                  <a:srgbClr val="FF00FF"/>
                </a:solidFill>
                <a:latin typeface="Cabin"/>
                <a:ea typeface="Cabin"/>
                <a:cs typeface="Cabin"/>
                <a:sym typeface="Cabin"/>
              </a:rPr>
              <a:t> foreign key</a:t>
            </a:r>
            <a:r>
              <a:rPr b="0" baseline="0" i="0" lang="en-US" sz="3600" u="none" cap="none" strike="noStrike">
                <a:solidFill>
                  <a:schemeClr val="lt1"/>
                </a:solidFill>
                <a:latin typeface="Cabin"/>
                <a:ea typeface="Cabin"/>
                <a:cs typeface="Cabin"/>
                <a:sym typeface="Cabin"/>
              </a:rPr>
              <a:t> is when a table has a column that contains a key which points to the </a:t>
            </a:r>
            <a:r>
              <a:rPr b="0" baseline="0" i="0" lang="en-US" sz="3600" u="none" cap="none" strike="noStrike">
                <a:solidFill>
                  <a:srgbClr val="FF7F00"/>
                </a:solidFill>
                <a:latin typeface="Cabin"/>
                <a:ea typeface="Cabin"/>
                <a:cs typeface="Cabin"/>
                <a:sym typeface="Cabin"/>
              </a:rPr>
              <a:t>primary key</a:t>
            </a:r>
            <a:r>
              <a:rPr b="0" baseline="0" i="0" lang="en-US" sz="3600" u="none" cap="none" strike="noStrike">
                <a:solidFill>
                  <a:schemeClr val="lt1"/>
                </a:solidFill>
                <a:latin typeface="Cabin"/>
                <a:ea typeface="Cabin"/>
                <a:cs typeface="Cabin"/>
                <a:sym typeface="Cabin"/>
              </a:rPr>
              <a:t> of another table.</a:t>
            </a:r>
          </a:p>
          <a:p>
            <a:pPr indent="-457200" lvl="0" marL="457200" marR="0" rtl="0" algn="l">
              <a:lnSpc>
                <a:spcPct val="100000"/>
              </a:lnSpc>
              <a:spcBef>
                <a:spcPts val="3500"/>
              </a:spcBef>
              <a:spcAft>
                <a:spcPts val="100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When all primary keys are integers, then all foreign keys are integers - this is good - very good</a:t>
            </a:r>
          </a:p>
          <a:p>
            <a:pPr indent="-457200" lvl="0" marL="457200" marR="0" rtl="0" algn="l">
              <a:lnSpc>
                <a:spcPct val="100000"/>
              </a:lnSpc>
              <a:spcBef>
                <a:spcPts val="3500"/>
              </a:spcBef>
              <a:spcAft>
                <a:spcPts val="100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If you use strings as foreign keys - you show yourself to be an uncultured swine</a:t>
            </a:r>
          </a:p>
        </p:txBody>
      </p:sp>
      <p:sp>
        <p:nvSpPr>
          <p:cNvPr id="571" name="Shape 571"/>
          <p:cNvSpPr txBox="1"/>
          <p:nvPr/>
        </p:nvSpPr>
        <p:spPr>
          <a:xfrm>
            <a:off x="9986646" y="3460750"/>
            <a:ext cx="1317900" cy="2209799"/>
          </a:xfrm>
          <a:prstGeom prst="rect">
            <a:avLst/>
          </a:prstGeom>
          <a:noFill/>
          <a:ln cap="rnd" w="12700">
            <a:solidFill>
              <a:schemeClr val="lt1"/>
            </a:solidFill>
            <a:prstDash val="solid"/>
            <a:miter/>
            <a:headEnd len="med" w="med" type="none"/>
            <a:tailEnd len="med" w="med" type="none"/>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b="0" baseline="0" i="0" lang="en-US" sz="3600" u="none" cap="none" strike="noStrike">
                <a:solidFill>
                  <a:srgbClr val="FFFF00"/>
                </a:solidFill>
                <a:latin typeface="Cabin"/>
                <a:ea typeface="Cabin"/>
                <a:cs typeface="Cabin"/>
                <a:sym typeface="Cabin"/>
              </a:rPr>
              <a:t>User</a:t>
            </a:r>
          </a:p>
          <a:p>
            <a:pPr indent="0" lvl="0" marL="0" marR="0" rtl="0" algn="l">
              <a:lnSpc>
                <a:spcPct val="100000"/>
              </a:lnSpc>
              <a:spcBef>
                <a:spcPts val="0"/>
              </a:spcBef>
              <a:spcAft>
                <a:spcPts val="0"/>
              </a:spcAft>
              <a:buClr>
                <a:srgbClr val="FF7F00"/>
              </a:buClr>
              <a:buSzPct val="25000"/>
              <a:buFont typeface="Cabin"/>
              <a:buNone/>
            </a:pPr>
            <a:r>
              <a:rPr lang="en-US" sz="3600">
                <a:solidFill>
                  <a:srgbClr val="FF7F00"/>
                </a:solidFill>
                <a:latin typeface="Cabin"/>
                <a:ea typeface="Cabin"/>
                <a:cs typeface="Cabin"/>
                <a:sym typeface="Cabin"/>
              </a:rPr>
              <a:t> </a:t>
            </a:r>
            <a:r>
              <a:rPr b="0" baseline="0" i="0" lang="en-US" sz="3600" u="none" cap="none" strike="noStrike">
                <a:solidFill>
                  <a:srgbClr val="FF7F00"/>
                </a:solidFill>
                <a:latin typeface="Cabin"/>
                <a:ea typeface="Cabin"/>
                <a:cs typeface="Cabin"/>
                <a:sym typeface="Cabin"/>
              </a:rPr>
              <a:t>id</a:t>
            </a:r>
          </a:p>
          <a:p>
            <a:pPr indent="0" lvl="0" marL="0" marR="0" rtl="0" algn="l">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 </a:t>
            </a:r>
            <a:r>
              <a:rPr b="0" baseline="0" i="0" lang="en-US" sz="3600" u="none" cap="none" strike="noStrike">
                <a:solidFill>
                  <a:schemeClr val="lt1"/>
                </a:solidFill>
                <a:latin typeface="Cabin"/>
                <a:ea typeface="Cabin"/>
                <a:cs typeface="Cabin"/>
                <a:sym typeface="Cabin"/>
              </a:rPr>
              <a:t>login</a:t>
            </a:r>
          </a:p>
          <a:p>
            <a:pPr indent="0" lvl="0" marL="0" marR="0" rtl="0" algn="l">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 </a:t>
            </a:r>
            <a:r>
              <a:rPr b="0" baseline="0" i="0" lang="en-US" sz="3600" u="none" cap="none" strike="noStrike">
                <a:solidFill>
                  <a:schemeClr val="lt1"/>
                </a:solidFill>
                <a:latin typeface="Cabin"/>
                <a:ea typeface="Cabin"/>
                <a:cs typeface="Cabin"/>
                <a:sym typeface="Cabin"/>
              </a:rPr>
              <a:t>...</a:t>
            </a:r>
          </a:p>
        </p:txBody>
      </p:sp>
      <p:sp>
        <p:nvSpPr>
          <p:cNvPr id="572" name="Shape 572"/>
          <p:cNvSpPr txBox="1"/>
          <p:nvPr/>
        </p:nvSpPr>
        <p:spPr>
          <a:xfrm>
            <a:off x="13470450" y="3200400"/>
            <a:ext cx="1530300" cy="2730599"/>
          </a:xfrm>
          <a:prstGeom prst="rect">
            <a:avLst/>
          </a:prstGeom>
          <a:noFill/>
          <a:ln cap="rnd" w="12700">
            <a:solidFill>
              <a:schemeClr val="lt1"/>
            </a:solidFill>
            <a:prstDash val="solid"/>
            <a:miter/>
            <a:headEnd len="med" w="med" type="none"/>
            <a:tailEnd len="med" w="med" type="none"/>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b="0" baseline="0" i="0" lang="en-US" sz="3600" u="none" cap="none" strike="noStrike">
                <a:solidFill>
                  <a:srgbClr val="FFFF00"/>
                </a:solidFill>
                <a:latin typeface="Cabin"/>
                <a:ea typeface="Cabin"/>
                <a:cs typeface="Cabin"/>
                <a:sym typeface="Cabin"/>
              </a:rPr>
              <a:t>Site</a:t>
            </a:r>
          </a:p>
          <a:p>
            <a:pPr indent="0" lvl="0" marL="0" marR="0" rtl="0" algn="l">
              <a:lnSpc>
                <a:spcPct val="100000"/>
              </a:lnSpc>
              <a:spcBef>
                <a:spcPts val="0"/>
              </a:spcBef>
              <a:spcAft>
                <a:spcPts val="0"/>
              </a:spcAft>
              <a:buClr>
                <a:srgbClr val="FF7F00"/>
              </a:buClr>
              <a:buSzPct val="25000"/>
              <a:buFont typeface="Cabin"/>
              <a:buNone/>
            </a:pPr>
            <a:r>
              <a:rPr lang="en-US" sz="3600">
                <a:solidFill>
                  <a:srgbClr val="FF7F00"/>
                </a:solidFill>
                <a:latin typeface="Cabin"/>
                <a:ea typeface="Cabin"/>
                <a:cs typeface="Cabin"/>
                <a:sym typeface="Cabin"/>
              </a:rPr>
              <a:t> </a:t>
            </a:r>
            <a:r>
              <a:rPr b="0" baseline="0" i="0" lang="en-US" sz="3600" u="none" cap="none" strike="noStrike">
                <a:solidFill>
                  <a:srgbClr val="FF7F00"/>
                </a:solidFill>
                <a:latin typeface="Cabin"/>
                <a:ea typeface="Cabin"/>
                <a:cs typeface="Cabin"/>
                <a:sym typeface="Cabin"/>
              </a:rPr>
              <a:t>id</a:t>
            </a:r>
          </a:p>
          <a:p>
            <a:pPr indent="0" lvl="0" marL="0" marR="0" rtl="0" algn="l">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 </a:t>
            </a:r>
            <a:r>
              <a:rPr b="0" baseline="0" i="0" lang="en-US" sz="3600" u="none" cap="none" strike="noStrike">
                <a:solidFill>
                  <a:schemeClr val="lt1"/>
                </a:solidFill>
                <a:latin typeface="Cabin"/>
                <a:ea typeface="Cabin"/>
                <a:cs typeface="Cabin"/>
                <a:sym typeface="Cabin"/>
              </a:rPr>
              <a:t>title</a:t>
            </a:r>
          </a:p>
          <a:p>
            <a:pPr indent="0" lvl="0" marL="0" marR="0" rtl="0" algn="l">
              <a:lnSpc>
                <a:spcPct val="100000"/>
              </a:lnSpc>
              <a:spcBef>
                <a:spcPts val="0"/>
              </a:spcBef>
              <a:spcAft>
                <a:spcPts val="0"/>
              </a:spcAft>
              <a:buClr>
                <a:srgbClr val="FF00FF"/>
              </a:buClr>
              <a:buSzPct val="25000"/>
              <a:buFont typeface="Cabin"/>
              <a:buNone/>
            </a:pPr>
            <a:r>
              <a:rPr lang="en-US" sz="3600">
                <a:solidFill>
                  <a:srgbClr val="FF00FF"/>
                </a:solidFill>
                <a:latin typeface="Cabin"/>
                <a:ea typeface="Cabin"/>
                <a:cs typeface="Cabin"/>
                <a:sym typeface="Cabin"/>
              </a:rPr>
              <a:t> </a:t>
            </a:r>
            <a:r>
              <a:rPr b="0" baseline="0" i="0" lang="en-US" sz="3600" u="none" cap="none" strike="noStrike">
                <a:solidFill>
                  <a:srgbClr val="FF00FF"/>
                </a:solidFill>
                <a:latin typeface="Cabin"/>
                <a:ea typeface="Cabin"/>
                <a:cs typeface="Cabin"/>
                <a:sym typeface="Cabin"/>
              </a:rPr>
              <a:t>user_id</a:t>
            </a:r>
          </a:p>
          <a:p>
            <a:pPr indent="0" lvl="0" marL="0" marR="0" rtl="0" algn="l">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 </a:t>
            </a:r>
            <a:r>
              <a:rPr b="0" baseline="0" i="0" lang="en-US" sz="3600" u="none" cap="none" strike="noStrike">
                <a:solidFill>
                  <a:schemeClr val="lt1"/>
                </a:solidFill>
                <a:latin typeface="Cabin"/>
                <a:ea typeface="Cabin"/>
                <a:cs typeface="Cabin"/>
                <a:sym typeface="Cabin"/>
              </a:rPr>
              <a:t>...</a:t>
            </a:r>
          </a:p>
        </p:txBody>
      </p:sp>
      <p:cxnSp>
        <p:nvCxnSpPr>
          <p:cNvPr id="573" name="Shape 573"/>
          <p:cNvCxnSpPr/>
          <p:nvPr/>
        </p:nvCxnSpPr>
        <p:spPr>
          <a:xfrm>
            <a:off x="11313025" y="4495675"/>
            <a:ext cx="2157600" cy="653100"/>
          </a:xfrm>
          <a:prstGeom prst="straightConnector1">
            <a:avLst/>
          </a:prstGeom>
          <a:noFill/>
          <a:ln cap="rnd" w="63500">
            <a:solidFill>
              <a:srgbClr val="FF00FF"/>
            </a:solidFill>
            <a:prstDash val="solid"/>
            <a:miter/>
            <a:headEnd len="med" w="med" type="stealth"/>
            <a:tailEnd len="med" w="med" type="none"/>
          </a:ln>
        </p:spPr>
      </p:cxn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 name="Shape 188"/>
        <p:cNvGrpSpPr/>
        <p:nvPr/>
      </p:nvGrpSpPr>
      <p:grpSpPr>
        <a:xfrm>
          <a:off x="0" y="0"/>
          <a:ext cx="0" cy="0"/>
          <a:chOff x="0" y="0"/>
          <a:chExt cx="0" cy="0"/>
        </a:xfrm>
      </p:grpSpPr>
      <p:pic>
        <p:nvPicPr>
          <p:cNvPr id="189" name="Shape 189"/>
          <p:cNvPicPr preferRelativeResize="0"/>
          <p:nvPr/>
        </p:nvPicPr>
        <p:blipFill rotWithShape="1">
          <a:blip r:embed="rId3">
            <a:alphaModFix/>
          </a:blip>
          <a:srcRect b="0" l="0" r="0" t="0"/>
          <a:stretch/>
        </p:blipFill>
        <p:spPr>
          <a:xfrm>
            <a:off x="1530075" y="169150"/>
            <a:ext cx="12966599" cy="5568899"/>
          </a:xfrm>
          <a:prstGeom prst="rect">
            <a:avLst/>
          </a:prstGeom>
          <a:noFill/>
          <a:ln>
            <a:noFill/>
          </a:ln>
        </p:spPr>
      </p:pic>
      <p:sp>
        <p:nvSpPr>
          <p:cNvPr id="190" name="Shape 190"/>
          <p:cNvSpPr txBox="1"/>
          <p:nvPr/>
        </p:nvSpPr>
        <p:spPr>
          <a:xfrm>
            <a:off x="428625" y="6083300"/>
            <a:ext cx="15379700" cy="27051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3400" u="none" cap="none" strike="noStrike">
                <a:solidFill>
                  <a:srgbClr val="FFFF00"/>
                </a:solidFill>
                <a:latin typeface="Cabin"/>
                <a:ea typeface="Cabin"/>
                <a:cs typeface="Cabin"/>
                <a:sym typeface="Cabin"/>
              </a:rPr>
              <a:t>A </a:t>
            </a:r>
            <a:r>
              <a:rPr b="0" baseline="0" i="0" lang="en-US" sz="3400" u="none" cap="none" strike="noStrike">
                <a:solidFill>
                  <a:srgbClr val="00FF00"/>
                </a:solidFill>
                <a:latin typeface="Cabin"/>
                <a:ea typeface="Cabin"/>
                <a:cs typeface="Cabin"/>
                <a:sym typeface="Cabin"/>
              </a:rPr>
              <a:t>relation</a:t>
            </a:r>
            <a:r>
              <a:rPr b="0" baseline="0" i="0" lang="en-US" sz="3400" u="none" cap="none" strike="noStrike">
                <a:solidFill>
                  <a:srgbClr val="FFFF00"/>
                </a:solidFill>
                <a:latin typeface="Cabin"/>
                <a:ea typeface="Cabin"/>
                <a:cs typeface="Cabin"/>
                <a:sym typeface="Cabin"/>
              </a:rPr>
              <a:t> is defined as a </a:t>
            </a:r>
            <a:r>
              <a:rPr b="0" baseline="0" i="0" lang="en-US" sz="3400" u="none" cap="none" strike="noStrike">
                <a:solidFill>
                  <a:srgbClr val="00FF00"/>
                </a:solidFill>
                <a:latin typeface="Cabin"/>
                <a:ea typeface="Cabin"/>
                <a:cs typeface="Cabin"/>
                <a:sym typeface="Cabin"/>
              </a:rPr>
              <a:t>set of </a:t>
            </a:r>
            <a:r>
              <a:rPr b="0" baseline="0" i="0" lang="en-US" sz="3400" u="none" cap="none" strike="noStrike">
                <a:solidFill>
                  <a:srgbClr val="FF7F00"/>
                </a:solidFill>
                <a:latin typeface="Cabin"/>
                <a:ea typeface="Cabin"/>
                <a:cs typeface="Cabin"/>
                <a:sym typeface="Cabin"/>
              </a:rPr>
              <a:t>tuples</a:t>
            </a:r>
            <a:r>
              <a:rPr b="0" baseline="0" i="0" lang="en-US" sz="3400" u="none" cap="none" strike="noStrike">
                <a:solidFill>
                  <a:srgbClr val="FFFF00"/>
                </a:solidFill>
                <a:latin typeface="Cabin"/>
                <a:ea typeface="Cabin"/>
                <a:cs typeface="Cabin"/>
                <a:sym typeface="Cabin"/>
              </a:rPr>
              <a:t> that have the same </a:t>
            </a:r>
            <a:r>
              <a:rPr b="0" baseline="0" i="0" lang="en-US" sz="3400" u="none" cap="none" strike="noStrike">
                <a:solidFill>
                  <a:srgbClr val="FF00FF"/>
                </a:solidFill>
                <a:latin typeface="Cabin"/>
                <a:ea typeface="Cabin"/>
                <a:cs typeface="Cabin"/>
                <a:sym typeface="Cabin"/>
              </a:rPr>
              <a:t>attributes</a:t>
            </a:r>
            <a:r>
              <a:rPr b="0" baseline="0" i="0" lang="en-US" sz="3400" u="none" cap="none" strike="noStrike">
                <a:solidFill>
                  <a:srgbClr val="FFFF00"/>
                </a:solidFill>
                <a:latin typeface="Cabin"/>
                <a:ea typeface="Cabin"/>
                <a:cs typeface="Cabin"/>
                <a:sym typeface="Cabin"/>
              </a:rPr>
              <a:t>.   A </a:t>
            </a:r>
            <a:r>
              <a:rPr b="0" baseline="0" i="0" lang="en-US" sz="3400" u="none" cap="none" strike="noStrike">
                <a:solidFill>
                  <a:srgbClr val="FF7F00"/>
                </a:solidFill>
                <a:latin typeface="Cabin"/>
                <a:ea typeface="Cabin"/>
                <a:cs typeface="Cabin"/>
                <a:sym typeface="Cabin"/>
              </a:rPr>
              <a:t>tuple</a:t>
            </a:r>
            <a:r>
              <a:rPr b="0" baseline="0" i="0" lang="en-US" sz="3400" u="none" cap="none" strike="noStrike">
                <a:solidFill>
                  <a:srgbClr val="FFFF00"/>
                </a:solidFill>
                <a:latin typeface="Cabin"/>
                <a:ea typeface="Cabin"/>
                <a:cs typeface="Cabin"/>
                <a:sym typeface="Cabin"/>
              </a:rPr>
              <a:t> usually represents </a:t>
            </a:r>
            <a:r>
              <a:rPr b="0" baseline="0" i="0" lang="en-US" sz="3400" u="none" cap="none" strike="noStrike">
                <a:solidFill>
                  <a:srgbClr val="FF7F00"/>
                </a:solidFill>
                <a:latin typeface="Cabin"/>
                <a:ea typeface="Cabin"/>
                <a:cs typeface="Cabin"/>
                <a:sym typeface="Cabin"/>
              </a:rPr>
              <a:t>an object</a:t>
            </a:r>
            <a:r>
              <a:rPr b="0" baseline="0" i="0" lang="en-US" sz="3400" u="none" cap="none" strike="noStrike">
                <a:solidFill>
                  <a:srgbClr val="FFFF00"/>
                </a:solidFill>
                <a:latin typeface="Cabin"/>
                <a:ea typeface="Cabin"/>
                <a:cs typeface="Cabin"/>
                <a:sym typeface="Cabin"/>
              </a:rPr>
              <a:t> and information about that object.  </a:t>
            </a:r>
            <a:r>
              <a:rPr b="0" baseline="0" i="0" lang="en-US" sz="3400" u="none" cap="none" strike="noStrike">
                <a:solidFill>
                  <a:srgbClr val="FF7F00"/>
                </a:solidFill>
                <a:latin typeface="Cabin"/>
                <a:ea typeface="Cabin"/>
                <a:cs typeface="Cabin"/>
                <a:sym typeface="Cabin"/>
              </a:rPr>
              <a:t>Objects</a:t>
            </a:r>
            <a:r>
              <a:rPr b="0" baseline="0" i="0" lang="en-US" sz="3400" u="none" cap="none" strike="noStrike">
                <a:solidFill>
                  <a:srgbClr val="FFFF00"/>
                </a:solidFill>
                <a:latin typeface="Cabin"/>
                <a:ea typeface="Cabin"/>
                <a:cs typeface="Cabin"/>
                <a:sym typeface="Cabin"/>
              </a:rPr>
              <a:t> are typically physical objects or concepts.   A </a:t>
            </a:r>
            <a:r>
              <a:rPr b="0" baseline="0" i="0" lang="en-US" sz="3400" u="none" cap="none" strike="noStrike">
                <a:solidFill>
                  <a:srgbClr val="00FF00"/>
                </a:solidFill>
                <a:latin typeface="Cabin"/>
                <a:ea typeface="Cabin"/>
                <a:cs typeface="Cabin"/>
                <a:sym typeface="Cabin"/>
              </a:rPr>
              <a:t>relation</a:t>
            </a:r>
            <a:r>
              <a:rPr b="0" baseline="0" i="0" lang="en-US" sz="3400" u="none" cap="none" strike="noStrike">
                <a:solidFill>
                  <a:srgbClr val="FFFF00"/>
                </a:solidFill>
                <a:latin typeface="Cabin"/>
                <a:ea typeface="Cabin"/>
                <a:cs typeface="Cabin"/>
                <a:sym typeface="Cabin"/>
              </a:rPr>
              <a:t> is usually described as a </a:t>
            </a:r>
            <a:r>
              <a:rPr b="0" baseline="0" i="0" lang="en-US" sz="3400" u="none" cap="none" strike="noStrike">
                <a:solidFill>
                  <a:srgbClr val="00FF00"/>
                </a:solidFill>
                <a:latin typeface="Cabin"/>
                <a:ea typeface="Cabin"/>
                <a:cs typeface="Cabin"/>
                <a:sym typeface="Cabin"/>
              </a:rPr>
              <a:t>table</a:t>
            </a:r>
            <a:r>
              <a:rPr b="0" baseline="0" i="0" lang="en-US" sz="3400" u="none" cap="none" strike="noStrike">
                <a:solidFill>
                  <a:srgbClr val="FFFF00"/>
                </a:solidFill>
                <a:latin typeface="Cabin"/>
                <a:ea typeface="Cabin"/>
                <a:cs typeface="Cabin"/>
                <a:sym typeface="Cabin"/>
              </a:rPr>
              <a:t>, which is organized into </a:t>
            </a:r>
            <a:r>
              <a:rPr b="0" baseline="0" i="0" lang="en-US" sz="3400" u="none" cap="none" strike="noStrike">
                <a:solidFill>
                  <a:srgbClr val="FF7F00"/>
                </a:solidFill>
                <a:latin typeface="Cabin"/>
                <a:ea typeface="Cabin"/>
                <a:cs typeface="Cabin"/>
                <a:sym typeface="Cabin"/>
              </a:rPr>
              <a:t>rows</a:t>
            </a:r>
            <a:r>
              <a:rPr b="0" baseline="0" i="0" lang="en-US" sz="3400" u="none" cap="none" strike="noStrike">
                <a:solidFill>
                  <a:srgbClr val="FFFF00"/>
                </a:solidFill>
                <a:latin typeface="Cabin"/>
                <a:ea typeface="Cabin"/>
                <a:cs typeface="Cabin"/>
                <a:sym typeface="Cabin"/>
              </a:rPr>
              <a:t> and </a:t>
            </a:r>
            <a:r>
              <a:rPr b="0" baseline="0" i="0" lang="en-US" sz="3400" u="none" cap="none" strike="noStrike">
                <a:solidFill>
                  <a:srgbClr val="FF00FF"/>
                </a:solidFill>
                <a:latin typeface="Cabin"/>
                <a:ea typeface="Cabin"/>
                <a:cs typeface="Cabin"/>
                <a:sym typeface="Cabin"/>
              </a:rPr>
              <a:t>columns</a:t>
            </a:r>
            <a:r>
              <a:rPr b="0" baseline="0" i="0" lang="en-US" sz="3400" u="none" cap="none" strike="noStrike">
                <a:solidFill>
                  <a:srgbClr val="FFFF00"/>
                </a:solidFill>
                <a:latin typeface="Cabin"/>
                <a:ea typeface="Cabin"/>
                <a:cs typeface="Cabin"/>
                <a:sym typeface="Cabin"/>
              </a:rPr>
              <a:t>.   All the data</a:t>
            </a:r>
            <a:r>
              <a:rPr b="0" baseline="0" i="0" lang="en-US" sz="3400" u="sng" cap="none" strike="noStrike">
                <a:solidFill>
                  <a:schemeClr val="hlink"/>
                </a:solidFill>
                <a:latin typeface="Cabin"/>
                <a:ea typeface="Cabin"/>
                <a:cs typeface="Cabin"/>
                <a:sym typeface="Cabin"/>
                <a:hlinkClick r:id="rId4"/>
              </a:rPr>
              <a:t> </a:t>
            </a:r>
            <a:r>
              <a:rPr b="0" baseline="0" i="0" lang="en-US" sz="3400" u="none" cap="none" strike="noStrike">
                <a:solidFill>
                  <a:srgbClr val="FFFF00"/>
                </a:solidFill>
                <a:latin typeface="Cabin"/>
                <a:ea typeface="Cabin"/>
                <a:cs typeface="Cabin"/>
                <a:sym typeface="Cabin"/>
              </a:rPr>
              <a:t>referenced by an </a:t>
            </a:r>
            <a:r>
              <a:rPr b="0" baseline="0" i="0" lang="en-US" sz="3400" u="none" cap="none" strike="noStrike">
                <a:solidFill>
                  <a:srgbClr val="FF00FF"/>
                </a:solidFill>
                <a:latin typeface="Cabin"/>
                <a:ea typeface="Cabin"/>
                <a:cs typeface="Cabin"/>
                <a:sym typeface="Cabin"/>
              </a:rPr>
              <a:t>attribute</a:t>
            </a:r>
            <a:r>
              <a:rPr b="0" baseline="0" i="0" lang="en-US" sz="3400" u="none" cap="none" strike="noStrike">
                <a:solidFill>
                  <a:srgbClr val="FFFF00"/>
                </a:solidFill>
                <a:latin typeface="Cabin"/>
                <a:ea typeface="Cabin"/>
                <a:cs typeface="Cabin"/>
                <a:sym typeface="Cabin"/>
              </a:rPr>
              <a:t> are in the same domain and </a:t>
            </a:r>
            <a:r>
              <a:rPr b="0" baseline="0" i="0" lang="en-US" sz="3400" u="none" cap="none" strike="noStrike">
                <a:solidFill>
                  <a:srgbClr val="FF00FF"/>
                </a:solidFill>
                <a:latin typeface="Cabin"/>
                <a:ea typeface="Cabin"/>
                <a:cs typeface="Cabin"/>
                <a:sym typeface="Cabin"/>
              </a:rPr>
              <a:t>conform to the same constraints.</a:t>
            </a:r>
            <a:r>
              <a:rPr b="0" baseline="0" i="0" lang="en-US" sz="3400" u="none" cap="none" strike="noStrike">
                <a:solidFill>
                  <a:srgbClr val="FFFF00"/>
                </a:solidFill>
                <a:latin typeface="Cabin"/>
                <a:ea typeface="Cabin"/>
                <a:cs typeface="Cabin"/>
                <a:sym typeface="Cabin"/>
              </a:rPr>
              <a:t>  (</a:t>
            </a:r>
            <a:r>
              <a:rPr lang="en-US" sz="3400">
                <a:solidFill>
                  <a:srgbClr val="FFFF00"/>
                </a:solidFill>
                <a:latin typeface="Cabin"/>
                <a:ea typeface="Cabin"/>
                <a:cs typeface="Cabin"/>
                <a:sym typeface="Cabin"/>
              </a:rPr>
              <a:t>W</a:t>
            </a:r>
            <a:r>
              <a:rPr b="0" baseline="0" i="0" lang="en-US" sz="3400" u="none" cap="none" strike="noStrike">
                <a:solidFill>
                  <a:srgbClr val="FFFF00"/>
                </a:solidFill>
                <a:latin typeface="Cabin"/>
                <a:ea typeface="Cabin"/>
                <a:cs typeface="Cabin"/>
                <a:sym typeface="Cabin"/>
              </a:rPr>
              <a:t>ikipedia)</a:t>
            </a:r>
          </a:p>
        </p:txBody>
      </p:sp>
    </p:spTree>
  </p:cSld>
  <p:clrMapOvr>
    <a:masterClrMapping/>
  </p:clrMapOvr>
  <p:transition spd="slow">
    <p:cut/>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7" name="Shape 577"/>
        <p:cNvGrpSpPr/>
        <p:nvPr/>
      </p:nvGrpSpPr>
      <p:grpSpPr>
        <a:xfrm>
          <a:off x="0" y="0"/>
          <a:ext cx="0" cy="0"/>
          <a:chOff x="0" y="0"/>
          <a:chExt cx="0" cy="0"/>
        </a:xfrm>
      </p:grpSpPr>
      <p:sp>
        <p:nvSpPr>
          <p:cNvPr id="578" name="Shape 578"/>
          <p:cNvSpPr txBox="1"/>
          <p:nvPr>
            <p:ph type="title"/>
          </p:nvPr>
        </p:nvSpPr>
        <p:spPr>
          <a:xfrm>
            <a:off x="1155700" y="1536700"/>
            <a:ext cx="13931900" cy="3086099"/>
          </a:xfrm>
          <a:prstGeom prst="rect">
            <a:avLst/>
          </a:prstGeom>
          <a:noFill/>
          <a:ln>
            <a:noFill/>
          </a:ln>
        </p:spPr>
        <p:txBody>
          <a:bodyPr anchorCtr="0" anchor="b"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7600" u="none" cap="none" strike="noStrike">
                <a:solidFill>
                  <a:srgbClr val="00FF00"/>
                </a:solidFill>
                <a:latin typeface="Cabin"/>
                <a:ea typeface="Cabin"/>
                <a:cs typeface="Cabin"/>
                <a:sym typeface="Cabin"/>
              </a:rPr>
              <a:t>Relationship Building (in tables)</a:t>
            </a:r>
          </a:p>
        </p:txBody>
      </p:sp>
      <p:sp>
        <p:nvSpPr>
          <p:cNvPr id="579" name="Shape 579"/>
          <p:cNvSpPr txBox="1"/>
          <p:nvPr>
            <p:ph idx="1" type="body"/>
          </p:nvPr>
        </p:nvSpPr>
        <p:spPr>
          <a:xfrm>
            <a:off x="1155700" y="4711700"/>
            <a:ext cx="13931900" cy="1054100"/>
          </a:xfrm>
          <a:prstGeom prst="rect">
            <a:avLst/>
          </a:prstGeom>
          <a:noFill/>
          <a:ln>
            <a:noFill/>
          </a:ln>
        </p:spPr>
        <p:txBody>
          <a:bodyPr anchorCtr="0" anchor="t" bIns="38100" lIns="38100" rIns="38100" tIns="38100">
            <a:noAutofit/>
          </a:bodyPr>
          <a:lstStyle/>
          <a:p>
            <a:pPr indent="-342900" lvl="0" marL="342900" marR="0" rtl="0" algn="ctr">
              <a:spcBef>
                <a:spcPts val="0"/>
              </a:spcBef>
              <a:spcAft>
                <a:spcPts val="0"/>
              </a:spcAft>
              <a:buNone/>
            </a:pPr>
            <a:r>
              <a:t/>
            </a:r>
            <a:endParaRPr/>
          </a:p>
        </p:txBody>
      </p:sp>
    </p:spTree>
  </p:cSld>
  <p:clrMapOvr>
    <a:masterClrMapping/>
  </p:clrMapOvr>
  <p:transition spd="slow">
    <p:cut/>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3" name="Shape 583"/>
        <p:cNvGrpSpPr/>
        <p:nvPr/>
      </p:nvGrpSpPr>
      <p:grpSpPr>
        <a:xfrm>
          <a:off x="0" y="0"/>
          <a:ext cx="0" cy="0"/>
          <a:chOff x="0" y="0"/>
          <a:chExt cx="0" cy="0"/>
        </a:xfrm>
      </p:grpSpPr>
      <p:pic>
        <p:nvPicPr>
          <p:cNvPr id="584" name="Shape 584"/>
          <p:cNvPicPr preferRelativeResize="0"/>
          <p:nvPr/>
        </p:nvPicPr>
        <p:blipFill rotWithShape="1">
          <a:blip r:embed="rId3">
            <a:alphaModFix/>
          </a:blip>
          <a:srcRect b="0" l="0" r="0" t="0"/>
          <a:stretch/>
        </p:blipFill>
        <p:spPr>
          <a:xfrm>
            <a:off x="381000" y="6488112"/>
            <a:ext cx="15493999" cy="2593975"/>
          </a:xfrm>
          <a:prstGeom prst="rect">
            <a:avLst/>
          </a:prstGeom>
          <a:noFill/>
          <a:ln>
            <a:noFill/>
          </a:ln>
        </p:spPr>
      </p:pic>
      <p:sp>
        <p:nvSpPr>
          <p:cNvPr id="585" name="Shape 585"/>
          <p:cNvSpPr txBox="1"/>
          <p:nvPr/>
        </p:nvSpPr>
        <p:spPr>
          <a:xfrm>
            <a:off x="13268325" y="723900"/>
            <a:ext cx="1382712"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Track  </a:t>
            </a:r>
          </a:p>
        </p:txBody>
      </p:sp>
      <p:sp>
        <p:nvSpPr>
          <p:cNvPr id="586" name="Shape 586"/>
          <p:cNvSpPr txBox="1"/>
          <p:nvPr/>
        </p:nvSpPr>
        <p:spPr>
          <a:xfrm>
            <a:off x="13452475" y="2120900"/>
            <a:ext cx="1039811"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Len  </a:t>
            </a:r>
          </a:p>
        </p:txBody>
      </p:sp>
      <p:sp>
        <p:nvSpPr>
          <p:cNvPr id="587" name="Shape 587"/>
          <p:cNvSpPr txBox="1"/>
          <p:nvPr/>
        </p:nvSpPr>
        <p:spPr>
          <a:xfrm>
            <a:off x="3789362" y="1358900"/>
            <a:ext cx="1444624"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Artist  </a:t>
            </a:r>
          </a:p>
        </p:txBody>
      </p:sp>
      <p:sp>
        <p:nvSpPr>
          <p:cNvPr id="588" name="Shape 588"/>
          <p:cNvSpPr txBox="1"/>
          <p:nvPr/>
        </p:nvSpPr>
        <p:spPr>
          <a:xfrm>
            <a:off x="7580311" y="3162300"/>
            <a:ext cx="1582737"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Album  </a:t>
            </a:r>
          </a:p>
        </p:txBody>
      </p:sp>
      <p:sp>
        <p:nvSpPr>
          <p:cNvPr id="589" name="Shape 589"/>
          <p:cNvSpPr txBox="1"/>
          <p:nvPr/>
        </p:nvSpPr>
        <p:spPr>
          <a:xfrm>
            <a:off x="10317161" y="5143500"/>
            <a:ext cx="12921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Genre</a:t>
            </a:r>
          </a:p>
        </p:txBody>
      </p:sp>
      <p:sp>
        <p:nvSpPr>
          <p:cNvPr id="590" name="Shape 590"/>
          <p:cNvSpPr txBox="1"/>
          <p:nvPr/>
        </p:nvSpPr>
        <p:spPr>
          <a:xfrm>
            <a:off x="13328650" y="1358900"/>
            <a:ext cx="1262062"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Rating</a:t>
            </a:r>
          </a:p>
        </p:txBody>
      </p:sp>
      <p:sp>
        <p:nvSpPr>
          <p:cNvPr id="591" name="Shape 591"/>
          <p:cNvSpPr txBox="1"/>
          <p:nvPr/>
        </p:nvSpPr>
        <p:spPr>
          <a:xfrm>
            <a:off x="13322300" y="2832100"/>
            <a:ext cx="1300162"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Count</a:t>
            </a:r>
          </a:p>
        </p:txBody>
      </p:sp>
      <p:sp>
        <p:nvSpPr>
          <p:cNvPr id="592" name="Shape 592"/>
          <p:cNvSpPr txBox="1"/>
          <p:nvPr/>
        </p:nvSpPr>
        <p:spPr>
          <a:xfrm>
            <a:off x="12788900" y="508000"/>
            <a:ext cx="2349499" cy="3136899"/>
          </a:xfrm>
          <a:prstGeom prst="rect">
            <a:avLst/>
          </a:prstGeom>
          <a:noFill/>
          <a:ln cap="rnd" w="25400">
            <a:solidFill>
              <a:srgbClr val="FFFF00"/>
            </a:solidFill>
            <a:prstDash val="solid"/>
            <a:miter/>
            <a:headEnd len="med" w="med" type="none"/>
            <a:tailEnd len="med" w="med" type="none"/>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sp>
        <p:nvSpPr>
          <p:cNvPr id="593" name="Shape 593"/>
          <p:cNvSpPr txBox="1"/>
          <p:nvPr/>
        </p:nvSpPr>
        <p:spPr>
          <a:xfrm>
            <a:off x="7200900" y="2768600"/>
            <a:ext cx="2349499" cy="1409700"/>
          </a:xfrm>
          <a:prstGeom prst="rect">
            <a:avLst/>
          </a:prstGeom>
          <a:noFill/>
          <a:ln cap="rnd" w="25400">
            <a:solidFill>
              <a:srgbClr val="FFFF00"/>
            </a:solidFill>
            <a:prstDash val="solid"/>
            <a:miter/>
            <a:headEnd len="med" w="med" type="none"/>
            <a:tailEnd len="med" w="med" type="none"/>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cxnSp>
        <p:nvCxnSpPr>
          <p:cNvPr id="594" name="Shape 594"/>
          <p:cNvCxnSpPr/>
          <p:nvPr/>
        </p:nvCxnSpPr>
        <p:spPr>
          <a:xfrm flipH="1" rot="10800000">
            <a:off x="9796461" y="2195511"/>
            <a:ext cx="2701925" cy="1141411"/>
          </a:xfrm>
          <a:prstGeom prst="straightConnector1">
            <a:avLst/>
          </a:prstGeom>
          <a:noFill/>
          <a:ln cap="rnd" w="88900">
            <a:solidFill>
              <a:srgbClr val="FFFF00"/>
            </a:solidFill>
            <a:prstDash val="solid"/>
            <a:miter/>
            <a:headEnd len="med" w="med" type="stealth"/>
            <a:tailEnd len="med" w="med" type="none"/>
          </a:ln>
        </p:spPr>
      </p:cxnSp>
      <p:sp>
        <p:nvSpPr>
          <p:cNvPr id="595" name="Shape 595"/>
          <p:cNvSpPr txBox="1"/>
          <p:nvPr/>
        </p:nvSpPr>
        <p:spPr>
          <a:xfrm>
            <a:off x="3327400" y="965200"/>
            <a:ext cx="2349499" cy="1409700"/>
          </a:xfrm>
          <a:prstGeom prst="rect">
            <a:avLst/>
          </a:prstGeom>
          <a:noFill/>
          <a:ln cap="rnd" w="25400">
            <a:solidFill>
              <a:srgbClr val="FFFF00"/>
            </a:solidFill>
            <a:prstDash val="solid"/>
            <a:miter/>
            <a:headEnd len="med" w="med" type="none"/>
            <a:tailEnd len="med" w="med" type="none"/>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cxnSp>
        <p:nvCxnSpPr>
          <p:cNvPr id="596" name="Shape 596"/>
          <p:cNvCxnSpPr/>
          <p:nvPr/>
        </p:nvCxnSpPr>
        <p:spPr>
          <a:xfrm>
            <a:off x="5140325" y="2570161"/>
            <a:ext cx="1866900" cy="877887"/>
          </a:xfrm>
          <a:prstGeom prst="straightConnector1">
            <a:avLst/>
          </a:prstGeom>
          <a:noFill/>
          <a:ln cap="rnd" w="88900">
            <a:solidFill>
              <a:srgbClr val="FFFF00"/>
            </a:solidFill>
            <a:prstDash val="solid"/>
            <a:miter/>
            <a:headEnd len="med" w="med" type="stealth"/>
            <a:tailEnd len="med" w="med" type="none"/>
          </a:ln>
        </p:spPr>
      </p:cxnSp>
      <p:sp>
        <p:nvSpPr>
          <p:cNvPr id="597" name="Shape 597"/>
          <p:cNvSpPr txBox="1"/>
          <p:nvPr/>
        </p:nvSpPr>
        <p:spPr>
          <a:xfrm>
            <a:off x="9779000" y="4749800"/>
            <a:ext cx="2349600" cy="1409700"/>
          </a:xfrm>
          <a:prstGeom prst="rect">
            <a:avLst/>
          </a:prstGeom>
          <a:noFill/>
          <a:ln cap="rnd" w="25400">
            <a:solidFill>
              <a:srgbClr val="FFFF00"/>
            </a:solidFill>
            <a:prstDash val="solid"/>
            <a:miter/>
            <a:headEnd len="med" w="med" type="none"/>
            <a:tailEnd len="med" w="med" type="none"/>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cxnSp>
        <p:nvCxnSpPr>
          <p:cNvPr id="598" name="Shape 598"/>
          <p:cNvCxnSpPr/>
          <p:nvPr/>
        </p:nvCxnSpPr>
        <p:spPr>
          <a:xfrm flipH="1" rot="10800000">
            <a:off x="12285661" y="3933825"/>
            <a:ext cx="1228724" cy="1493836"/>
          </a:xfrm>
          <a:prstGeom prst="straightConnector1">
            <a:avLst/>
          </a:prstGeom>
          <a:noFill/>
          <a:ln cap="rnd" w="88900">
            <a:solidFill>
              <a:srgbClr val="FFFF00"/>
            </a:solidFill>
            <a:prstDash val="solid"/>
            <a:miter/>
            <a:headEnd len="med" w="med" type="stealth"/>
            <a:tailEnd len="med" w="med" type="none"/>
          </a:ln>
        </p:spPr>
      </p:cxnSp>
      <p:sp>
        <p:nvSpPr>
          <p:cNvPr id="599" name="Shape 599"/>
          <p:cNvSpPr txBox="1"/>
          <p:nvPr/>
        </p:nvSpPr>
        <p:spPr>
          <a:xfrm>
            <a:off x="10317174" y="3255250"/>
            <a:ext cx="22494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belongs-to</a:t>
            </a:r>
          </a:p>
        </p:txBody>
      </p:sp>
      <p:sp>
        <p:nvSpPr>
          <p:cNvPr id="600" name="Shape 600"/>
          <p:cNvSpPr txBox="1"/>
          <p:nvPr/>
        </p:nvSpPr>
        <p:spPr>
          <a:xfrm>
            <a:off x="6172935" y="1765350"/>
            <a:ext cx="23496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belongs-to</a:t>
            </a:r>
          </a:p>
        </p:txBody>
      </p:sp>
      <p:sp>
        <p:nvSpPr>
          <p:cNvPr id="601" name="Shape 601"/>
          <p:cNvSpPr txBox="1"/>
          <p:nvPr/>
        </p:nvSpPr>
        <p:spPr>
          <a:xfrm>
            <a:off x="13143448" y="4755350"/>
            <a:ext cx="22494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belongs-to</a:t>
            </a:r>
          </a:p>
        </p:txBody>
      </p:sp>
    </p:spTree>
  </p:cSld>
  <p:clrMapOvr>
    <a:masterClrMapping/>
  </p:clrMapOvr>
  <p:transition spd="slow">
    <p:cut/>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5" name="Shape 605"/>
        <p:cNvGrpSpPr/>
        <p:nvPr/>
      </p:nvGrpSpPr>
      <p:grpSpPr>
        <a:xfrm>
          <a:off x="0" y="0"/>
          <a:ext cx="0" cy="0"/>
          <a:chOff x="0" y="0"/>
          <a:chExt cx="0" cy="0"/>
        </a:xfrm>
      </p:grpSpPr>
      <p:sp>
        <p:nvSpPr>
          <p:cNvPr id="606" name="Shape 606"/>
          <p:cNvSpPr txBox="1"/>
          <p:nvPr/>
        </p:nvSpPr>
        <p:spPr>
          <a:xfrm>
            <a:off x="1484312" y="1651000"/>
            <a:ext cx="1582737"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Album  </a:t>
            </a:r>
          </a:p>
        </p:txBody>
      </p:sp>
      <p:sp>
        <p:nvSpPr>
          <p:cNvPr id="607" name="Shape 607"/>
          <p:cNvSpPr txBox="1"/>
          <p:nvPr/>
        </p:nvSpPr>
        <p:spPr>
          <a:xfrm>
            <a:off x="1104900" y="1257300"/>
            <a:ext cx="2349499" cy="1409700"/>
          </a:xfrm>
          <a:prstGeom prst="rect">
            <a:avLst/>
          </a:prstGeom>
          <a:noFill/>
          <a:ln cap="rnd" w="25400">
            <a:solidFill>
              <a:srgbClr val="FFFF00"/>
            </a:solidFill>
            <a:prstDash val="solid"/>
            <a:miter/>
            <a:headEnd len="med" w="med" type="none"/>
            <a:tailEnd len="med" w="med" type="none"/>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cxnSp>
        <p:nvCxnSpPr>
          <p:cNvPr id="608" name="Shape 608"/>
          <p:cNvCxnSpPr/>
          <p:nvPr/>
        </p:nvCxnSpPr>
        <p:spPr>
          <a:xfrm flipH="1" rot="10800000">
            <a:off x="3598862" y="1910461"/>
            <a:ext cx="5598000" cy="12000"/>
          </a:xfrm>
          <a:prstGeom prst="straightConnector1">
            <a:avLst/>
          </a:prstGeom>
          <a:noFill/>
          <a:ln cap="rnd" w="88900">
            <a:solidFill>
              <a:srgbClr val="FFFF00"/>
            </a:solidFill>
            <a:prstDash val="solid"/>
            <a:miter/>
            <a:headEnd len="med" w="med" type="stealth"/>
            <a:tailEnd len="med" w="med" type="none"/>
          </a:ln>
        </p:spPr>
      </p:cxnSp>
      <p:sp>
        <p:nvSpPr>
          <p:cNvPr id="609" name="Shape 609"/>
          <p:cNvSpPr txBox="1"/>
          <p:nvPr/>
        </p:nvSpPr>
        <p:spPr>
          <a:xfrm>
            <a:off x="5383197" y="901700"/>
            <a:ext cx="25404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belongs-to</a:t>
            </a:r>
          </a:p>
        </p:txBody>
      </p:sp>
      <p:sp>
        <p:nvSpPr>
          <p:cNvPr id="610" name="Shape 610"/>
          <p:cNvSpPr txBox="1"/>
          <p:nvPr/>
        </p:nvSpPr>
        <p:spPr>
          <a:xfrm>
            <a:off x="6413500" y="4610100"/>
            <a:ext cx="2412999" cy="762000"/>
          </a:xfrm>
          <a:prstGeom prst="rect">
            <a:avLst/>
          </a:prstGeom>
          <a:solidFill>
            <a:schemeClr val="accent1"/>
          </a:solidFill>
          <a:ln cap="rnd" w="88900">
            <a:solidFill>
              <a:srgbClr val="FFFF00"/>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rgbClr val="000000"/>
              </a:buClr>
              <a:buSzPct val="25000"/>
              <a:buFont typeface="Cabin"/>
              <a:buNone/>
            </a:pPr>
            <a:r>
              <a:rPr b="0" baseline="0" i="0" lang="en-US" sz="4000" u="none" cap="none" strike="noStrike">
                <a:solidFill>
                  <a:srgbClr val="000000"/>
                </a:solidFill>
                <a:latin typeface="Cabin"/>
                <a:ea typeface="Cabin"/>
                <a:cs typeface="Cabin"/>
                <a:sym typeface="Cabin"/>
              </a:rPr>
              <a:t>Album</a:t>
            </a:r>
          </a:p>
        </p:txBody>
      </p:sp>
      <p:sp>
        <p:nvSpPr>
          <p:cNvPr id="611" name="Shape 611"/>
          <p:cNvSpPr txBox="1"/>
          <p:nvPr/>
        </p:nvSpPr>
        <p:spPr>
          <a:xfrm>
            <a:off x="6413500" y="5410200"/>
            <a:ext cx="2412999" cy="762000"/>
          </a:xfrm>
          <a:prstGeom prst="rect">
            <a:avLst/>
          </a:prstGeom>
          <a:noFill/>
          <a:ln cap="rnd" w="88900">
            <a:solidFill>
              <a:srgbClr val="FFFF00"/>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0" baseline="0" i="0" lang="en-US" sz="4000" u="none" cap="none" strike="noStrike">
                <a:solidFill>
                  <a:srgbClr val="FF7F00"/>
                </a:solidFill>
                <a:latin typeface="Cabin"/>
                <a:ea typeface="Cabin"/>
                <a:cs typeface="Cabin"/>
                <a:sym typeface="Cabin"/>
              </a:rPr>
              <a:t>id</a:t>
            </a:r>
          </a:p>
        </p:txBody>
      </p:sp>
      <p:sp>
        <p:nvSpPr>
          <p:cNvPr id="612" name="Shape 612"/>
          <p:cNvSpPr txBox="1"/>
          <p:nvPr/>
        </p:nvSpPr>
        <p:spPr>
          <a:xfrm>
            <a:off x="6413500" y="6172200"/>
            <a:ext cx="2412999" cy="762000"/>
          </a:xfrm>
          <a:prstGeom prst="rect">
            <a:avLst/>
          </a:prstGeom>
          <a:noFill/>
          <a:ln cap="rnd" w="88900">
            <a:solidFill>
              <a:srgbClr val="FFFF00"/>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4000" u="none" cap="none" strike="noStrike">
                <a:solidFill>
                  <a:srgbClr val="00FF00"/>
                </a:solidFill>
                <a:latin typeface="Cabin"/>
                <a:ea typeface="Cabin"/>
                <a:cs typeface="Cabin"/>
                <a:sym typeface="Cabin"/>
              </a:rPr>
              <a:t>title</a:t>
            </a:r>
          </a:p>
        </p:txBody>
      </p:sp>
      <p:sp>
        <p:nvSpPr>
          <p:cNvPr id="613" name="Shape 613"/>
          <p:cNvSpPr txBox="1"/>
          <p:nvPr/>
        </p:nvSpPr>
        <p:spPr>
          <a:xfrm>
            <a:off x="12865100" y="3314700"/>
            <a:ext cx="2412999" cy="762000"/>
          </a:xfrm>
          <a:prstGeom prst="rect">
            <a:avLst/>
          </a:prstGeom>
          <a:solidFill>
            <a:schemeClr val="accent1"/>
          </a:solidFill>
          <a:ln cap="rnd" w="88900">
            <a:solidFill>
              <a:srgbClr val="FFFF00"/>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rgbClr val="000000"/>
              </a:buClr>
              <a:buSzPct val="25000"/>
              <a:buFont typeface="Cabin"/>
              <a:buNone/>
            </a:pPr>
            <a:r>
              <a:rPr b="0" baseline="0" i="0" lang="en-US" sz="4000" u="none" cap="none" strike="noStrike">
                <a:solidFill>
                  <a:srgbClr val="000000"/>
                </a:solidFill>
                <a:latin typeface="Cabin"/>
                <a:ea typeface="Cabin"/>
                <a:cs typeface="Cabin"/>
                <a:sym typeface="Cabin"/>
              </a:rPr>
              <a:t>Track</a:t>
            </a:r>
          </a:p>
        </p:txBody>
      </p:sp>
      <p:sp>
        <p:nvSpPr>
          <p:cNvPr id="614" name="Shape 614"/>
          <p:cNvSpPr txBox="1"/>
          <p:nvPr/>
        </p:nvSpPr>
        <p:spPr>
          <a:xfrm>
            <a:off x="12865100" y="4114800"/>
            <a:ext cx="2412999" cy="762000"/>
          </a:xfrm>
          <a:prstGeom prst="rect">
            <a:avLst/>
          </a:prstGeom>
          <a:noFill/>
          <a:ln cap="rnd" w="88900">
            <a:solidFill>
              <a:srgbClr val="FFFF00"/>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0" baseline="0" i="0" lang="en-US" sz="4000" u="none" cap="none" strike="noStrike">
                <a:solidFill>
                  <a:srgbClr val="FF7F00"/>
                </a:solidFill>
                <a:latin typeface="Cabin"/>
                <a:ea typeface="Cabin"/>
                <a:cs typeface="Cabin"/>
                <a:sym typeface="Cabin"/>
              </a:rPr>
              <a:t>id</a:t>
            </a:r>
          </a:p>
        </p:txBody>
      </p:sp>
      <p:sp>
        <p:nvSpPr>
          <p:cNvPr id="615" name="Shape 615"/>
          <p:cNvSpPr txBox="1"/>
          <p:nvPr/>
        </p:nvSpPr>
        <p:spPr>
          <a:xfrm>
            <a:off x="12865100" y="4876800"/>
            <a:ext cx="2412999" cy="762000"/>
          </a:xfrm>
          <a:prstGeom prst="rect">
            <a:avLst/>
          </a:prstGeom>
          <a:noFill/>
          <a:ln cap="rnd" w="88900">
            <a:solidFill>
              <a:srgbClr val="FFFF00"/>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4000" u="none" cap="none" strike="noStrike">
                <a:solidFill>
                  <a:srgbClr val="00FF00"/>
                </a:solidFill>
                <a:latin typeface="Cabin"/>
                <a:ea typeface="Cabin"/>
                <a:cs typeface="Cabin"/>
                <a:sym typeface="Cabin"/>
              </a:rPr>
              <a:t>title</a:t>
            </a:r>
          </a:p>
        </p:txBody>
      </p:sp>
      <p:sp>
        <p:nvSpPr>
          <p:cNvPr id="616" name="Shape 616"/>
          <p:cNvSpPr txBox="1"/>
          <p:nvPr/>
        </p:nvSpPr>
        <p:spPr>
          <a:xfrm>
            <a:off x="12865100" y="5664200"/>
            <a:ext cx="2412999" cy="762000"/>
          </a:xfrm>
          <a:prstGeom prst="rect">
            <a:avLst/>
          </a:prstGeom>
          <a:noFill/>
          <a:ln cap="rnd" w="88900">
            <a:solidFill>
              <a:srgbClr val="FFFF00"/>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4000" u="none" cap="none" strike="noStrike">
                <a:solidFill>
                  <a:schemeClr val="lt1"/>
                </a:solidFill>
                <a:latin typeface="Cabin"/>
                <a:ea typeface="Cabin"/>
                <a:cs typeface="Cabin"/>
                <a:sym typeface="Cabin"/>
              </a:rPr>
              <a:t>rating</a:t>
            </a:r>
          </a:p>
        </p:txBody>
      </p:sp>
      <p:sp>
        <p:nvSpPr>
          <p:cNvPr id="617" name="Shape 617"/>
          <p:cNvSpPr txBox="1"/>
          <p:nvPr/>
        </p:nvSpPr>
        <p:spPr>
          <a:xfrm>
            <a:off x="12865100" y="6400800"/>
            <a:ext cx="2412999" cy="762000"/>
          </a:xfrm>
          <a:prstGeom prst="rect">
            <a:avLst/>
          </a:prstGeom>
          <a:noFill/>
          <a:ln cap="rnd" w="88900">
            <a:solidFill>
              <a:srgbClr val="FFFF00"/>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4000" u="none" cap="none" strike="noStrike">
                <a:solidFill>
                  <a:schemeClr val="lt1"/>
                </a:solidFill>
                <a:latin typeface="Cabin"/>
                <a:ea typeface="Cabin"/>
                <a:cs typeface="Cabin"/>
                <a:sym typeface="Cabin"/>
              </a:rPr>
              <a:t>len</a:t>
            </a:r>
          </a:p>
        </p:txBody>
      </p:sp>
      <p:sp>
        <p:nvSpPr>
          <p:cNvPr id="618" name="Shape 618"/>
          <p:cNvSpPr txBox="1"/>
          <p:nvPr/>
        </p:nvSpPr>
        <p:spPr>
          <a:xfrm>
            <a:off x="12865100" y="7188200"/>
            <a:ext cx="2412999" cy="762000"/>
          </a:xfrm>
          <a:prstGeom prst="rect">
            <a:avLst/>
          </a:prstGeom>
          <a:noFill/>
          <a:ln cap="rnd" w="88900">
            <a:solidFill>
              <a:srgbClr val="FFFF00"/>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4000" u="none" cap="none" strike="noStrike">
                <a:solidFill>
                  <a:schemeClr val="lt1"/>
                </a:solidFill>
                <a:latin typeface="Cabin"/>
                <a:ea typeface="Cabin"/>
                <a:cs typeface="Cabin"/>
                <a:sym typeface="Cabin"/>
              </a:rPr>
              <a:t>count</a:t>
            </a:r>
          </a:p>
        </p:txBody>
      </p:sp>
      <p:sp>
        <p:nvSpPr>
          <p:cNvPr id="619" name="Shape 619"/>
          <p:cNvSpPr txBox="1"/>
          <p:nvPr/>
        </p:nvSpPr>
        <p:spPr>
          <a:xfrm>
            <a:off x="12865100" y="7950200"/>
            <a:ext cx="2412999" cy="762000"/>
          </a:xfrm>
          <a:prstGeom prst="rect">
            <a:avLst/>
          </a:prstGeom>
          <a:noFill/>
          <a:ln cap="rnd" w="88900">
            <a:solidFill>
              <a:srgbClr val="FFFF00"/>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baseline="0" i="0" lang="en-US" sz="4000" u="none" cap="none" strike="noStrike">
                <a:solidFill>
                  <a:srgbClr val="FF00FF"/>
                </a:solidFill>
                <a:latin typeface="Cabin"/>
                <a:ea typeface="Cabin"/>
                <a:cs typeface="Cabin"/>
                <a:sym typeface="Cabin"/>
              </a:rPr>
              <a:t>album_id</a:t>
            </a:r>
          </a:p>
        </p:txBody>
      </p:sp>
      <p:cxnSp>
        <p:nvCxnSpPr>
          <p:cNvPr id="620" name="Shape 620"/>
          <p:cNvCxnSpPr/>
          <p:nvPr/>
        </p:nvCxnSpPr>
        <p:spPr>
          <a:xfrm>
            <a:off x="8985250" y="5826125"/>
            <a:ext cx="3579812" cy="2411411"/>
          </a:xfrm>
          <a:prstGeom prst="straightConnector1">
            <a:avLst/>
          </a:prstGeom>
          <a:noFill/>
          <a:ln cap="rnd" w="88900">
            <a:solidFill>
              <a:srgbClr val="FF00FF"/>
            </a:solidFill>
            <a:prstDash val="solid"/>
            <a:miter/>
            <a:headEnd len="med" w="med" type="stealth"/>
            <a:tailEnd len="med" w="med" type="none"/>
          </a:ln>
        </p:spPr>
      </p:cxnSp>
      <p:sp>
        <p:nvSpPr>
          <p:cNvPr id="621" name="Shape 621"/>
          <p:cNvSpPr txBox="1"/>
          <p:nvPr/>
        </p:nvSpPr>
        <p:spPr>
          <a:xfrm>
            <a:off x="1816100" y="5365750"/>
            <a:ext cx="2316162" cy="21843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3600" u="none" cap="none" strike="noStrike">
                <a:solidFill>
                  <a:srgbClr val="FFFF00"/>
                </a:solidFill>
                <a:latin typeface="Cabin"/>
                <a:ea typeface="Cabin"/>
                <a:cs typeface="Cabin"/>
                <a:sym typeface="Cabin"/>
              </a:rPr>
              <a:t>Table</a:t>
            </a:r>
          </a:p>
          <a:p>
            <a:pPr indent="0" lvl="0" marL="0" marR="0" rtl="0" algn="ctr">
              <a:lnSpc>
                <a:spcPct val="100000"/>
              </a:lnSpc>
              <a:spcBef>
                <a:spcPts val="0"/>
              </a:spcBef>
              <a:spcAft>
                <a:spcPts val="0"/>
              </a:spcAft>
              <a:buClr>
                <a:srgbClr val="FF7F00"/>
              </a:buClr>
              <a:buSzPct val="25000"/>
              <a:buFont typeface="Cabin"/>
              <a:buNone/>
            </a:pPr>
            <a:r>
              <a:rPr b="0" baseline="0" i="0" lang="en-US" sz="3600" u="none" cap="none" strike="noStrike">
                <a:solidFill>
                  <a:srgbClr val="FF7F00"/>
                </a:solidFill>
                <a:latin typeface="Cabin"/>
                <a:ea typeface="Cabin"/>
                <a:cs typeface="Cabin"/>
                <a:sym typeface="Cabin"/>
              </a:rPr>
              <a:t>Primary key</a:t>
            </a:r>
          </a:p>
          <a:p>
            <a:pPr indent="0" lvl="0" marL="0" marR="0" rtl="0" algn="ctr">
              <a:lnSpc>
                <a:spcPct val="100000"/>
              </a:lnSpc>
              <a:spcBef>
                <a:spcPts val="0"/>
              </a:spcBef>
              <a:spcAft>
                <a:spcPts val="0"/>
              </a:spcAft>
              <a:buClr>
                <a:srgbClr val="00FF00"/>
              </a:buClr>
              <a:buSzPct val="25000"/>
              <a:buFont typeface="Cabin"/>
              <a:buNone/>
            </a:pPr>
            <a:r>
              <a:rPr b="0" baseline="0" i="0" lang="en-US" sz="3600" u="none" cap="none" strike="noStrike">
                <a:solidFill>
                  <a:srgbClr val="00FF00"/>
                </a:solidFill>
                <a:latin typeface="Cabin"/>
                <a:ea typeface="Cabin"/>
                <a:cs typeface="Cabin"/>
                <a:sym typeface="Cabin"/>
              </a:rPr>
              <a:t>Logical key</a:t>
            </a:r>
          </a:p>
          <a:p>
            <a:pPr indent="0" lvl="0" marL="0" marR="0" rtl="0" algn="ctr">
              <a:lnSpc>
                <a:spcPct val="100000"/>
              </a:lnSpc>
              <a:spcBef>
                <a:spcPts val="0"/>
              </a:spcBef>
              <a:spcAft>
                <a:spcPts val="0"/>
              </a:spcAft>
              <a:buClr>
                <a:srgbClr val="FF00FF"/>
              </a:buClr>
              <a:buSzPct val="25000"/>
              <a:buFont typeface="Cabin"/>
              <a:buNone/>
            </a:pPr>
            <a:r>
              <a:rPr b="0" baseline="0" i="0" lang="en-US" sz="3600" u="none" cap="none" strike="noStrike">
                <a:solidFill>
                  <a:srgbClr val="FF00FF"/>
                </a:solidFill>
                <a:latin typeface="Cabin"/>
                <a:ea typeface="Cabin"/>
                <a:cs typeface="Cabin"/>
                <a:sym typeface="Cabin"/>
              </a:rPr>
              <a:t>Foreign key</a:t>
            </a:r>
          </a:p>
        </p:txBody>
      </p:sp>
      <p:sp>
        <p:nvSpPr>
          <p:cNvPr id="622" name="Shape 622"/>
          <p:cNvSpPr txBox="1"/>
          <p:nvPr/>
        </p:nvSpPr>
        <p:spPr>
          <a:xfrm>
            <a:off x="9877425" y="1016000"/>
            <a:ext cx="1382712"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Track  </a:t>
            </a:r>
          </a:p>
        </p:txBody>
      </p:sp>
      <p:sp>
        <p:nvSpPr>
          <p:cNvPr id="623" name="Shape 623"/>
          <p:cNvSpPr txBox="1"/>
          <p:nvPr/>
        </p:nvSpPr>
        <p:spPr>
          <a:xfrm>
            <a:off x="10061575" y="2692400"/>
            <a:ext cx="1039811"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Len  </a:t>
            </a:r>
          </a:p>
        </p:txBody>
      </p:sp>
      <p:sp>
        <p:nvSpPr>
          <p:cNvPr id="624" name="Shape 624"/>
          <p:cNvSpPr txBox="1"/>
          <p:nvPr/>
        </p:nvSpPr>
        <p:spPr>
          <a:xfrm>
            <a:off x="9937750" y="2159000"/>
            <a:ext cx="1262062"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Rating</a:t>
            </a:r>
          </a:p>
        </p:txBody>
      </p:sp>
      <p:sp>
        <p:nvSpPr>
          <p:cNvPr id="625" name="Shape 625"/>
          <p:cNvSpPr txBox="1"/>
          <p:nvPr/>
        </p:nvSpPr>
        <p:spPr>
          <a:xfrm>
            <a:off x="9931400" y="3162300"/>
            <a:ext cx="1300162"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Count</a:t>
            </a:r>
          </a:p>
        </p:txBody>
      </p:sp>
      <p:sp>
        <p:nvSpPr>
          <p:cNvPr id="626" name="Shape 626"/>
          <p:cNvSpPr txBox="1"/>
          <p:nvPr/>
        </p:nvSpPr>
        <p:spPr>
          <a:xfrm>
            <a:off x="9398000" y="800100"/>
            <a:ext cx="2349499" cy="3136899"/>
          </a:xfrm>
          <a:prstGeom prst="rect">
            <a:avLst/>
          </a:prstGeom>
          <a:noFill/>
          <a:ln cap="rnd" w="25400">
            <a:solidFill>
              <a:srgbClr val="FFFF00"/>
            </a:solidFill>
            <a:prstDash val="solid"/>
            <a:miter/>
            <a:headEnd len="med" w="med" type="none"/>
            <a:tailEnd len="med" w="med" type="none"/>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sp>
        <p:nvSpPr>
          <p:cNvPr id="627" name="Shape 627"/>
          <p:cNvSpPr txBox="1"/>
          <p:nvPr/>
        </p:nvSpPr>
        <p:spPr>
          <a:xfrm>
            <a:off x="9963150" y="1549400"/>
            <a:ext cx="1216024"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Title  </a:t>
            </a:r>
          </a:p>
        </p:txBody>
      </p:sp>
    </p:spTree>
  </p:cSld>
  <p:clrMapOvr>
    <a:masterClrMapping/>
  </p:clrMapOvr>
  <p:transition spd="slow">
    <p:cut/>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1" name="Shape 631"/>
        <p:cNvGrpSpPr/>
        <p:nvPr/>
      </p:nvGrpSpPr>
      <p:grpSpPr>
        <a:xfrm>
          <a:off x="0" y="0"/>
          <a:ext cx="0" cy="0"/>
          <a:chOff x="0" y="0"/>
          <a:chExt cx="0" cy="0"/>
        </a:xfrm>
      </p:grpSpPr>
      <p:sp>
        <p:nvSpPr>
          <p:cNvPr id="632" name="Shape 632"/>
          <p:cNvSpPr txBox="1"/>
          <p:nvPr/>
        </p:nvSpPr>
        <p:spPr>
          <a:xfrm>
            <a:off x="7797800" y="1727200"/>
            <a:ext cx="2412999" cy="762000"/>
          </a:xfrm>
          <a:prstGeom prst="rect">
            <a:avLst/>
          </a:prstGeom>
          <a:solidFill>
            <a:schemeClr val="accent1"/>
          </a:solidFill>
          <a:ln cap="rnd" w="88900">
            <a:solidFill>
              <a:srgbClr val="FFFF00"/>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rgbClr val="000000"/>
              </a:buClr>
              <a:buSzPct val="25000"/>
              <a:buFont typeface="Cabin"/>
              <a:buNone/>
            </a:pPr>
            <a:r>
              <a:rPr b="0" baseline="0" i="0" lang="en-US" sz="4000" u="none" cap="none" strike="noStrike">
                <a:solidFill>
                  <a:srgbClr val="000000"/>
                </a:solidFill>
                <a:latin typeface="Cabin"/>
                <a:ea typeface="Cabin"/>
                <a:cs typeface="Cabin"/>
                <a:sym typeface="Cabin"/>
              </a:rPr>
              <a:t>Album</a:t>
            </a:r>
          </a:p>
        </p:txBody>
      </p:sp>
      <p:sp>
        <p:nvSpPr>
          <p:cNvPr id="633" name="Shape 633"/>
          <p:cNvSpPr txBox="1"/>
          <p:nvPr/>
        </p:nvSpPr>
        <p:spPr>
          <a:xfrm>
            <a:off x="7797800" y="2527300"/>
            <a:ext cx="2412999" cy="762000"/>
          </a:xfrm>
          <a:prstGeom prst="rect">
            <a:avLst/>
          </a:prstGeom>
          <a:noFill/>
          <a:ln cap="rnd" w="88900">
            <a:solidFill>
              <a:srgbClr val="FFFF00"/>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0" baseline="0" i="0" lang="en-US" sz="4000" u="none" cap="none" strike="noStrike">
                <a:solidFill>
                  <a:srgbClr val="FF7F00"/>
                </a:solidFill>
                <a:latin typeface="Cabin"/>
                <a:ea typeface="Cabin"/>
                <a:cs typeface="Cabin"/>
                <a:sym typeface="Cabin"/>
              </a:rPr>
              <a:t>id</a:t>
            </a:r>
          </a:p>
        </p:txBody>
      </p:sp>
      <p:sp>
        <p:nvSpPr>
          <p:cNvPr id="634" name="Shape 634"/>
          <p:cNvSpPr txBox="1"/>
          <p:nvPr/>
        </p:nvSpPr>
        <p:spPr>
          <a:xfrm>
            <a:off x="7797800" y="3289300"/>
            <a:ext cx="2412999" cy="762000"/>
          </a:xfrm>
          <a:prstGeom prst="rect">
            <a:avLst/>
          </a:prstGeom>
          <a:noFill/>
          <a:ln cap="rnd" w="88900">
            <a:solidFill>
              <a:srgbClr val="FFFF00"/>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4000" u="none" cap="none" strike="noStrike">
                <a:solidFill>
                  <a:srgbClr val="00FF00"/>
                </a:solidFill>
                <a:latin typeface="Cabin"/>
                <a:ea typeface="Cabin"/>
                <a:cs typeface="Cabin"/>
                <a:sym typeface="Cabin"/>
              </a:rPr>
              <a:t>title</a:t>
            </a:r>
          </a:p>
        </p:txBody>
      </p:sp>
      <p:sp>
        <p:nvSpPr>
          <p:cNvPr id="635" name="Shape 635"/>
          <p:cNvSpPr txBox="1"/>
          <p:nvPr/>
        </p:nvSpPr>
        <p:spPr>
          <a:xfrm>
            <a:off x="13081000" y="698500"/>
            <a:ext cx="2412999" cy="762000"/>
          </a:xfrm>
          <a:prstGeom prst="rect">
            <a:avLst/>
          </a:prstGeom>
          <a:solidFill>
            <a:schemeClr val="accent1"/>
          </a:solidFill>
          <a:ln cap="rnd" w="88900">
            <a:solidFill>
              <a:srgbClr val="FFFF00"/>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rgbClr val="000000"/>
              </a:buClr>
              <a:buSzPct val="25000"/>
              <a:buFont typeface="Cabin"/>
              <a:buNone/>
            </a:pPr>
            <a:r>
              <a:rPr b="0" baseline="0" i="0" lang="en-US" sz="4000" u="none" cap="none" strike="noStrike">
                <a:solidFill>
                  <a:srgbClr val="000000"/>
                </a:solidFill>
                <a:latin typeface="Cabin"/>
                <a:ea typeface="Cabin"/>
                <a:cs typeface="Cabin"/>
                <a:sym typeface="Cabin"/>
              </a:rPr>
              <a:t>Track</a:t>
            </a:r>
          </a:p>
        </p:txBody>
      </p:sp>
      <p:sp>
        <p:nvSpPr>
          <p:cNvPr id="636" name="Shape 636"/>
          <p:cNvSpPr txBox="1"/>
          <p:nvPr/>
        </p:nvSpPr>
        <p:spPr>
          <a:xfrm>
            <a:off x="13081000" y="1498600"/>
            <a:ext cx="2412999" cy="762000"/>
          </a:xfrm>
          <a:prstGeom prst="rect">
            <a:avLst/>
          </a:prstGeom>
          <a:noFill/>
          <a:ln cap="rnd" w="88900">
            <a:solidFill>
              <a:srgbClr val="FFFF00"/>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0" baseline="0" i="0" lang="en-US" sz="4000" u="none" cap="none" strike="noStrike">
                <a:solidFill>
                  <a:srgbClr val="FF7F00"/>
                </a:solidFill>
                <a:latin typeface="Cabin"/>
                <a:ea typeface="Cabin"/>
                <a:cs typeface="Cabin"/>
                <a:sym typeface="Cabin"/>
              </a:rPr>
              <a:t>id</a:t>
            </a:r>
          </a:p>
        </p:txBody>
      </p:sp>
      <p:sp>
        <p:nvSpPr>
          <p:cNvPr id="637" name="Shape 637"/>
          <p:cNvSpPr txBox="1"/>
          <p:nvPr/>
        </p:nvSpPr>
        <p:spPr>
          <a:xfrm>
            <a:off x="13081000" y="2260600"/>
            <a:ext cx="2412999" cy="762000"/>
          </a:xfrm>
          <a:prstGeom prst="rect">
            <a:avLst/>
          </a:prstGeom>
          <a:noFill/>
          <a:ln cap="rnd" w="88900">
            <a:solidFill>
              <a:srgbClr val="FFFF00"/>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4000" u="none" cap="none" strike="noStrike">
                <a:solidFill>
                  <a:srgbClr val="00FF00"/>
                </a:solidFill>
                <a:latin typeface="Cabin"/>
                <a:ea typeface="Cabin"/>
                <a:cs typeface="Cabin"/>
                <a:sym typeface="Cabin"/>
              </a:rPr>
              <a:t>title</a:t>
            </a:r>
          </a:p>
        </p:txBody>
      </p:sp>
      <p:sp>
        <p:nvSpPr>
          <p:cNvPr id="638" name="Shape 638"/>
          <p:cNvSpPr txBox="1"/>
          <p:nvPr/>
        </p:nvSpPr>
        <p:spPr>
          <a:xfrm>
            <a:off x="13081000" y="3048000"/>
            <a:ext cx="2412999" cy="762000"/>
          </a:xfrm>
          <a:prstGeom prst="rect">
            <a:avLst/>
          </a:prstGeom>
          <a:noFill/>
          <a:ln cap="rnd" w="88900">
            <a:solidFill>
              <a:srgbClr val="FFFF00"/>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4000" u="none" cap="none" strike="noStrike">
                <a:solidFill>
                  <a:schemeClr val="lt1"/>
                </a:solidFill>
                <a:latin typeface="Cabin"/>
                <a:ea typeface="Cabin"/>
                <a:cs typeface="Cabin"/>
                <a:sym typeface="Cabin"/>
              </a:rPr>
              <a:t>rating</a:t>
            </a:r>
          </a:p>
        </p:txBody>
      </p:sp>
      <p:sp>
        <p:nvSpPr>
          <p:cNvPr id="639" name="Shape 639"/>
          <p:cNvSpPr txBox="1"/>
          <p:nvPr/>
        </p:nvSpPr>
        <p:spPr>
          <a:xfrm>
            <a:off x="13081000" y="3784600"/>
            <a:ext cx="2412999" cy="762000"/>
          </a:xfrm>
          <a:prstGeom prst="rect">
            <a:avLst/>
          </a:prstGeom>
          <a:noFill/>
          <a:ln cap="rnd" w="88900">
            <a:solidFill>
              <a:srgbClr val="FFFF00"/>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4000" u="none" cap="none" strike="noStrike">
                <a:solidFill>
                  <a:schemeClr val="lt1"/>
                </a:solidFill>
                <a:latin typeface="Cabin"/>
                <a:ea typeface="Cabin"/>
                <a:cs typeface="Cabin"/>
                <a:sym typeface="Cabin"/>
              </a:rPr>
              <a:t>len</a:t>
            </a:r>
          </a:p>
        </p:txBody>
      </p:sp>
      <p:sp>
        <p:nvSpPr>
          <p:cNvPr id="640" name="Shape 640"/>
          <p:cNvSpPr txBox="1"/>
          <p:nvPr/>
        </p:nvSpPr>
        <p:spPr>
          <a:xfrm>
            <a:off x="13081000" y="4572000"/>
            <a:ext cx="2412999" cy="762000"/>
          </a:xfrm>
          <a:prstGeom prst="rect">
            <a:avLst/>
          </a:prstGeom>
          <a:noFill/>
          <a:ln cap="rnd" w="88900">
            <a:solidFill>
              <a:srgbClr val="FFFF00"/>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4000" u="none" cap="none" strike="noStrike">
                <a:solidFill>
                  <a:schemeClr val="lt1"/>
                </a:solidFill>
                <a:latin typeface="Cabin"/>
                <a:ea typeface="Cabin"/>
                <a:cs typeface="Cabin"/>
                <a:sym typeface="Cabin"/>
              </a:rPr>
              <a:t>count</a:t>
            </a:r>
          </a:p>
        </p:txBody>
      </p:sp>
      <p:sp>
        <p:nvSpPr>
          <p:cNvPr id="641" name="Shape 641"/>
          <p:cNvSpPr txBox="1"/>
          <p:nvPr/>
        </p:nvSpPr>
        <p:spPr>
          <a:xfrm>
            <a:off x="13081000" y="5334000"/>
            <a:ext cx="2412999" cy="762000"/>
          </a:xfrm>
          <a:prstGeom prst="rect">
            <a:avLst/>
          </a:prstGeom>
          <a:noFill/>
          <a:ln cap="rnd" w="88900">
            <a:solidFill>
              <a:srgbClr val="FFFF00"/>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baseline="0" i="0" lang="en-US" sz="4000" u="none" cap="none" strike="noStrike">
                <a:solidFill>
                  <a:srgbClr val="FF00FF"/>
                </a:solidFill>
                <a:latin typeface="Cabin"/>
                <a:ea typeface="Cabin"/>
                <a:cs typeface="Cabin"/>
                <a:sym typeface="Cabin"/>
              </a:rPr>
              <a:t>album_id</a:t>
            </a:r>
          </a:p>
        </p:txBody>
      </p:sp>
      <p:cxnSp>
        <p:nvCxnSpPr>
          <p:cNvPr id="642" name="Shape 642"/>
          <p:cNvCxnSpPr/>
          <p:nvPr/>
        </p:nvCxnSpPr>
        <p:spPr>
          <a:xfrm>
            <a:off x="10369550" y="2943225"/>
            <a:ext cx="2546349" cy="2767012"/>
          </a:xfrm>
          <a:prstGeom prst="straightConnector1">
            <a:avLst/>
          </a:prstGeom>
          <a:noFill/>
          <a:ln cap="rnd" w="88900">
            <a:solidFill>
              <a:srgbClr val="FF00FF"/>
            </a:solidFill>
            <a:prstDash val="solid"/>
            <a:miter/>
            <a:headEnd len="med" w="med" type="stealth"/>
            <a:tailEnd len="med" w="med" type="none"/>
          </a:ln>
        </p:spPr>
      </p:cxnSp>
      <p:sp>
        <p:nvSpPr>
          <p:cNvPr id="643" name="Shape 643"/>
          <p:cNvSpPr txBox="1"/>
          <p:nvPr/>
        </p:nvSpPr>
        <p:spPr>
          <a:xfrm>
            <a:off x="1752600" y="4362450"/>
            <a:ext cx="2316162" cy="21843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3600" u="none" cap="none" strike="noStrike">
                <a:solidFill>
                  <a:srgbClr val="FFFF00"/>
                </a:solidFill>
                <a:latin typeface="Cabin"/>
                <a:ea typeface="Cabin"/>
                <a:cs typeface="Cabin"/>
                <a:sym typeface="Cabin"/>
              </a:rPr>
              <a:t>Table</a:t>
            </a:r>
          </a:p>
          <a:p>
            <a:pPr indent="0" lvl="0" marL="0" marR="0" rtl="0" algn="ctr">
              <a:lnSpc>
                <a:spcPct val="100000"/>
              </a:lnSpc>
              <a:spcBef>
                <a:spcPts val="0"/>
              </a:spcBef>
              <a:spcAft>
                <a:spcPts val="0"/>
              </a:spcAft>
              <a:buClr>
                <a:srgbClr val="FF7F00"/>
              </a:buClr>
              <a:buSzPct val="25000"/>
              <a:buFont typeface="Cabin"/>
              <a:buNone/>
            </a:pPr>
            <a:r>
              <a:rPr b="0" baseline="0" i="0" lang="en-US" sz="3600" u="none" cap="none" strike="noStrike">
                <a:solidFill>
                  <a:srgbClr val="FF7F00"/>
                </a:solidFill>
                <a:latin typeface="Cabin"/>
                <a:ea typeface="Cabin"/>
                <a:cs typeface="Cabin"/>
                <a:sym typeface="Cabin"/>
              </a:rPr>
              <a:t>Primary key</a:t>
            </a:r>
          </a:p>
          <a:p>
            <a:pPr indent="0" lvl="0" marL="0" marR="0" rtl="0" algn="ctr">
              <a:lnSpc>
                <a:spcPct val="100000"/>
              </a:lnSpc>
              <a:spcBef>
                <a:spcPts val="0"/>
              </a:spcBef>
              <a:spcAft>
                <a:spcPts val="0"/>
              </a:spcAft>
              <a:buClr>
                <a:srgbClr val="00FF00"/>
              </a:buClr>
              <a:buSzPct val="25000"/>
              <a:buFont typeface="Cabin"/>
              <a:buNone/>
            </a:pPr>
            <a:r>
              <a:rPr b="0" baseline="0" i="0" lang="en-US" sz="3600" u="none" cap="none" strike="noStrike">
                <a:solidFill>
                  <a:srgbClr val="00FF00"/>
                </a:solidFill>
                <a:latin typeface="Cabin"/>
                <a:ea typeface="Cabin"/>
                <a:cs typeface="Cabin"/>
                <a:sym typeface="Cabin"/>
              </a:rPr>
              <a:t>Logical key</a:t>
            </a:r>
          </a:p>
          <a:p>
            <a:pPr indent="0" lvl="0" marL="0" marR="0" rtl="0" algn="ctr">
              <a:lnSpc>
                <a:spcPct val="100000"/>
              </a:lnSpc>
              <a:spcBef>
                <a:spcPts val="0"/>
              </a:spcBef>
              <a:spcAft>
                <a:spcPts val="0"/>
              </a:spcAft>
              <a:buClr>
                <a:srgbClr val="FF00FF"/>
              </a:buClr>
              <a:buSzPct val="25000"/>
              <a:buFont typeface="Cabin"/>
              <a:buNone/>
            </a:pPr>
            <a:r>
              <a:rPr b="0" baseline="0" i="0" lang="en-US" sz="3600" u="none" cap="none" strike="noStrike">
                <a:solidFill>
                  <a:srgbClr val="FF00FF"/>
                </a:solidFill>
                <a:latin typeface="Cabin"/>
                <a:ea typeface="Cabin"/>
                <a:cs typeface="Cabin"/>
                <a:sym typeface="Cabin"/>
              </a:rPr>
              <a:t>Foreign key</a:t>
            </a:r>
          </a:p>
        </p:txBody>
      </p:sp>
      <p:sp>
        <p:nvSpPr>
          <p:cNvPr id="644" name="Shape 644"/>
          <p:cNvSpPr txBox="1"/>
          <p:nvPr/>
        </p:nvSpPr>
        <p:spPr>
          <a:xfrm>
            <a:off x="3289300" y="914400"/>
            <a:ext cx="2412999" cy="762000"/>
          </a:xfrm>
          <a:prstGeom prst="rect">
            <a:avLst/>
          </a:prstGeom>
          <a:solidFill>
            <a:schemeClr val="accent1"/>
          </a:solidFill>
          <a:ln cap="rnd" w="88900">
            <a:solidFill>
              <a:srgbClr val="FFFF00"/>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rgbClr val="000000"/>
              </a:buClr>
              <a:buSzPct val="25000"/>
              <a:buFont typeface="Cabin"/>
              <a:buNone/>
            </a:pPr>
            <a:r>
              <a:rPr b="0" baseline="0" i="0" lang="en-US" sz="4000" u="none" cap="none" strike="noStrike">
                <a:solidFill>
                  <a:srgbClr val="000000"/>
                </a:solidFill>
                <a:latin typeface="Cabin"/>
                <a:ea typeface="Cabin"/>
                <a:cs typeface="Cabin"/>
                <a:sym typeface="Cabin"/>
              </a:rPr>
              <a:t>Artist</a:t>
            </a:r>
          </a:p>
        </p:txBody>
      </p:sp>
      <p:sp>
        <p:nvSpPr>
          <p:cNvPr id="645" name="Shape 645"/>
          <p:cNvSpPr txBox="1"/>
          <p:nvPr/>
        </p:nvSpPr>
        <p:spPr>
          <a:xfrm>
            <a:off x="3289300" y="1714500"/>
            <a:ext cx="2412999" cy="762000"/>
          </a:xfrm>
          <a:prstGeom prst="rect">
            <a:avLst/>
          </a:prstGeom>
          <a:noFill/>
          <a:ln cap="rnd" w="88900">
            <a:solidFill>
              <a:srgbClr val="FFFF00"/>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0" baseline="0" i="0" lang="en-US" sz="4000" u="none" cap="none" strike="noStrike">
                <a:solidFill>
                  <a:srgbClr val="FF7F00"/>
                </a:solidFill>
                <a:latin typeface="Cabin"/>
                <a:ea typeface="Cabin"/>
                <a:cs typeface="Cabin"/>
                <a:sym typeface="Cabin"/>
              </a:rPr>
              <a:t>id</a:t>
            </a:r>
          </a:p>
        </p:txBody>
      </p:sp>
      <p:sp>
        <p:nvSpPr>
          <p:cNvPr id="646" name="Shape 646"/>
          <p:cNvSpPr txBox="1"/>
          <p:nvPr/>
        </p:nvSpPr>
        <p:spPr>
          <a:xfrm>
            <a:off x="3289300" y="2476500"/>
            <a:ext cx="2412999" cy="762000"/>
          </a:xfrm>
          <a:prstGeom prst="rect">
            <a:avLst/>
          </a:prstGeom>
          <a:noFill/>
          <a:ln cap="rnd" w="88900">
            <a:solidFill>
              <a:srgbClr val="FFFF00"/>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4000" u="none" cap="none" strike="noStrike">
                <a:solidFill>
                  <a:srgbClr val="00FF00"/>
                </a:solidFill>
                <a:latin typeface="Cabin"/>
                <a:ea typeface="Cabin"/>
                <a:cs typeface="Cabin"/>
                <a:sym typeface="Cabin"/>
              </a:rPr>
              <a:t>name</a:t>
            </a:r>
          </a:p>
        </p:txBody>
      </p:sp>
      <p:sp>
        <p:nvSpPr>
          <p:cNvPr id="647" name="Shape 647"/>
          <p:cNvSpPr txBox="1"/>
          <p:nvPr/>
        </p:nvSpPr>
        <p:spPr>
          <a:xfrm>
            <a:off x="7797800" y="4038600"/>
            <a:ext cx="2412999" cy="762000"/>
          </a:xfrm>
          <a:prstGeom prst="rect">
            <a:avLst/>
          </a:prstGeom>
          <a:noFill/>
          <a:ln cap="rnd" w="88900">
            <a:solidFill>
              <a:srgbClr val="FFFF00"/>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baseline="0" i="0" lang="en-US" sz="4000" u="none" cap="none" strike="noStrike">
                <a:solidFill>
                  <a:srgbClr val="FF00FF"/>
                </a:solidFill>
                <a:latin typeface="Cabin"/>
                <a:ea typeface="Cabin"/>
                <a:cs typeface="Cabin"/>
                <a:sym typeface="Cabin"/>
              </a:rPr>
              <a:t>artist_id</a:t>
            </a:r>
          </a:p>
        </p:txBody>
      </p:sp>
      <p:sp>
        <p:nvSpPr>
          <p:cNvPr id="648" name="Shape 648"/>
          <p:cNvSpPr txBox="1"/>
          <p:nvPr/>
        </p:nvSpPr>
        <p:spPr>
          <a:xfrm>
            <a:off x="8420100" y="6489700"/>
            <a:ext cx="2412999" cy="762000"/>
          </a:xfrm>
          <a:prstGeom prst="rect">
            <a:avLst/>
          </a:prstGeom>
          <a:solidFill>
            <a:schemeClr val="accent1"/>
          </a:solidFill>
          <a:ln cap="rnd" w="88900">
            <a:solidFill>
              <a:srgbClr val="FFFF00"/>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rgbClr val="000000"/>
              </a:buClr>
              <a:buSzPct val="25000"/>
              <a:buFont typeface="Cabin"/>
              <a:buNone/>
            </a:pPr>
            <a:r>
              <a:rPr b="0" baseline="0" i="0" lang="en-US" sz="4000" u="none" cap="none" strike="noStrike">
                <a:solidFill>
                  <a:srgbClr val="000000"/>
                </a:solidFill>
                <a:latin typeface="Cabin"/>
                <a:ea typeface="Cabin"/>
                <a:cs typeface="Cabin"/>
                <a:sym typeface="Cabin"/>
              </a:rPr>
              <a:t>Genre</a:t>
            </a:r>
          </a:p>
        </p:txBody>
      </p:sp>
      <p:sp>
        <p:nvSpPr>
          <p:cNvPr id="649" name="Shape 649"/>
          <p:cNvSpPr txBox="1"/>
          <p:nvPr/>
        </p:nvSpPr>
        <p:spPr>
          <a:xfrm>
            <a:off x="8420100" y="7289800"/>
            <a:ext cx="2412999" cy="762000"/>
          </a:xfrm>
          <a:prstGeom prst="rect">
            <a:avLst/>
          </a:prstGeom>
          <a:noFill/>
          <a:ln cap="rnd" w="88900">
            <a:solidFill>
              <a:srgbClr val="FFFF00"/>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0" baseline="0" i="0" lang="en-US" sz="4000" u="none" cap="none" strike="noStrike">
                <a:solidFill>
                  <a:srgbClr val="FF7F00"/>
                </a:solidFill>
                <a:latin typeface="Cabin"/>
                <a:ea typeface="Cabin"/>
                <a:cs typeface="Cabin"/>
                <a:sym typeface="Cabin"/>
              </a:rPr>
              <a:t>id</a:t>
            </a:r>
          </a:p>
        </p:txBody>
      </p:sp>
      <p:sp>
        <p:nvSpPr>
          <p:cNvPr id="650" name="Shape 650"/>
          <p:cNvSpPr txBox="1"/>
          <p:nvPr/>
        </p:nvSpPr>
        <p:spPr>
          <a:xfrm>
            <a:off x="8420100" y="8051800"/>
            <a:ext cx="2412999" cy="762000"/>
          </a:xfrm>
          <a:prstGeom prst="rect">
            <a:avLst/>
          </a:prstGeom>
          <a:noFill/>
          <a:ln cap="rnd" w="88900">
            <a:solidFill>
              <a:srgbClr val="FFFF00"/>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4000" u="none" cap="none" strike="noStrike">
                <a:solidFill>
                  <a:srgbClr val="00FF00"/>
                </a:solidFill>
                <a:latin typeface="Cabin"/>
                <a:ea typeface="Cabin"/>
                <a:cs typeface="Cabin"/>
                <a:sym typeface="Cabin"/>
              </a:rPr>
              <a:t>name</a:t>
            </a:r>
          </a:p>
        </p:txBody>
      </p:sp>
      <p:sp>
        <p:nvSpPr>
          <p:cNvPr id="651" name="Shape 651"/>
          <p:cNvSpPr txBox="1"/>
          <p:nvPr/>
        </p:nvSpPr>
        <p:spPr>
          <a:xfrm>
            <a:off x="13081000" y="6070600"/>
            <a:ext cx="2412999" cy="762000"/>
          </a:xfrm>
          <a:prstGeom prst="rect">
            <a:avLst/>
          </a:prstGeom>
          <a:noFill/>
          <a:ln cap="rnd" w="88900">
            <a:solidFill>
              <a:srgbClr val="FFFF00"/>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baseline="0" i="0" lang="en-US" sz="4000" u="none" cap="none" strike="noStrike">
                <a:solidFill>
                  <a:srgbClr val="FF00FF"/>
                </a:solidFill>
                <a:latin typeface="Cabin"/>
                <a:ea typeface="Cabin"/>
                <a:cs typeface="Cabin"/>
                <a:sym typeface="Cabin"/>
              </a:rPr>
              <a:t>genre_id</a:t>
            </a:r>
          </a:p>
        </p:txBody>
      </p:sp>
      <p:cxnSp>
        <p:nvCxnSpPr>
          <p:cNvPr id="652" name="Shape 652"/>
          <p:cNvCxnSpPr/>
          <p:nvPr/>
        </p:nvCxnSpPr>
        <p:spPr>
          <a:xfrm flipH="1" rot="10800000">
            <a:off x="10982325" y="6457949"/>
            <a:ext cx="1824036" cy="1295400"/>
          </a:xfrm>
          <a:prstGeom prst="straightConnector1">
            <a:avLst/>
          </a:prstGeom>
          <a:noFill/>
          <a:ln cap="rnd" w="88900">
            <a:solidFill>
              <a:srgbClr val="FF00FF"/>
            </a:solidFill>
            <a:prstDash val="solid"/>
            <a:miter/>
            <a:headEnd len="med" w="med" type="stealth"/>
            <a:tailEnd len="med" w="med" type="none"/>
          </a:ln>
        </p:spPr>
      </p:cxnSp>
      <p:cxnSp>
        <p:nvCxnSpPr>
          <p:cNvPr id="653" name="Shape 653"/>
          <p:cNvCxnSpPr/>
          <p:nvPr/>
        </p:nvCxnSpPr>
        <p:spPr>
          <a:xfrm>
            <a:off x="5908675" y="2108200"/>
            <a:ext cx="1647824" cy="2284412"/>
          </a:xfrm>
          <a:prstGeom prst="straightConnector1">
            <a:avLst/>
          </a:prstGeom>
          <a:noFill/>
          <a:ln cap="rnd" w="88900">
            <a:solidFill>
              <a:srgbClr val="FF00FF"/>
            </a:solidFill>
            <a:prstDash val="solid"/>
            <a:miter/>
            <a:headEnd len="med" w="med" type="stealth"/>
            <a:tailEnd len="med" w="med" type="none"/>
          </a:ln>
        </p:spPr>
      </p:cxnSp>
      <p:sp>
        <p:nvSpPr>
          <p:cNvPr id="654" name="Shape 654"/>
          <p:cNvSpPr txBox="1"/>
          <p:nvPr/>
        </p:nvSpPr>
        <p:spPr>
          <a:xfrm>
            <a:off x="2689225" y="7829550"/>
            <a:ext cx="4457700" cy="9144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baseline="0" i="0" lang="en-US" sz="2800" u="none" cap="none" strike="noStrike">
                <a:solidFill>
                  <a:srgbClr val="FF00FF"/>
                </a:solidFill>
                <a:latin typeface="Cabin"/>
                <a:ea typeface="Cabin"/>
                <a:cs typeface="Cabin"/>
                <a:sym typeface="Cabin"/>
              </a:rPr>
              <a:t>Naming FK artist_id is a convention</a:t>
            </a:r>
          </a:p>
        </p:txBody>
      </p:sp>
    </p:spTree>
  </p:cSld>
  <p:clrMapOvr>
    <a:masterClrMapping/>
  </p:clrMapOvr>
  <p:transition spd="slow">
    <p:cut/>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8" name="Shape 658"/>
        <p:cNvGrpSpPr/>
        <p:nvPr/>
      </p:nvGrpSpPr>
      <p:grpSpPr>
        <a:xfrm>
          <a:off x="0" y="0"/>
          <a:ext cx="0" cy="0"/>
          <a:chOff x="0" y="0"/>
          <a:chExt cx="0" cy="0"/>
        </a:xfrm>
      </p:grpSpPr>
      <p:pic>
        <p:nvPicPr>
          <p:cNvPr id="659" name="Shape 659"/>
          <p:cNvPicPr preferRelativeResize="0"/>
          <p:nvPr/>
        </p:nvPicPr>
        <p:blipFill rotWithShape="1">
          <a:blip r:embed="rId3">
            <a:alphaModFix/>
          </a:blip>
          <a:srcRect b="0" l="0" r="0" t="0"/>
          <a:stretch/>
        </p:blipFill>
        <p:spPr>
          <a:xfrm>
            <a:off x="1155700" y="101600"/>
            <a:ext cx="13944600" cy="8929686"/>
          </a:xfrm>
          <a:prstGeom prst="rect">
            <a:avLst/>
          </a:prstGeom>
          <a:noFill/>
          <a:ln>
            <a:noFill/>
          </a:ln>
        </p:spPr>
      </p:pic>
    </p:spTree>
  </p:cSld>
  <p:clrMapOvr>
    <a:masterClrMapping/>
  </p:clrMapOvr>
  <p:transition spd="slow">
    <p:cut/>
  </p:transition>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3" name="Shape 663"/>
        <p:cNvGrpSpPr/>
        <p:nvPr/>
      </p:nvGrpSpPr>
      <p:grpSpPr>
        <a:xfrm>
          <a:off x="0" y="0"/>
          <a:ext cx="0" cy="0"/>
          <a:chOff x="0" y="0"/>
          <a:chExt cx="0" cy="0"/>
        </a:xfrm>
      </p:grpSpPr>
      <p:pic>
        <p:nvPicPr>
          <p:cNvPr id="664" name="Shape 664"/>
          <p:cNvPicPr preferRelativeResize="0"/>
          <p:nvPr/>
        </p:nvPicPr>
        <p:blipFill rotWithShape="1">
          <a:blip r:embed="rId3">
            <a:alphaModFix/>
          </a:blip>
          <a:srcRect b="0" l="0" r="0" t="0"/>
          <a:stretch/>
        </p:blipFill>
        <p:spPr>
          <a:xfrm>
            <a:off x="2894050" y="76200"/>
            <a:ext cx="10467900" cy="8991600"/>
          </a:xfrm>
          <a:prstGeom prst="rect">
            <a:avLst/>
          </a:prstGeom>
          <a:noFill/>
          <a:ln>
            <a:noFill/>
          </a:ln>
        </p:spPr>
      </p:pic>
    </p:spTree>
  </p:cSld>
  <p:clrMapOvr>
    <a:masterClrMapping/>
  </p:clrMapOvr>
  <p:transition spd="slow">
    <p:cut/>
  </p:transition>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8" name="Shape 668"/>
        <p:cNvGrpSpPr/>
        <p:nvPr/>
      </p:nvGrpSpPr>
      <p:grpSpPr>
        <a:xfrm>
          <a:off x="0" y="0"/>
          <a:ext cx="0" cy="0"/>
          <a:chOff x="0" y="0"/>
          <a:chExt cx="0" cy="0"/>
        </a:xfrm>
      </p:grpSpPr>
      <p:pic>
        <p:nvPicPr>
          <p:cNvPr id="669" name="Shape 669"/>
          <p:cNvPicPr preferRelativeResize="0"/>
          <p:nvPr/>
        </p:nvPicPr>
        <p:blipFill rotWithShape="1">
          <a:blip r:embed="rId3">
            <a:alphaModFix/>
          </a:blip>
          <a:srcRect b="0" l="0" r="0" t="0"/>
          <a:stretch/>
        </p:blipFill>
        <p:spPr>
          <a:xfrm>
            <a:off x="2781300" y="76200"/>
            <a:ext cx="10567199" cy="9076799"/>
          </a:xfrm>
          <a:prstGeom prst="rect">
            <a:avLst/>
          </a:prstGeom>
          <a:noFill/>
          <a:ln>
            <a:noFill/>
          </a:ln>
        </p:spPr>
      </p:pic>
    </p:spTree>
  </p:cSld>
  <p:clrMapOvr>
    <a:masterClrMapping/>
  </p:clrMapOvr>
  <p:transition spd="slow">
    <p:cut/>
  </p:transition>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3" name="Shape 673"/>
        <p:cNvGrpSpPr/>
        <p:nvPr/>
      </p:nvGrpSpPr>
      <p:grpSpPr>
        <a:xfrm>
          <a:off x="0" y="0"/>
          <a:ext cx="0" cy="0"/>
          <a:chOff x="0" y="0"/>
          <a:chExt cx="0" cy="0"/>
        </a:xfrm>
      </p:grpSpPr>
      <p:pic>
        <p:nvPicPr>
          <p:cNvPr id="674" name="Shape 674"/>
          <p:cNvPicPr preferRelativeResize="0"/>
          <p:nvPr/>
        </p:nvPicPr>
        <p:blipFill rotWithShape="1">
          <a:blip r:embed="rId3">
            <a:alphaModFix/>
          </a:blip>
          <a:srcRect b="0" l="0" r="0" t="0"/>
          <a:stretch/>
        </p:blipFill>
        <p:spPr>
          <a:xfrm>
            <a:off x="2745375" y="92575"/>
            <a:ext cx="10537500" cy="9051300"/>
          </a:xfrm>
          <a:prstGeom prst="rect">
            <a:avLst/>
          </a:prstGeom>
          <a:noFill/>
          <a:ln>
            <a:noFill/>
          </a:ln>
        </p:spPr>
      </p:pic>
    </p:spTree>
  </p:cSld>
  <p:clrMapOvr>
    <a:masterClrMapping/>
  </p:clrMapOvr>
  <p:transition spd="slow">
    <p:cut/>
  </p:transition>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8" name="Shape 678"/>
        <p:cNvGrpSpPr/>
        <p:nvPr/>
      </p:nvGrpSpPr>
      <p:grpSpPr>
        <a:xfrm>
          <a:off x="0" y="0"/>
          <a:ext cx="0" cy="0"/>
          <a:chOff x="0" y="0"/>
          <a:chExt cx="0" cy="0"/>
        </a:xfrm>
      </p:grpSpPr>
      <p:sp>
        <p:nvSpPr>
          <p:cNvPr id="679" name="Shape 679"/>
          <p:cNvSpPr txBox="1"/>
          <p:nvPr/>
        </p:nvSpPr>
        <p:spPr>
          <a:xfrm>
            <a:off x="3797300" y="7747000"/>
            <a:ext cx="8659800" cy="11430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0" baseline="0" i="0" lang="en-US" sz="3600" u="none" cap="none" strike="noStrike">
                <a:solidFill>
                  <a:srgbClr val="FFFF00"/>
                </a:solidFill>
                <a:latin typeface="Cabin"/>
                <a:ea typeface="Cabin"/>
                <a:cs typeface="Cabin"/>
                <a:sym typeface="Cabin"/>
              </a:rPr>
              <a:t>insert into Artist (name) values ('Led Zepplin')</a:t>
            </a:r>
          </a:p>
          <a:p>
            <a:pPr indent="0" lvl="0" marL="0" marR="0" rtl="0" algn="l">
              <a:lnSpc>
                <a:spcPct val="100000"/>
              </a:lnSpc>
              <a:spcBef>
                <a:spcPts val="0"/>
              </a:spcBef>
              <a:spcAft>
                <a:spcPts val="0"/>
              </a:spcAft>
              <a:buClr>
                <a:srgbClr val="FFFF00"/>
              </a:buClr>
              <a:buSzPct val="25000"/>
              <a:buFont typeface="Cabin"/>
              <a:buNone/>
            </a:pPr>
            <a:r>
              <a:rPr b="0" baseline="0" i="0" lang="en-US" sz="3600" u="none" cap="none" strike="noStrike">
                <a:solidFill>
                  <a:srgbClr val="FFFF00"/>
                </a:solidFill>
                <a:latin typeface="Cabin"/>
                <a:ea typeface="Cabin"/>
                <a:cs typeface="Cabin"/>
                <a:sym typeface="Cabin"/>
              </a:rPr>
              <a:t>insert into Artist (name) values ('AC/DC')</a:t>
            </a:r>
          </a:p>
        </p:txBody>
      </p:sp>
      <p:pic>
        <p:nvPicPr>
          <p:cNvPr id="680" name="Shape 680"/>
          <p:cNvPicPr preferRelativeResize="0"/>
          <p:nvPr/>
        </p:nvPicPr>
        <p:blipFill rotWithShape="1">
          <a:blip r:embed="rId3">
            <a:alphaModFix/>
          </a:blip>
          <a:srcRect b="0" l="0" r="0" t="0"/>
          <a:stretch/>
        </p:blipFill>
        <p:spPr>
          <a:xfrm>
            <a:off x="215900" y="241300"/>
            <a:ext cx="10985499" cy="6057899"/>
          </a:xfrm>
          <a:prstGeom prst="rect">
            <a:avLst/>
          </a:prstGeom>
          <a:noFill/>
          <a:ln>
            <a:noFill/>
          </a:ln>
        </p:spPr>
      </p:pic>
      <p:pic>
        <p:nvPicPr>
          <p:cNvPr id="681" name="Shape 681"/>
          <p:cNvPicPr preferRelativeResize="0"/>
          <p:nvPr/>
        </p:nvPicPr>
        <p:blipFill rotWithShape="1">
          <a:blip r:embed="rId4">
            <a:alphaModFix/>
          </a:blip>
          <a:srcRect b="0" l="0" r="0" t="0"/>
          <a:stretch/>
        </p:blipFill>
        <p:spPr>
          <a:xfrm>
            <a:off x="4787900" y="1752600"/>
            <a:ext cx="10985499" cy="6057899"/>
          </a:xfrm>
          <a:prstGeom prst="rect">
            <a:avLst/>
          </a:prstGeom>
          <a:noFill/>
          <a:ln>
            <a:noFill/>
          </a:ln>
        </p:spPr>
      </p:pic>
    </p:spTree>
  </p:cSld>
  <p:clrMapOvr>
    <a:masterClrMapping/>
  </p:clrMapOvr>
  <p:transition spd="slow">
    <p:cut/>
  </p:transition>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5" name="Shape 685"/>
        <p:cNvGrpSpPr/>
        <p:nvPr/>
      </p:nvGrpSpPr>
      <p:grpSpPr>
        <a:xfrm>
          <a:off x="0" y="0"/>
          <a:ext cx="0" cy="0"/>
          <a:chOff x="0" y="0"/>
          <a:chExt cx="0" cy="0"/>
        </a:xfrm>
      </p:grpSpPr>
      <p:sp>
        <p:nvSpPr>
          <p:cNvPr id="686" name="Shape 686"/>
          <p:cNvSpPr txBox="1"/>
          <p:nvPr/>
        </p:nvSpPr>
        <p:spPr>
          <a:xfrm>
            <a:off x="4027487" y="7581900"/>
            <a:ext cx="7626299" cy="11430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0" baseline="0" i="0" lang="en-US" sz="3600" u="none" cap="none" strike="noStrike">
                <a:solidFill>
                  <a:srgbClr val="FFFF00"/>
                </a:solidFill>
                <a:latin typeface="Cabin"/>
                <a:ea typeface="Cabin"/>
                <a:cs typeface="Cabin"/>
                <a:sym typeface="Cabin"/>
              </a:rPr>
              <a:t>insert into Genre (name) values ('Rock')</a:t>
            </a:r>
          </a:p>
          <a:p>
            <a:pPr indent="0" lvl="0" marL="0" marR="0" rtl="0" algn="l">
              <a:lnSpc>
                <a:spcPct val="100000"/>
              </a:lnSpc>
              <a:spcBef>
                <a:spcPts val="0"/>
              </a:spcBef>
              <a:spcAft>
                <a:spcPts val="0"/>
              </a:spcAft>
              <a:buClr>
                <a:srgbClr val="FFFF00"/>
              </a:buClr>
              <a:buSzPct val="25000"/>
              <a:buFont typeface="Cabin"/>
              <a:buNone/>
            </a:pPr>
            <a:r>
              <a:rPr b="0" baseline="0" i="0" lang="en-US" sz="3600" u="none" cap="none" strike="noStrike">
                <a:solidFill>
                  <a:srgbClr val="FFFF00"/>
                </a:solidFill>
                <a:latin typeface="Cabin"/>
                <a:ea typeface="Cabin"/>
                <a:cs typeface="Cabin"/>
                <a:sym typeface="Cabin"/>
              </a:rPr>
              <a:t>insert into Genre (name) values ('Metal')</a:t>
            </a:r>
          </a:p>
        </p:txBody>
      </p:sp>
      <p:pic>
        <p:nvPicPr>
          <p:cNvPr id="687" name="Shape 687"/>
          <p:cNvPicPr preferRelativeResize="0"/>
          <p:nvPr/>
        </p:nvPicPr>
        <p:blipFill rotWithShape="1">
          <a:blip r:embed="rId3">
            <a:alphaModFix/>
          </a:blip>
          <a:srcRect b="0" l="0" r="0" t="0"/>
          <a:stretch/>
        </p:blipFill>
        <p:spPr>
          <a:xfrm>
            <a:off x="2349500" y="1422400"/>
            <a:ext cx="10985499" cy="6057899"/>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pic>
        <p:nvPicPr>
          <p:cNvPr id="195" name="Shape 195"/>
          <p:cNvPicPr preferRelativeResize="0"/>
          <p:nvPr/>
        </p:nvPicPr>
        <p:blipFill rotWithShape="1">
          <a:blip r:embed="rId3">
            <a:alphaModFix/>
          </a:blip>
          <a:srcRect b="0" l="0" r="0" t="0"/>
          <a:stretch/>
        </p:blipFill>
        <p:spPr>
          <a:xfrm>
            <a:off x="2070100" y="482600"/>
            <a:ext cx="12395200" cy="8169274"/>
          </a:xfrm>
          <a:prstGeom prst="rect">
            <a:avLst/>
          </a:prstGeom>
          <a:noFill/>
          <a:ln>
            <a:noFill/>
          </a:ln>
        </p:spPr>
      </p:pic>
      <p:sp>
        <p:nvSpPr>
          <p:cNvPr id="196" name="Shape 196"/>
          <p:cNvSpPr txBox="1"/>
          <p:nvPr/>
        </p:nvSpPr>
        <p:spPr>
          <a:xfrm>
            <a:off x="8013700" y="6539400"/>
            <a:ext cx="3333899" cy="10680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00FF"/>
              </a:buClr>
              <a:buSzPct val="25000"/>
              <a:buFont typeface="Cabin"/>
              <a:buNone/>
            </a:pPr>
            <a:r>
              <a:rPr b="0" baseline="0" i="0" lang="en-US" sz="3600" u="none" cap="none" strike="noStrike">
                <a:solidFill>
                  <a:srgbClr val="0000FF"/>
                </a:solidFill>
                <a:latin typeface="Cabin"/>
                <a:ea typeface="Cabin"/>
                <a:cs typeface="Cabin"/>
                <a:sym typeface="Cabin"/>
              </a:rPr>
              <a:t>Tables / Relations</a:t>
            </a:r>
          </a:p>
        </p:txBody>
      </p:sp>
      <p:sp>
        <p:nvSpPr>
          <p:cNvPr id="197" name="Shape 197"/>
          <p:cNvSpPr txBox="1"/>
          <p:nvPr/>
        </p:nvSpPr>
        <p:spPr>
          <a:xfrm>
            <a:off x="5257643" y="4160175"/>
            <a:ext cx="63317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00FF"/>
              </a:buClr>
              <a:buSzPct val="25000"/>
              <a:buFont typeface="Cabin"/>
              <a:buNone/>
            </a:pPr>
            <a:r>
              <a:rPr b="0" baseline="0" i="0" lang="en-US" sz="3600" u="none" cap="none" strike="noStrike">
                <a:solidFill>
                  <a:srgbClr val="0000FF"/>
                </a:solidFill>
                <a:latin typeface="Cabin"/>
                <a:ea typeface="Cabin"/>
                <a:cs typeface="Cabin"/>
                <a:sym typeface="Cabin"/>
              </a:rPr>
              <a:t>Columns / Attributes</a:t>
            </a:r>
          </a:p>
        </p:txBody>
      </p:sp>
      <p:sp>
        <p:nvSpPr>
          <p:cNvPr id="198" name="Shape 198"/>
          <p:cNvSpPr txBox="1"/>
          <p:nvPr/>
        </p:nvSpPr>
        <p:spPr>
          <a:xfrm>
            <a:off x="12453936" y="5035550"/>
            <a:ext cx="1398599" cy="11430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00FF"/>
              </a:buClr>
              <a:buSzPct val="25000"/>
              <a:buFont typeface="Cabin"/>
              <a:buNone/>
            </a:pPr>
            <a:r>
              <a:rPr b="0" baseline="0" i="0" lang="en-US" sz="3600" u="none" cap="none" strike="noStrike">
                <a:solidFill>
                  <a:srgbClr val="0000FF"/>
                </a:solidFill>
                <a:latin typeface="Cabin"/>
                <a:ea typeface="Cabin"/>
                <a:cs typeface="Cabin"/>
                <a:sym typeface="Cabin"/>
              </a:rPr>
              <a:t>Rows /</a:t>
            </a:r>
          </a:p>
          <a:p>
            <a:pPr indent="0" lvl="0" marL="0" marR="0" rtl="0" algn="l">
              <a:lnSpc>
                <a:spcPct val="100000"/>
              </a:lnSpc>
              <a:spcBef>
                <a:spcPts val="0"/>
              </a:spcBef>
              <a:spcAft>
                <a:spcPts val="0"/>
              </a:spcAft>
              <a:buClr>
                <a:srgbClr val="0000FF"/>
              </a:buClr>
              <a:buSzPct val="25000"/>
              <a:buFont typeface="Cabin"/>
              <a:buNone/>
            </a:pPr>
            <a:r>
              <a:rPr b="0" baseline="0" i="0" lang="en-US" sz="3600" u="none" cap="none" strike="noStrike">
                <a:solidFill>
                  <a:srgbClr val="0000FF"/>
                </a:solidFill>
                <a:latin typeface="Cabin"/>
                <a:ea typeface="Cabin"/>
                <a:cs typeface="Cabin"/>
                <a:sym typeface="Cabin"/>
              </a:rPr>
              <a:t>Tuples</a:t>
            </a:r>
          </a:p>
        </p:txBody>
      </p:sp>
    </p:spTree>
  </p:cSld>
  <p:clrMapOvr>
    <a:masterClrMapping/>
  </p:clrMapOvr>
  <p:transition spd="slow">
    <p:cut/>
  </p:transition>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1" name="Shape 691"/>
        <p:cNvGrpSpPr/>
        <p:nvPr/>
      </p:nvGrpSpPr>
      <p:grpSpPr>
        <a:xfrm>
          <a:off x="0" y="0"/>
          <a:ext cx="0" cy="0"/>
          <a:chOff x="0" y="0"/>
          <a:chExt cx="0" cy="0"/>
        </a:xfrm>
      </p:grpSpPr>
      <p:sp>
        <p:nvSpPr>
          <p:cNvPr id="692" name="Shape 692"/>
          <p:cNvSpPr txBox="1"/>
          <p:nvPr/>
        </p:nvSpPr>
        <p:spPr>
          <a:xfrm>
            <a:off x="1890525" y="7442200"/>
            <a:ext cx="12817199" cy="11430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0" baseline="0" i="0" lang="en-US" sz="3600" u="none" cap="none" strike="noStrike">
                <a:solidFill>
                  <a:srgbClr val="FFFF00"/>
                </a:solidFill>
                <a:latin typeface="Cabin"/>
                <a:ea typeface="Cabin"/>
                <a:cs typeface="Cabin"/>
                <a:sym typeface="Cabin"/>
              </a:rPr>
              <a:t>insert into Album (title, artist_id) values ('Who Made Who', 2)</a:t>
            </a:r>
          </a:p>
          <a:p>
            <a:pPr indent="0" lvl="0" marL="0" marR="0" rtl="0" algn="l">
              <a:lnSpc>
                <a:spcPct val="100000"/>
              </a:lnSpc>
              <a:spcBef>
                <a:spcPts val="0"/>
              </a:spcBef>
              <a:spcAft>
                <a:spcPts val="0"/>
              </a:spcAft>
              <a:buClr>
                <a:srgbClr val="FFFF00"/>
              </a:buClr>
              <a:buSzPct val="25000"/>
              <a:buFont typeface="Cabin"/>
              <a:buNone/>
            </a:pPr>
            <a:r>
              <a:rPr b="0" baseline="0" i="0" lang="en-US" sz="3600" u="none" cap="none" strike="noStrike">
                <a:solidFill>
                  <a:srgbClr val="FFFF00"/>
                </a:solidFill>
                <a:latin typeface="Cabin"/>
                <a:ea typeface="Cabin"/>
                <a:cs typeface="Cabin"/>
                <a:sym typeface="Cabin"/>
              </a:rPr>
              <a:t>insert into Album (title, artist_id) values ('IV', 1)</a:t>
            </a:r>
          </a:p>
        </p:txBody>
      </p:sp>
      <p:pic>
        <p:nvPicPr>
          <p:cNvPr id="693" name="Shape 693"/>
          <p:cNvPicPr preferRelativeResize="0"/>
          <p:nvPr/>
        </p:nvPicPr>
        <p:blipFill rotWithShape="1">
          <a:blip r:embed="rId3">
            <a:alphaModFix/>
          </a:blip>
          <a:srcRect b="0" l="0" r="0" t="0"/>
          <a:stretch/>
        </p:blipFill>
        <p:spPr>
          <a:xfrm>
            <a:off x="1447800" y="0"/>
            <a:ext cx="13360400" cy="7365999"/>
          </a:xfrm>
          <a:prstGeom prst="rect">
            <a:avLst/>
          </a:prstGeom>
          <a:noFill/>
          <a:ln>
            <a:noFill/>
          </a:ln>
        </p:spPr>
      </p:pic>
    </p:spTree>
  </p:cSld>
  <p:clrMapOvr>
    <a:masterClrMapping/>
  </p:clrMapOvr>
  <p:transition spd="slow">
    <p:cut/>
  </p:transition>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7" name="Shape 697"/>
        <p:cNvGrpSpPr/>
        <p:nvPr/>
      </p:nvGrpSpPr>
      <p:grpSpPr>
        <a:xfrm>
          <a:off x="0" y="0"/>
          <a:ext cx="0" cy="0"/>
          <a:chOff x="0" y="0"/>
          <a:chExt cx="0" cy="0"/>
        </a:xfrm>
      </p:grpSpPr>
      <p:sp>
        <p:nvSpPr>
          <p:cNvPr id="698" name="Shape 698"/>
          <p:cNvSpPr txBox="1"/>
          <p:nvPr/>
        </p:nvSpPr>
        <p:spPr>
          <a:xfrm>
            <a:off x="2120900" y="736600"/>
            <a:ext cx="12830999" cy="42671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0" baseline="0" i="0" lang="en-US" sz="3600" u="none" cap="none" strike="noStrike">
                <a:solidFill>
                  <a:srgbClr val="FFFF00"/>
                </a:solidFill>
                <a:latin typeface="Cabin"/>
                <a:ea typeface="Cabin"/>
                <a:cs typeface="Cabin"/>
                <a:sym typeface="Cabin"/>
              </a:rPr>
              <a:t>insert into Track (title, rating, len, count, album_id, genre_id) </a:t>
            </a:r>
          </a:p>
          <a:p>
            <a:pPr indent="0" lvl="0" marL="0" marR="0" rtl="0" algn="l">
              <a:lnSpc>
                <a:spcPct val="100000"/>
              </a:lnSpc>
              <a:spcBef>
                <a:spcPts val="0"/>
              </a:spcBef>
              <a:spcAft>
                <a:spcPts val="0"/>
              </a:spcAft>
              <a:buClr>
                <a:srgbClr val="FFFF00"/>
              </a:buClr>
              <a:buSzPct val="25000"/>
              <a:buFont typeface="Cabin"/>
              <a:buNone/>
            </a:pPr>
            <a:r>
              <a:rPr b="0" baseline="0" i="0" lang="en-US" sz="3600" u="none" cap="none" strike="noStrike">
                <a:solidFill>
                  <a:srgbClr val="FFFF00"/>
                </a:solidFill>
                <a:latin typeface="Cabin"/>
                <a:ea typeface="Cabin"/>
                <a:cs typeface="Cabin"/>
                <a:sym typeface="Cabin"/>
              </a:rPr>
              <a:t>     values ('Black Dog', 5, 297, 0, 2, 1)</a:t>
            </a:r>
          </a:p>
          <a:p>
            <a:pPr indent="0" lvl="0" marL="0" marR="0" rtl="0" algn="l">
              <a:lnSpc>
                <a:spcPct val="100000"/>
              </a:lnSpc>
              <a:spcBef>
                <a:spcPts val="0"/>
              </a:spcBef>
              <a:spcAft>
                <a:spcPts val="0"/>
              </a:spcAft>
              <a:buClr>
                <a:srgbClr val="FFFF00"/>
              </a:buClr>
              <a:buSzPct val="25000"/>
              <a:buFont typeface="Cabin"/>
              <a:buNone/>
            </a:pPr>
            <a:r>
              <a:rPr b="0" baseline="0" i="0" lang="en-US" sz="3600" u="none" cap="none" strike="noStrike">
                <a:solidFill>
                  <a:srgbClr val="FFFF00"/>
                </a:solidFill>
                <a:latin typeface="Cabin"/>
                <a:ea typeface="Cabin"/>
                <a:cs typeface="Cabin"/>
                <a:sym typeface="Cabin"/>
              </a:rPr>
              <a:t>insert into Track (title, rating, len, count, album_id, genre_id)                    </a:t>
            </a:r>
          </a:p>
          <a:p>
            <a:pPr indent="0" lvl="0" marL="0" marR="0" rtl="0" algn="l">
              <a:lnSpc>
                <a:spcPct val="100000"/>
              </a:lnSpc>
              <a:spcBef>
                <a:spcPts val="0"/>
              </a:spcBef>
              <a:spcAft>
                <a:spcPts val="0"/>
              </a:spcAft>
              <a:buClr>
                <a:srgbClr val="FFFF00"/>
              </a:buClr>
              <a:buSzPct val="25000"/>
              <a:buFont typeface="Cabin"/>
              <a:buNone/>
            </a:pPr>
            <a:r>
              <a:rPr b="0" baseline="0" i="0" lang="en-US" sz="3600" u="none" cap="none" strike="noStrike">
                <a:solidFill>
                  <a:srgbClr val="FFFF00"/>
                </a:solidFill>
                <a:latin typeface="Cabin"/>
                <a:ea typeface="Cabin"/>
                <a:cs typeface="Cabin"/>
                <a:sym typeface="Cabin"/>
              </a:rPr>
              <a:t>     values ('Stairway', 5, 482, 0, 2, 1)</a:t>
            </a:r>
          </a:p>
          <a:p>
            <a:pPr indent="0" lvl="0" marL="0" marR="0" rtl="0" algn="l">
              <a:lnSpc>
                <a:spcPct val="100000"/>
              </a:lnSpc>
              <a:spcBef>
                <a:spcPts val="0"/>
              </a:spcBef>
              <a:spcAft>
                <a:spcPts val="0"/>
              </a:spcAft>
              <a:buClr>
                <a:srgbClr val="FFFF00"/>
              </a:buClr>
              <a:buSzPct val="25000"/>
              <a:buFont typeface="Cabin"/>
              <a:buNone/>
            </a:pPr>
            <a:r>
              <a:rPr b="0" baseline="0" i="0" lang="en-US" sz="3600" u="none" cap="none" strike="noStrike">
                <a:solidFill>
                  <a:srgbClr val="FFFF00"/>
                </a:solidFill>
                <a:latin typeface="Cabin"/>
                <a:ea typeface="Cabin"/>
                <a:cs typeface="Cabin"/>
                <a:sym typeface="Cabin"/>
              </a:rPr>
              <a:t>insert into Track (title, rating, len, count, album_id, genre_id) </a:t>
            </a:r>
          </a:p>
          <a:p>
            <a:pPr indent="0" lvl="0" marL="0" marR="0" rtl="0" algn="l">
              <a:lnSpc>
                <a:spcPct val="100000"/>
              </a:lnSpc>
              <a:spcBef>
                <a:spcPts val="0"/>
              </a:spcBef>
              <a:spcAft>
                <a:spcPts val="0"/>
              </a:spcAft>
              <a:buClr>
                <a:srgbClr val="FFFF00"/>
              </a:buClr>
              <a:buSzPct val="25000"/>
              <a:buFont typeface="Cabin"/>
              <a:buNone/>
            </a:pPr>
            <a:r>
              <a:rPr b="0" baseline="0" i="0" lang="en-US" sz="3600" u="none" cap="none" strike="noStrike">
                <a:solidFill>
                  <a:srgbClr val="FFFF00"/>
                </a:solidFill>
                <a:latin typeface="Cabin"/>
                <a:ea typeface="Cabin"/>
                <a:cs typeface="Cabin"/>
                <a:sym typeface="Cabin"/>
              </a:rPr>
              <a:t>     values ('About to Rock', 5, 313, 0, 1, 2)</a:t>
            </a:r>
          </a:p>
          <a:p>
            <a:pPr indent="0" lvl="0" marL="0" marR="0" rtl="0" algn="l">
              <a:lnSpc>
                <a:spcPct val="100000"/>
              </a:lnSpc>
              <a:spcBef>
                <a:spcPts val="0"/>
              </a:spcBef>
              <a:spcAft>
                <a:spcPts val="0"/>
              </a:spcAft>
              <a:buClr>
                <a:srgbClr val="FFFF00"/>
              </a:buClr>
              <a:buSzPct val="25000"/>
              <a:buFont typeface="Cabin"/>
              <a:buNone/>
            </a:pPr>
            <a:r>
              <a:rPr b="0" baseline="0" i="0" lang="en-US" sz="3600" u="none" cap="none" strike="noStrike">
                <a:solidFill>
                  <a:srgbClr val="FFFF00"/>
                </a:solidFill>
                <a:latin typeface="Cabin"/>
                <a:ea typeface="Cabin"/>
                <a:cs typeface="Cabin"/>
                <a:sym typeface="Cabin"/>
              </a:rPr>
              <a:t>insert into Track (title, rating, len, count, album_id, genre_id) </a:t>
            </a:r>
          </a:p>
          <a:p>
            <a:pPr indent="0" lvl="0" marL="0" marR="0" rtl="0" algn="l">
              <a:lnSpc>
                <a:spcPct val="100000"/>
              </a:lnSpc>
              <a:spcBef>
                <a:spcPts val="0"/>
              </a:spcBef>
              <a:spcAft>
                <a:spcPts val="0"/>
              </a:spcAft>
              <a:buClr>
                <a:srgbClr val="FFFF00"/>
              </a:buClr>
              <a:buSzPct val="25000"/>
              <a:buFont typeface="Cabin"/>
              <a:buNone/>
            </a:pPr>
            <a:r>
              <a:rPr b="0" baseline="0" i="0" lang="en-US" sz="3600" u="none" cap="none" strike="noStrike">
                <a:solidFill>
                  <a:srgbClr val="FFFF00"/>
                </a:solidFill>
                <a:latin typeface="Cabin"/>
                <a:ea typeface="Cabin"/>
                <a:cs typeface="Cabin"/>
                <a:sym typeface="Cabin"/>
              </a:rPr>
              <a:t>     values ('Who Made Who', 5, 207, 0, 1, 2)</a:t>
            </a:r>
          </a:p>
        </p:txBody>
      </p:sp>
      <p:pic>
        <p:nvPicPr>
          <p:cNvPr id="699" name="Shape 699"/>
          <p:cNvPicPr preferRelativeResize="0"/>
          <p:nvPr/>
        </p:nvPicPr>
        <p:blipFill rotWithShape="1">
          <a:blip r:embed="rId3">
            <a:alphaModFix/>
          </a:blip>
          <a:srcRect b="0" l="0" r="0" t="0"/>
          <a:stretch/>
        </p:blipFill>
        <p:spPr>
          <a:xfrm>
            <a:off x="1219200" y="5664200"/>
            <a:ext cx="13817599" cy="2959100"/>
          </a:xfrm>
          <a:prstGeom prst="rect">
            <a:avLst/>
          </a:prstGeom>
          <a:noFill/>
          <a:ln>
            <a:noFill/>
          </a:ln>
        </p:spPr>
      </p:pic>
    </p:spTree>
  </p:cSld>
  <p:clrMapOvr>
    <a:masterClrMapping/>
  </p:clrMapOvr>
  <p:transition spd="slow">
    <p:cut/>
  </p:transition>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3" name="Shape 703"/>
        <p:cNvGrpSpPr/>
        <p:nvPr/>
      </p:nvGrpSpPr>
      <p:grpSpPr>
        <a:xfrm>
          <a:off x="0" y="0"/>
          <a:ext cx="0" cy="0"/>
          <a:chOff x="0" y="0"/>
          <a:chExt cx="0" cy="0"/>
        </a:xfrm>
      </p:grpSpPr>
      <p:pic>
        <p:nvPicPr>
          <p:cNvPr id="704" name="Shape 704"/>
          <p:cNvPicPr preferRelativeResize="0"/>
          <p:nvPr/>
        </p:nvPicPr>
        <p:blipFill rotWithShape="1">
          <a:blip r:embed="rId3">
            <a:alphaModFix/>
          </a:blip>
          <a:srcRect b="0" l="0" r="0" t="0"/>
          <a:stretch/>
        </p:blipFill>
        <p:spPr>
          <a:xfrm>
            <a:off x="3810000" y="7112000"/>
            <a:ext cx="5257799" cy="1450975"/>
          </a:xfrm>
          <a:prstGeom prst="rect">
            <a:avLst/>
          </a:prstGeom>
          <a:noFill/>
          <a:ln>
            <a:noFill/>
          </a:ln>
        </p:spPr>
      </p:pic>
      <p:pic>
        <p:nvPicPr>
          <p:cNvPr id="705" name="Shape 705"/>
          <p:cNvPicPr preferRelativeResize="0"/>
          <p:nvPr/>
        </p:nvPicPr>
        <p:blipFill rotWithShape="1">
          <a:blip r:embed="rId4">
            <a:alphaModFix/>
          </a:blip>
          <a:srcRect b="0" l="0" r="0" t="0"/>
          <a:stretch/>
        </p:blipFill>
        <p:spPr>
          <a:xfrm>
            <a:off x="901700" y="5080000"/>
            <a:ext cx="6718299" cy="1350961"/>
          </a:xfrm>
          <a:prstGeom prst="rect">
            <a:avLst/>
          </a:prstGeom>
          <a:noFill/>
          <a:ln>
            <a:noFill/>
          </a:ln>
        </p:spPr>
      </p:pic>
      <p:pic>
        <p:nvPicPr>
          <p:cNvPr id="706" name="Shape 706"/>
          <p:cNvPicPr preferRelativeResize="0"/>
          <p:nvPr/>
        </p:nvPicPr>
        <p:blipFill rotWithShape="1">
          <a:blip r:embed="rId5">
            <a:alphaModFix/>
          </a:blip>
          <a:srcRect b="0" l="0" r="0" t="0"/>
          <a:stretch/>
        </p:blipFill>
        <p:spPr>
          <a:xfrm>
            <a:off x="10325100" y="5969000"/>
            <a:ext cx="5232400" cy="1485899"/>
          </a:xfrm>
          <a:prstGeom prst="rect">
            <a:avLst/>
          </a:prstGeom>
          <a:noFill/>
          <a:ln>
            <a:noFill/>
          </a:ln>
        </p:spPr>
      </p:pic>
      <p:pic>
        <p:nvPicPr>
          <p:cNvPr id="707" name="Shape 707"/>
          <p:cNvPicPr preferRelativeResize="0"/>
          <p:nvPr/>
        </p:nvPicPr>
        <p:blipFill rotWithShape="1">
          <a:blip r:embed="rId6">
            <a:alphaModFix/>
          </a:blip>
          <a:srcRect b="0" l="0" r="0" t="0"/>
          <a:stretch/>
        </p:blipFill>
        <p:spPr>
          <a:xfrm>
            <a:off x="3276600" y="2181225"/>
            <a:ext cx="10388600" cy="2225675"/>
          </a:xfrm>
          <a:prstGeom prst="rect">
            <a:avLst/>
          </a:prstGeom>
          <a:noFill/>
          <a:ln>
            <a:noFill/>
          </a:ln>
        </p:spPr>
      </p:pic>
      <p:sp>
        <p:nvSpPr>
          <p:cNvPr id="708" name="Shape 708"/>
          <p:cNvSpPr txBox="1"/>
          <p:nvPr>
            <p:ph type="title"/>
          </p:nvPr>
        </p:nvSpPr>
        <p:spPr>
          <a:xfrm>
            <a:off x="1155700" y="241300"/>
            <a:ext cx="13931900" cy="1790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7600" u="none" cap="none" strike="noStrike">
                <a:solidFill>
                  <a:srgbClr val="00FF00"/>
                </a:solidFill>
                <a:latin typeface="Cabin"/>
                <a:ea typeface="Cabin"/>
                <a:cs typeface="Cabin"/>
                <a:sym typeface="Cabin"/>
              </a:rPr>
              <a:t>We have relationships!</a:t>
            </a:r>
          </a:p>
        </p:txBody>
      </p:sp>
      <p:cxnSp>
        <p:nvCxnSpPr>
          <p:cNvPr id="709" name="Shape 709"/>
          <p:cNvCxnSpPr/>
          <p:nvPr/>
        </p:nvCxnSpPr>
        <p:spPr>
          <a:xfrm flipH="1" rot="10800000">
            <a:off x="1346200" y="4205286"/>
            <a:ext cx="3384550" cy="935037"/>
          </a:xfrm>
          <a:prstGeom prst="straightConnector1">
            <a:avLst/>
          </a:prstGeom>
          <a:noFill/>
          <a:ln cap="rnd" w="101600">
            <a:solidFill>
              <a:srgbClr val="FF00FF"/>
            </a:solidFill>
            <a:prstDash val="solid"/>
            <a:miter/>
            <a:headEnd len="med" w="med" type="stealth"/>
            <a:tailEnd len="med" w="med" type="none"/>
          </a:ln>
        </p:spPr>
      </p:cxnSp>
      <p:cxnSp>
        <p:nvCxnSpPr>
          <p:cNvPr id="710" name="Shape 710"/>
          <p:cNvCxnSpPr/>
          <p:nvPr/>
        </p:nvCxnSpPr>
        <p:spPr>
          <a:xfrm rot="10800000">
            <a:off x="2708274" y="6262687"/>
            <a:ext cx="1282700" cy="976312"/>
          </a:xfrm>
          <a:prstGeom prst="straightConnector1">
            <a:avLst/>
          </a:prstGeom>
          <a:noFill/>
          <a:ln cap="rnd" w="101600">
            <a:solidFill>
              <a:srgbClr val="FF00FF"/>
            </a:solidFill>
            <a:prstDash val="solid"/>
            <a:miter/>
            <a:headEnd len="med" w="med" type="stealth"/>
            <a:tailEnd len="med" w="med" type="none"/>
          </a:ln>
        </p:spPr>
      </p:cxnSp>
      <p:cxnSp>
        <p:nvCxnSpPr>
          <p:cNvPr id="711" name="Shape 711"/>
          <p:cNvCxnSpPr/>
          <p:nvPr/>
        </p:nvCxnSpPr>
        <p:spPr>
          <a:xfrm rot="10800000">
            <a:off x="6100762" y="4198937"/>
            <a:ext cx="4405311" cy="1978025"/>
          </a:xfrm>
          <a:prstGeom prst="straightConnector1">
            <a:avLst/>
          </a:prstGeom>
          <a:noFill/>
          <a:ln cap="rnd" w="101600">
            <a:solidFill>
              <a:srgbClr val="FF00FF"/>
            </a:solidFill>
            <a:prstDash val="solid"/>
            <a:miter/>
            <a:headEnd len="med" w="med" type="stealth"/>
            <a:tailEnd len="med" w="med" type="none"/>
          </a:ln>
        </p:spPr>
      </p:cxnSp>
      <p:sp>
        <p:nvSpPr>
          <p:cNvPr id="712" name="Shape 712"/>
          <p:cNvSpPr txBox="1"/>
          <p:nvPr/>
        </p:nvSpPr>
        <p:spPr>
          <a:xfrm>
            <a:off x="7700961" y="7886700"/>
            <a:ext cx="1190624"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baseline="0" i="0" lang="en-US" sz="3600" u="none" cap="none" strike="noStrike">
                <a:solidFill>
                  <a:srgbClr val="FF00FF"/>
                </a:solidFill>
                <a:latin typeface="Cabin"/>
                <a:ea typeface="Cabin"/>
                <a:cs typeface="Cabin"/>
                <a:sym typeface="Cabin"/>
              </a:rPr>
              <a:t>Artist</a:t>
            </a:r>
          </a:p>
        </p:txBody>
      </p:sp>
      <p:sp>
        <p:nvSpPr>
          <p:cNvPr id="713" name="Shape 713"/>
          <p:cNvSpPr txBox="1"/>
          <p:nvPr/>
        </p:nvSpPr>
        <p:spPr>
          <a:xfrm>
            <a:off x="14135100" y="6794500"/>
            <a:ext cx="1290636"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baseline="0" i="0" lang="en-US" sz="3600" u="none" cap="none" strike="noStrike">
                <a:solidFill>
                  <a:srgbClr val="FF00FF"/>
                </a:solidFill>
                <a:latin typeface="Cabin"/>
                <a:ea typeface="Cabin"/>
                <a:cs typeface="Cabin"/>
                <a:sym typeface="Cabin"/>
              </a:rPr>
              <a:t>Genre</a:t>
            </a:r>
          </a:p>
        </p:txBody>
      </p:sp>
      <p:sp>
        <p:nvSpPr>
          <p:cNvPr id="714" name="Shape 714"/>
          <p:cNvSpPr txBox="1"/>
          <p:nvPr/>
        </p:nvSpPr>
        <p:spPr>
          <a:xfrm>
            <a:off x="6178550" y="5575300"/>
            <a:ext cx="1328737"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baseline="0" i="0" lang="en-US" sz="3600" u="none" cap="none" strike="noStrike">
                <a:solidFill>
                  <a:srgbClr val="FF00FF"/>
                </a:solidFill>
                <a:latin typeface="Cabin"/>
                <a:ea typeface="Cabin"/>
                <a:cs typeface="Cabin"/>
                <a:sym typeface="Cabin"/>
              </a:rPr>
              <a:t>Album</a:t>
            </a:r>
          </a:p>
        </p:txBody>
      </p:sp>
      <p:sp>
        <p:nvSpPr>
          <p:cNvPr id="715" name="Shape 715"/>
          <p:cNvSpPr txBox="1"/>
          <p:nvPr/>
        </p:nvSpPr>
        <p:spPr>
          <a:xfrm>
            <a:off x="12241211" y="3594100"/>
            <a:ext cx="1128711"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baseline="0" i="0" lang="en-US" sz="3600" u="none" cap="none" strike="noStrike">
                <a:solidFill>
                  <a:srgbClr val="FF00FF"/>
                </a:solidFill>
                <a:latin typeface="Cabin"/>
                <a:ea typeface="Cabin"/>
                <a:cs typeface="Cabin"/>
                <a:sym typeface="Cabin"/>
              </a:rPr>
              <a:t>Track</a:t>
            </a:r>
          </a:p>
        </p:txBody>
      </p:sp>
    </p:spTree>
  </p:cSld>
  <p:clrMapOvr>
    <a:masterClrMapping/>
  </p:clrMapOvr>
  <p:transition spd="slow">
    <p:cut/>
  </p:transition>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9" name="Shape 719"/>
        <p:cNvGrpSpPr/>
        <p:nvPr/>
      </p:nvGrpSpPr>
      <p:grpSpPr>
        <a:xfrm>
          <a:off x="0" y="0"/>
          <a:ext cx="0" cy="0"/>
          <a:chOff x="0" y="0"/>
          <a:chExt cx="0" cy="0"/>
        </a:xfrm>
      </p:grpSpPr>
      <p:sp>
        <p:nvSpPr>
          <p:cNvPr id="720" name="Shape 720"/>
          <p:cNvSpPr txBox="1"/>
          <p:nvPr>
            <p:ph type="title"/>
          </p:nvPr>
        </p:nvSpPr>
        <p:spPr>
          <a:xfrm>
            <a:off x="1155700" y="1536700"/>
            <a:ext cx="13931900" cy="3086099"/>
          </a:xfrm>
          <a:prstGeom prst="rect">
            <a:avLst/>
          </a:prstGeom>
          <a:noFill/>
          <a:ln>
            <a:noFill/>
          </a:ln>
        </p:spPr>
        <p:txBody>
          <a:bodyPr anchorCtr="0" anchor="b"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b="0" baseline="0" i="0" lang="en-US" sz="7600" u="none" cap="none" strike="noStrike">
                <a:solidFill>
                  <a:srgbClr val="FF00FF"/>
                </a:solidFill>
                <a:latin typeface="Cabin"/>
                <a:ea typeface="Cabin"/>
                <a:cs typeface="Cabin"/>
                <a:sym typeface="Cabin"/>
              </a:rPr>
              <a:t>Using Join Across Tables</a:t>
            </a:r>
          </a:p>
        </p:txBody>
      </p:sp>
      <p:sp>
        <p:nvSpPr>
          <p:cNvPr id="721" name="Shape 721"/>
          <p:cNvSpPr txBox="1"/>
          <p:nvPr>
            <p:ph idx="1" type="body"/>
          </p:nvPr>
        </p:nvSpPr>
        <p:spPr>
          <a:xfrm>
            <a:off x="1155700" y="4711700"/>
            <a:ext cx="13931900" cy="1054100"/>
          </a:xfrm>
          <a:prstGeom prst="rect">
            <a:avLst/>
          </a:prstGeom>
          <a:noFill/>
          <a:ln>
            <a:noFill/>
          </a:ln>
        </p:spPr>
        <p:txBody>
          <a:bodyPr anchorCtr="0" anchor="t" bIns="38100" lIns="38100" rIns="38100" tIns="38100">
            <a:noAutofit/>
          </a:bodyPr>
          <a:lstStyle/>
          <a:p>
            <a:pPr indent="-342900" lvl="0" marL="342900" marR="0" rtl="0" algn="ctr">
              <a:spcBef>
                <a:spcPts val="0"/>
              </a:spcBef>
              <a:spcAft>
                <a:spcPts val="0"/>
              </a:spcAft>
              <a:buNone/>
            </a:pPr>
            <a:r>
              <a:t/>
            </a:r>
            <a:endParaRPr/>
          </a:p>
        </p:txBody>
      </p:sp>
      <p:sp>
        <p:nvSpPr>
          <p:cNvPr id="722" name="Shape 722"/>
          <p:cNvSpPr txBox="1"/>
          <p:nvPr/>
        </p:nvSpPr>
        <p:spPr>
          <a:xfrm>
            <a:off x="4243100" y="8039100"/>
            <a:ext cx="82604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3600" u="sng" cap="none" strike="noStrike">
                <a:solidFill>
                  <a:srgbClr val="FFFF00"/>
                </a:solidFill>
                <a:latin typeface="Cabin"/>
                <a:ea typeface="Cabin"/>
                <a:cs typeface="Cabin"/>
                <a:sym typeface="Cabin"/>
                <a:hlinkClick r:id="rId3"/>
              </a:rPr>
              <a:t>http://en.wikipedia.org/wiki/Join_(SQL)</a:t>
            </a:r>
          </a:p>
        </p:txBody>
      </p:sp>
    </p:spTree>
  </p:cSld>
  <p:clrMapOvr>
    <a:masterClrMapping/>
  </p:clrMapOvr>
  <p:transition spd="slow">
    <p:cut/>
  </p:transition>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6" name="Shape 726"/>
        <p:cNvGrpSpPr/>
        <p:nvPr/>
      </p:nvGrpSpPr>
      <p:grpSpPr>
        <a:xfrm>
          <a:off x="0" y="0"/>
          <a:ext cx="0" cy="0"/>
          <a:chOff x="0" y="0"/>
          <a:chExt cx="0" cy="0"/>
        </a:xfrm>
      </p:grpSpPr>
      <p:sp>
        <p:nvSpPr>
          <p:cNvPr id="727" name="Shape 727"/>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b="0" baseline="0" i="0" lang="en-US" sz="7600" u="none" cap="none" strike="noStrike">
                <a:solidFill>
                  <a:srgbClr val="FF00FF"/>
                </a:solidFill>
                <a:latin typeface="Cabin"/>
                <a:ea typeface="Cabin"/>
                <a:cs typeface="Cabin"/>
                <a:sym typeface="Cabin"/>
              </a:rPr>
              <a:t>Relational Power</a:t>
            </a:r>
          </a:p>
        </p:txBody>
      </p:sp>
      <p:sp>
        <p:nvSpPr>
          <p:cNvPr id="728" name="Shape 728"/>
          <p:cNvSpPr txBox="1"/>
          <p:nvPr>
            <p:ph idx="1" type="body"/>
          </p:nvPr>
        </p:nvSpPr>
        <p:spPr>
          <a:xfrm>
            <a:off x="1155700" y="2603500"/>
            <a:ext cx="13931900" cy="5702299"/>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100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By removing the replicated data and replacing it with references to a single copy of each bit of data we build a </a:t>
            </a:r>
            <a:r>
              <a:rPr b="0" baseline="0" i="0" lang="en-US" sz="3600" u="none" cap="none" strike="noStrike">
                <a:solidFill>
                  <a:schemeClr val="lt1"/>
                </a:solidFill>
                <a:latin typeface="Arial"/>
                <a:ea typeface="Arial"/>
                <a:cs typeface="Arial"/>
                <a:sym typeface="Arial"/>
              </a:rPr>
              <a:t>“</a:t>
            </a:r>
            <a:r>
              <a:rPr b="0" baseline="0" i="0" lang="en-US" sz="3600" u="none" cap="none" strike="noStrike">
                <a:solidFill>
                  <a:srgbClr val="FF00FF"/>
                </a:solidFill>
                <a:latin typeface="Cabin"/>
                <a:ea typeface="Cabin"/>
                <a:cs typeface="Cabin"/>
                <a:sym typeface="Cabin"/>
              </a:rPr>
              <a:t>web</a:t>
            </a:r>
            <a:r>
              <a:rPr b="0" baseline="0" i="0" lang="en-US" sz="3600" u="none" cap="none" strike="noStrike">
                <a:solidFill>
                  <a:schemeClr val="lt1"/>
                </a:solidFill>
                <a:latin typeface="Arial"/>
                <a:ea typeface="Arial"/>
                <a:cs typeface="Arial"/>
                <a:sym typeface="Arial"/>
              </a:rPr>
              <a:t>”</a:t>
            </a:r>
            <a:r>
              <a:rPr b="0" baseline="0" i="0" lang="en-US" sz="3600" u="none" cap="none" strike="noStrike">
                <a:solidFill>
                  <a:schemeClr val="lt1"/>
                </a:solidFill>
                <a:latin typeface="Cabin"/>
                <a:ea typeface="Cabin"/>
                <a:cs typeface="Cabin"/>
                <a:sym typeface="Cabin"/>
              </a:rPr>
              <a:t> of information that the relational database can read through very quickly - even for very large amounts of data</a:t>
            </a:r>
          </a:p>
          <a:p>
            <a:pPr indent="-457200" lvl="0" marL="457200" marR="0" rtl="0" algn="l">
              <a:lnSpc>
                <a:spcPct val="100000"/>
              </a:lnSpc>
              <a:spcBef>
                <a:spcPts val="3500"/>
              </a:spcBef>
              <a:spcAft>
                <a:spcPts val="100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Often when you want some data it comes from a number of tables linked by these </a:t>
            </a:r>
            <a:r>
              <a:rPr b="0" baseline="0" i="0" lang="en-US" sz="3600" u="none" cap="none" strike="noStrike">
                <a:solidFill>
                  <a:srgbClr val="FF00FF"/>
                </a:solidFill>
                <a:latin typeface="Cabin"/>
                <a:ea typeface="Cabin"/>
                <a:cs typeface="Cabin"/>
                <a:sym typeface="Cabin"/>
              </a:rPr>
              <a:t>foreign keys</a:t>
            </a:r>
          </a:p>
        </p:txBody>
      </p:sp>
    </p:spTree>
  </p:cSld>
  <p:clrMapOvr>
    <a:masterClrMapping/>
  </p:clrMapOvr>
  <p:transition spd="slow">
    <p:cut/>
  </p:transition>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2" name="Shape 732"/>
        <p:cNvGrpSpPr/>
        <p:nvPr/>
      </p:nvGrpSpPr>
      <p:grpSpPr>
        <a:xfrm>
          <a:off x="0" y="0"/>
          <a:ext cx="0" cy="0"/>
          <a:chOff x="0" y="0"/>
          <a:chExt cx="0" cy="0"/>
        </a:xfrm>
      </p:grpSpPr>
      <p:sp>
        <p:nvSpPr>
          <p:cNvPr id="733" name="Shape 733"/>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b="0" baseline="0" i="0" lang="en-US" sz="7600" u="none" cap="none" strike="noStrike">
                <a:solidFill>
                  <a:srgbClr val="FF00FF"/>
                </a:solidFill>
                <a:latin typeface="Cabin"/>
                <a:ea typeface="Cabin"/>
                <a:cs typeface="Cabin"/>
                <a:sym typeface="Cabin"/>
              </a:rPr>
              <a:t>The JOIN Operation</a:t>
            </a:r>
          </a:p>
        </p:txBody>
      </p:sp>
      <p:sp>
        <p:nvSpPr>
          <p:cNvPr id="734" name="Shape 734"/>
          <p:cNvSpPr txBox="1"/>
          <p:nvPr>
            <p:ph idx="1" type="body"/>
          </p:nvPr>
        </p:nvSpPr>
        <p:spPr>
          <a:xfrm>
            <a:off x="1155700" y="2603500"/>
            <a:ext cx="13932000" cy="4874099"/>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100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The JOIN operation </a:t>
            </a:r>
            <a:r>
              <a:rPr b="0" baseline="0" i="0" lang="en-US" sz="3600" u="none" cap="none" strike="noStrike">
                <a:solidFill>
                  <a:srgbClr val="FF00FF"/>
                </a:solidFill>
                <a:latin typeface="Cabin"/>
                <a:ea typeface="Cabin"/>
                <a:cs typeface="Cabin"/>
                <a:sym typeface="Cabin"/>
              </a:rPr>
              <a:t>links across several tables </a:t>
            </a:r>
            <a:r>
              <a:rPr b="0" baseline="0" i="0" lang="en-US" sz="3600" u="none" cap="none" strike="noStrike">
                <a:solidFill>
                  <a:schemeClr val="lt1"/>
                </a:solidFill>
                <a:latin typeface="Cabin"/>
                <a:ea typeface="Cabin"/>
                <a:cs typeface="Cabin"/>
                <a:sym typeface="Cabin"/>
              </a:rPr>
              <a:t>as part of a select operation</a:t>
            </a:r>
          </a:p>
          <a:p>
            <a:pPr indent="-457200" lvl="0" marL="457200" marR="0" rtl="0" algn="l">
              <a:lnSpc>
                <a:spcPct val="100000"/>
              </a:lnSpc>
              <a:spcBef>
                <a:spcPts val="3500"/>
              </a:spcBef>
              <a:spcAft>
                <a:spcPts val="100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You must tell the JOIN </a:t>
            </a:r>
            <a:r>
              <a:rPr b="0" baseline="0" i="0" lang="en-US" sz="3600" u="none" cap="none" strike="noStrike">
                <a:solidFill>
                  <a:srgbClr val="00FF00"/>
                </a:solidFill>
                <a:latin typeface="Cabin"/>
                <a:ea typeface="Cabin"/>
                <a:cs typeface="Cabin"/>
                <a:sym typeface="Cabin"/>
              </a:rPr>
              <a:t>how to use the keys</a:t>
            </a:r>
            <a:r>
              <a:rPr b="0" baseline="0" i="0" lang="en-US" sz="3600" u="none" cap="none" strike="noStrike">
                <a:solidFill>
                  <a:schemeClr val="lt1"/>
                </a:solidFill>
                <a:latin typeface="Cabin"/>
                <a:ea typeface="Cabin"/>
                <a:cs typeface="Cabin"/>
                <a:sym typeface="Cabin"/>
              </a:rPr>
              <a:t> that make the connection between the tables using an </a:t>
            </a:r>
            <a:r>
              <a:rPr b="0" baseline="0" i="0" lang="en-US" sz="3600" u="none" cap="none" strike="noStrike">
                <a:solidFill>
                  <a:srgbClr val="00FF00"/>
                </a:solidFill>
                <a:latin typeface="Cabin"/>
                <a:ea typeface="Cabin"/>
                <a:cs typeface="Cabin"/>
                <a:sym typeface="Cabin"/>
              </a:rPr>
              <a:t>ON clause</a:t>
            </a:r>
          </a:p>
        </p:txBody>
      </p:sp>
    </p:spTree>
  </p:cSld>
  <p:clrMapOvr>
    <a:masterClrMapping/>
  </p:clrMapOvr>
  <p:transition spd="slow">
    <p:cut/>
  </p:transition>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8" name="Shape 738"/>
        <p:cNvGrpSpPr/>
        <p:nvPr/>
      </p:nvGrpSpPr>
      <p:grpSpPr>
        <a:xfrm>
          <a:off x="0" y="0"/>
          <a:ext cx="0" cy="0"/>
          <a:chOff x="0" y="0"/>
          <a:chExt cx="0" cy="0"/>
        </a:xfrm>
      </p:grpSpPr>
      <p:pic>
        <p:nvPicPr>
          <p:cNvPr id="739" name="Shape 739"/>
          <p:cNvPicPr preferRelativeResize="0"/>
          <p:nvPr/>
        </p:nvPicPr>
        <p:blipFill rotWithShape="1">
          <a:blip r:embed="rId3">
            <a:alphaModFix/>
          </a:blip>
          <a:srcRect b="0" l="0" r="0" t="0"/>
          <a:stretch/>
        </p:blipFill>
        <p:spPr>
          <a:xfrm>
            <a:off x="10198100" y="3848100"/>
            <a:ext cx="5257799" cy="1450975"/>
          </a:xfrm>
          <a:prstGeom prst="rect">
            <a:avLst/>
          </a:prstGeom>
          <a:noFill/>
          <a:ln>
            <a:noFill/>
          </a:ln>
        </p:spPr>
      </p:pic>
      <p:pic>
        <p:nvPicPr>
          <p:cNvPr id="740" name="Shape 740"/>
          <p:cNvPicPr preferRelativeResize="0"/>
          <p:nvPr/>
        </p:nvPicPr>
        <p:blipFill rotWithShape="1">
          <a:blip r:embed="rId4">
            <a:alphaModFix/>
          </a:blip>
          <a:srcRect b="0" l="0" r="0" t="0"/>
          <a:stretch/>
        </p:blipFill>
        <p:spPr>
          <a:xfrm>
            <a:off x="5651500" y="1104900"/>
            <a:ext cx="6718299" cy="1350961"/>
          </a:xfrm>
          <a:prstGeom prst="rect">
            <a:avLst/>
          </a:prstGeom>
          <a:noFill/>
          <a:ln>
            <a:noFill/>
          </a:ln>
        </p:spPr>
      </p:pic>
      <p:cxnSp>
        <p:nvCxnSpPr>
          <p:cNvPr id="741" name="Shape 741"/>
          <p:cNvCxnSpPr/>
          <p:nvPr/>
        </p:nvCxnSpPr>
        <p:spPr>
          <a:xfrm rot="10800000">
            <a:off x="7234236" y="2176462"/>
            <a:ext cx="3203575" cy="1828800"/>
          </a:xfrm>
          <a:prstGeom prst="straightConnector1">
            <a:avLst/>
          </a:prstGeom>
          <a:noFill/>
          <a:ln cap="rnd" w="101600">
            <a:solidFill>
              <a:srgbClr val="FF00FF"/>
            </a:solidFill>
            <a:prstDash val="solid"/>
            <a:miter/>
            <a:headEnd len="med" w="med" type="stealth"/>
            <a:tailEnd len="med" w="med" type="none"/>
          </a:ln>
        </p:spPr>
      </p:cxnSp>
      <p:sp>
        <p:nvSpPr>
          <p:cNvPr id="742" name="Shape 742"/>
          <p:cNvSpPr txBox="1"/>
          <p:nvPr/>
        </p:nvSpPr>
        <p:spPr>
          <a:xfrm>
            <a:off x="0" y="5994400"/>
            <a:ext cx="162561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0" baseline="0" i="0" lang="en-US" sz="3600" u="none" cap="none" strike="noStrike">
                <a:solidFill>
                  <a:srgbClr val="FF7F00"/>
                </a:solidFill>
                <a:latin typeface="Cabin"/>
                <a:ea typeface="Cabin"/>
                <a:cs typeface="Cabin"/>
                <a:sym typeface="Cabin"/>
              </a:rPr>
              <a:t>select</a:t>
            </a:r>
            <a:r>
              <a:rPr b="0" baseline="0" i="0" lang="en-US" sz="3600" u="none" cap="none" strike="noStrike">
                <a:solidFill>
                  <a:schemeClr val="lt1"/>
                </a:solidFill>
                <a:latin typeface="Cabin"/>
                <a:ea typeface="Cabin"/>
                <a:cs typeface="Cabin"/>
                <a:sym typeface="Cabin"/>
              </a:rPr>
              <a:t> </a:t>
            </a:r>
            <a:r>
              <a:rPr b="0" baseline="0" i="0" lang="en-US" sz="3600" u="none" cap="none" strike="noStrike">
                <a:solidFill>
                  <a:srgbClr val="00FF00"/>
                </a:solidFill>
                <a:latin typeface="Cabin"/>
                <a:ea typeface="Cabin"/>
                <a:cs typeface="Cabin"/>
                <a:sym typeface="Cabin"/>
              </a:rPr>
              <a:t>Album.title, Artist.name</a:t>
            </a:r>
            <a:r>
              <a:rPr b="0" baseline="0" i="0" lang="en-US" sz="3600" u="none" cap="none" strike="noStrike">
                <a:solidFill>
                  <a:schemeClr val="lt1"/>
                </a:solidFill>
                <a:latin typeface="Cabin"/>
                <a:ea typeface="Cabin"/>
                <a:cs typeface="Cabin"/>
                <a:sym typeface="Cabin"/>
              </a:rPr>
              <a:t> </a:t>
            </a:r>
            <a:r>
              <a:rPr b="0" baseline="0" i="0" lang="en-US" sz="3600" u="none" cap="none" strike="noStrike">
                <a:solidFill>
                  <a:srgbClr val="FF7F00"/>
                </a:solidFill>
                <a:latin typeface="Cabin"/>
                <a:ea typeface="Cabin"/>
                <a:cs typeface="Cabin"/>
                <a:sym typeface="Cabin"/>
              </a:rPr>
              <a:t>from</a:t>
            </a:r>
            <a:r>
              <a:rPr b="0" baseline="0" i="0" lang="en-US" sz="3600" u="none" cap="none" strike="noStrike">
                <a:solidFill>
                  <a:schemeClr val="lt1"/>
                </a:solidFill>
                <a:latin typeface="Cabin"/>
                <a:ea typeface="Cabin"/>
                <a:cs typeface="Cabin"/>
                <a:sym typeface="Cabin"/>
              </a:rPr>
              <a:t> </a:t>
            </a:r>
            <a:r>
              <a:rPr b="0" baseline="0" i="0" lang="en-US" sz="3600" u="none" cap="none" strike="noStrike">
                <a:solidFill>
                  <a:srgbClr val="FFFF00"/>
                </a:solidFill>
                <a:latin typeface="Cabin"/>
                <a:ea typeface="Cabin"/>
                <a:cs typeface="Cabin"/>
                <a:sym typeface="Cabin"/>
              </a:rPr>
              <a:t>Album</a:t>
            </a:r>
            <a:r>
              <a:rPr b="0" baseline="0" i="0" lang="en-US" sz="3600" u="none" cap="none" strike="noStrike">
                <a:solidFill>
                  <a:schemeClr val="lt1"/>
                </a:solidFill>
                <a:latin typeface="Cabin"/>
                <a:ea typeface="Cabin"/>
                <a:cs typeface="Cabin"/>
                <a:sym typeface="Cabin"/>
              </a:rPr>
              <a:t> </a:t>
            </a:r>
            <a:r>
              <a:rPr b="0" baseline="0" i="0" lang="en-US" sz="3600" u="none" cap="none" strike="noStrike">
                <a:solidFill>
                  <a:srgbClr val="FF7F00"/>
                </a:solidFill>
                <a:latin typeface="Cabin"/>
                <a:ea typeface="Cabin"/>
                <a:cs typeface="Cabin"/>
                <a:sym typeface="Cabin"/>
              </a:rPr>
              <a:t>join</a:t>
            </a:r>
            <a:r>
              <a:rPr b="0" baseline="0" i="0" lang="en-US" sz="3600" u="none" cap="none" strike="noStrike">
                <a:solidFill>
                  <a:schemeClr val="lt1"/>
                </a:solidFill>
                <a:latin typeface="Cabin"/>
                <a:ea typeface="Cabin"/>
                <a:cs typeface="Cabin"/>
                <a:sym typeface="Cabin"/>
              </a:rPr>
              <a:t> </a:t>
            </a:r>
            <a:r>
              <a:rPr b="0" baseline="0" i="0" lang="en-US" sz="3600" u="none" cap="none" strike="noStrike">
                <a:solidFill>
                  <a:srgbClr val="FFFF00"/>
                </a:solidFill>
                <a:latin typeface="Cabin"/>
                <a:ea typeface="Cabin"/>
                <a:cs typeface="Cabin"/>
                <a:sym typeface="Cabin"/>
              </a:rPr>
              <a:t>Artist</a:t>
            </a:r>
            <a:r>
              <a:rPr b="0" baseline="0" i="0" lang="en-US" sz="3600" u="none" cap="none" strike="noStrike">
                <a:solidFill>
                  <a:schemeClr val="lt1"/>
                </a:solidFill>
                <a:latin typeface="Cabin"/>
                <a:ea typeface="Cabin"/>
                <a:cs typeface="Cabin"/>
                <a:sym typeface="Cabin"/>
              </a:rPr>
              <a:t> </a:t>
            </a:r>
            <a:r>
              <a:rPr b="0" baseline="0" i="0" lang="en-US" sz="3600" u="none" cap="none" strike="noStrike">
                <a:solidFill>
                  <a:srgbClr val="FF7F00"/>
                </a:solidFill>
                <a:latin typeface="Cabin"/>
                <a:ea typeface="Cabin"/>
                <a:cs typeface="Cabin"/>
                <a:sym typeface="Cabin"/>
              </a:rPr>
              <a:t>on</a:t>
            </a:r>
            <a:r>
              <a:rPr b="0" baseline="0" i="0" lang="en-US" sz="3600" u="none" cap="none" strike="noStrike">
                <a:solidFill>
                  <a:schemeClr val="lt1"/>
                </a:solidFill>
                <a:latin typeface="Cabin"/>
                <a:ea typeface="Cabin"/>
                <a:cs typeface="Cabin"/>
                <a:sym typeface="Cabin"/>
              </a:rPr>
              <a:t> </a:t>
            </a:r>
            <a:r>
              <a:rPr b="0" baseline="0" i="0" lang="en-US" sz="3600" u="none" cap="none" strike="noStrike">
                <a:solidFill>
                  <a:srgbClr val="FF00FF"/>
                </a:solidFill>
                <a:latin typeface="Cabin"/>
                <a:ea typeface="Cabin"/>
                <a:cs typeface="Cabin"/>
                <a:sym typeface="Cabin"/>
              </a:rPr>
              <a:t>Album.artist_id = Artist.id</a:t>
            </a:r>
          </a:p>
        </p:txBody>
      </p:sp>
      <p:sp>
        <p:nvSpPr>
          <p:cNvPr id="743" name="Shape 743"/>
          <p:cNvSpPr txBox="1"/>
          <p:nvPr/>
        </p:nvSpPr>
        <p:spPr>
          <a:xfrm>
            <a:off x="2646361" y="7613650"/>
            <a:ext cx="3048000" cy="11430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3600" u="none" cap="none" strike="noStrike">
                <a:solidFill>
                  <a:srgbClr val="00FF00"/>
                </a:solidFill>
                <a:latin typeface="Cabin"/>
                <a:ea typeface="Cabin"/>
                <a:cs typeface="Cabin"/>
                <a:sym typeface="Cabin"/>
              </a:rPr>
              <a:t>What we want to see</a:t>
            </a:r>
          </a:p>
        </p:txBody>
      </p:sp>
      <p:sp>
        <p:nvSpPr>
          <p:cNvPr id="744" name="Shape 744"/>
          <p:cNvSpPr txBox="1"/>
          <p:nvPr/>
        </p:nvSpPr>
        <p:spPr>
          <a:xfrm>
            <a:off x="7497761" y="7613650"/>
            <a:ext cx="3365399" cy="11430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3600" u="none" cap="none" strike="noStrike">
                <a:solidFill>
                  <a:srgbClr val="FFFF00"/>
                </a:solidFill>
                <a:latin typeface="Cabin"/>
                <a:ea typeface="Cabin"/>
                <a:cs typeface="Cabin"/>
                <a:sym typeface="Cabin"/>
              </a:rPr>
              <a:t>The tables </a:t>
            </a:r>
            <a:r>
              <a:rPr lang="en-US" sz="3600">
                <a:solidFill>
                  <a:srgbClr val="FFFF00"/>
                </a:solidFill>
                <a:latin typeface="Cabin"/>
                <a:ea typeface="Cabin"/>
                <a:cs typeface="Cabin"/>
                <a:sym typeface="Cabin"/>
              </a:rPr>
              <a:t>that</a:t>
            </a:r>
            <a:r>
              <a:rPr b="0" baseline="0" i="0" lang="en-US" sz="3600" u="none" cap="none" strike="noStrike">
                <a:solidFill>
                  <a:srgbClr val="FFFF00"/>
                </a:solidFill>
                <a:latin typeface="Cabin"/>
                <a:ea typeface="Cabin"/>
                <a:cs typeface="Cabin"/>
                <a:sym typeface="Cabin"/>
              </a:rPr>
              <a:t> hold the data</a:t>
            </a:r>
          </a:p>
        </p:txBody>
      </p:sp>
      <p:sp>
        <p:nvSpPr>
          <p:cNvPr id="745" name="Shape 745"/>
          <p:cNvSpPr txBox="1"/>
          <p:nvPr/>
        </p:nvSpPr>
        <p:spPr>
          <a:xfrm>
            <a:off x="12349161" y="7613650"/>
            <a:ext cx="3048000" cy="11430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baseline="0" i="0" lang="en-US" sz="3600" u="none" cap="none" strike="noStrike">
                <a:solidFill>
                  <a:srgbClr val="FF00FF"/>
                </a:solidFill>
                <a:latin typeface="Cabin"/>
                <a:ea typeface="Cabin"/>
                <a:cs typeface="Cabin"/>
                <a:sym typeface="Cabin"/>
              </a:rPr>
              <a:t>How the tables are linked</a:t>
            </a:r>
          </a:p>
        </p:txBody>
      </p:sp>
      <p:cxnSp>
        <p:nvCxnSpPr>
          <p:cNvPr id="746" name="Shape 746"/>
          <p:cNvCxnSpPr/>
          <p:nvPr/>
        </p:nvCxnSpPr>
        <p:spPr>
          <a:xfrm>
            <a:off x="8210550" y="6699250"/>
            <a:ext cx="263400" cy="834899"/>
          </a:xfrm>
          <a:prstGeom prst="straightConnector1">
            <a:avLst/>
          </a:prstGeom>
          <a:noFill/>
          <a:ln cap="rnd" w="101600">
            <a:solidFill>
              <a:srgbClr val="FFFF00"/>
            </a:solidFill>
            <a:prstDash val="solid"/>
            <a:miter/>
            <a:headEnd len="med" w="med" type="stealth"/>
            <a:tailEnd len="med" w="med" type="none"/>
          </a:ln>
        </p:spPr>
      </p:cxnSp>
      <p:cxnSp>
        <p:nvCxnSpPr>
          <p:cNvPr id="747" name="Shape 747"/>
          <p:cNvCxnSpPr/>
          <p:nvPr/>
        </p:nvCxnSpPr>
        <p:spPr>
          <a:xfrm flipH="1">
            <a:off x="9782311" y="6699250"/>
            <a:ext cx="274499" cy="834899"/>
          </a:xfrm>
          <a:prstGeom prst="straightConnector1">
            <a:avLst/>
          </a:prstGeom>
          <a:noFill/>
          <a:ln cap="rnd" w="101600">
            <a:solidFill>
              <a:srgbClr val="FFFF00"/>
            </a:solidFill>
            <a:prstDash val="solid"/>
            <a:miter/>
            <a:headEnd len="med" w="med" type="stealth"/>
            <a:tailEnd len="med" w="med" type="none"/>
          </a:ln>
        </p:spPr>
      </p:cxnSp>
      <p:pic>
        <p:nvPicPr>
          <p:cNvPr id="748" name="Shape 748"/>
          <p:cNvPicPr preferRelativeResize="0"/>
          <p:nvPr/>
        </p:nvPicPr>
        <p:blipFill rotWithShape="1">
          <a:blip r:embed="rId5">
            <a:alphaModFix/>
          </a:blip>
          <a:srcRect b="0" l="0" r="0" t="0"/>
          <a:stretch/>
        </p:blipFill>
        <p:spPr>
          <a:xfrm>
            <a:off x="508000" y="2997200"/>
            <a:ext cx="7434262" cy="2438399"/>
          </a:xfrm>
          <a:prstGeom prst="rect">
            <a:avLst/>
          </a:prstGeom>
          <a:noFill/>
          <a:ln>
            <a:noFill/>
          </a:ln>
        </p:spPr>
      </p:pic>
    </p:spTree>
  </p:cSld>
  <p:clrMapOvr>
    <a:masterClrMapping/>
  </p:clrMapOvr>
  <p:transition spd="slow">
    <p:cut/>
  </p:transition>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2" name="Shape 752"/>
        <p:cNvGrpSpPr/>
        <p:nvPr/>
      </p:nvGrpSpPr>
      <p:grpSpPr>
        <a:xfrm>
          <a:off x="0" y="0"/>
          <a:ext cx="0" cy="0"/>
          <a:chOff x="0" y="0"/>
          <a:chExt cx="0" cy="0"/>
        </a:xfrm>
      </p:grpSpPr>
      <p:pic>
        <p:nvPicPr>
          <p:cNvPr id="753" name="Shape 753"/>
          <p:cNvPicPr preferRelativeResize="0"/>
          <p:nvPr/>
        </p:nvPicPr>
        <p:blipFill rotWithShape="1">
          <a:blip r:embed="rId3">
            <a:alphaModFix/>
          </a:blip>
          <a:srcRect b="0" l="0" r="0" t="0"/>
          <a:stretch/>
        </p:blipFill>
        <p:spPr>
          <a:xfrm>
            <a:off x="812800" y="5105400"/>
            <a:ext cx="14865350" cy="1447800"/>
          </a:xfrm>
          <a:prstGeom prst="rect">
            <a:avLst/>
          </a:prstGeom>
          <a:noFill/>
          <a:ln>
            <a:noFill/>
          </a:ln>
        </p:spPr>
      </p:pic>
      <p:sp>
        <p:nvSpPr>
          <p:cNvPr id="754" name="Shape 754"/>
          <p:cNvSpPr txBox="1"/>
          <p:nvPr/>
        </p:nvSpPr>
        <p:spPr>
          <a:xfrm>
            <a:off x="1255712" y="6965950"/>
            <a:ext cx="13728700" cy="13715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0" baseline="0" i="0" lang="en-US" sz="4400" u="none" cap="none" strike="noStrike">
                <a:solidFill>
                  <a:srgbClr val="FF7F00"/>
                </a:solidFill>
                <a:latin typeface="Cabin"/>
                <a:ea typeface="Cabin"/>
                <a:cs typeface="Cabin"/>
                <a:sym typeface="Cabin"/>
              </a:rPr>
              <a:t>select</a:t>
            </a:r>
            <a:r>
              <a:rPr b="0" baseline="0" i="0" lang="en-US" sz="4400" u="none" cap="none" strike="noStrike">
                <a:solidFill>
                  <a:schemeClr val="lt1"/>
                </a:solidFill>
                <a:latin typeface="Cabin"/>
                <a:ea typeface="Cabin"/>
                <a:cs typeface="Cabin"/>
                <a:sym typeface="Cabin"/>
              </a:rPr>
              <a:t> </a:t>
            </a:r>
            <a:r>
              <a:rPr b="0" baseline="0" i="0" lang="en-US" sz="4400" u="none" cap="none" strike="noStrike">
                <a:solidFill>
                  <a:srgbClr val="00FF00"/>
                </a:solidFill>
                <a:latin typeface="Cabin"/>
                <a:ea typeface="Cabin"/>
                <a:cs typeface="Cabin"/>
                <a:sym typeface="Cabin"/>
              </a:rPr>
              <a:t>Album.title, Album.artist_id, Artist.id,Artist.name</a:t>
            </a:r>
            <a:r>
              <a:rPr b="0" baseline="0" i="0" lang="en-US" sz="4400" u="none" cap="none" strike="noStrike">
                <a:solidFill>
                  <a:schemeClr val="lt1"/>
                </a:solidFill>
                <a:latin typeface="Cabin"/>
                <a:ea typeface="Cabin"/>
                <a:cs typeface="Cabin"/>
                <a:sym typeface="Cabin"/>
              </a:rPr>
              <a:t> </a:t>
            </a:r>
          </a:p>
          <a:p>
            <a:pPr indent="0" lvl="0" marL="0" marR="0" rtl="0" algn="ctr">
              <a:lnSpc>
                <a:spcPct val="100000"/>
              </a:lnSpc>
              <a:spcBef>
                <a:spcPts val="0"/>
              </a:spcBef>
              <a:spcAft>
                <a:spcPts val="0"/>
              </a:spcAft>
              <a:buClr>
                <a:srgbClr val="FF7F00"/>
              </a:buClr>
              <a:buSzPct val="25000"/>
              <a:buFont typeface="Cabin"/>
              <a:buNone/>
            </a:pPr>
            <a:r>
              <a:rPr b="0" baseline="0" i="0" lang="en-US" sz="4400" u="none" cap="none" strike="noStrike">
                <a:solidFill>
                  <a:srgbClr val="FF7F00"/>
                </a:solidFill>
                <a:latin typeface="Cabin"/>
                <a:ea typeface="Cabin"/>
                <a:cs typeface="Cabin"/>
                <a:sym typeface="Cabin"/>
              </a:rPr>
              <a:t>from</a:t>
            </a:r>
            <a:r>
              <a:rPr b="0" baseline="0" i="0" lang="en-US" sz="4400" u="none" cap="none" strike="noStrike">
                <a:solidFill>
                  <a:schemeClr val="lt1"/>
                </a:solidFill>
                <a:latin typeface="Cabin"/>
                <a:ea typeface="Cabin"/>
                <a:cs typeface="Cabin"/>
                <a:sym typeface="Cabin"/>
              </a:rPr>
              <a:t> </a:t>
            </a:r>
            <a:r>
              <a:rPr b="0" baseline="0" i="0" lang="en-US" sz="4400" u="none" cap="none" strike="noStrike">
                <a:solidFill>
                  <a:srgbClr val="FFFF00"/>
                </a:solidFill>
                <a:latin typeface="Cabin"/>
                <a:ea typeface="Cabin"/>
                <a:cs typeface="Cabin"/>
                <a:sym typeface="Cabin"/>
              </a:rPr>
              <a:t>Album</a:t>
            </a:r>
            <a:r>
              <a:rPr b="0" baseline="0" i="0" lang="en-US" sz="4400" u="none" cap="none" strike="noStrike">
                <a:solidFill>
                  <a:schemeClr val="lt1"/>
                </a:solidFill>
                <a:latin typeface="Cabin"/>
                <a:ea typeface="Cabin"/>
                <a:cs typeface="Cabin"/>
                <a:sym typeface="Cabin"/>
              </a:rPr>
              <a:t> </a:t>
            </a:r>
            <a:r>
              <a:rPr b="0" baseline="0" i="0" lang="en-US" sz="4400" u="none" cap="none" strike="noStrike">
                <a:solidFill>
                  <a:srgbClr val="FF7F00"/>
                </a:solidFill>
                <a:latin typeface="Cabin"/>
                <a:ea typeface="Cabin"/>
                <a:cs typeface="Cabin"/>
                <a:sym typeface="Cabin"/>
              </a:rPr>
              <a:t>join</a:t>
            </a:r>
            <a:r>
              <a:rPr b="0" baseline="0" i="0" lang="en-US" sz="4400" u="none" cap="none" strike="noStrike">
                <a:solidFill>
                  <a:schemeClr val="lt1"/>
                </a:solidFill>
                <a:latin typeface="Cabin"/>
                <a:ea typeface="Cabin"/>
                <a:cs typeface="Cabin"/>
                <a:sym typeface="Cabin"/>
              </a:rPr>
              <a:t> </a:t>
            </a:r>
            <a:r>
              <a:rPr b="0" baseline="0" i="0" lang="en-US" sz="4400" u="none" cap="none" strike="noStrike">
                <a:solidFill>
                  <a:srgbClr val="FFFF00"/>
                </a:solidFill>
                <a:latin typeface="Cabin"/>
                <a:ea typeface="Cabin"/>
                <a:cs typeface="Cabin"/>
                <a:sym typeface="Cabin"/>
              </a:rPr>
              <a:t>Artist</a:t>
            </a:r>
            <a:r>
              <a:rPr b="0" baseline="0" i="0" lang="en-US" sz="4400" u="none" cap="none" strike="noStrike">
                <a:solidFill>
                  <a:schemeClr val="lt1"/>
                </a:solidFill>
                <a:latin typeface="Cabin"/>
                <a:ea typeface="Cabin"/>
                <a:cs typeface="Cabin"/>
                <a:sym typeface="Cabin"/>
              </a:rPr>
              <a:t> </a:t>
            </a:r>
            <a:r>
              <a:rPr b="0" baseline="0" i="0" lang="en-US" sz="4400" u="none" cap="none" strike="noStrike">
                <a:solidFill>
                  <a:srgbClr val="FF7F00"/>
                </a:solidFill>
                <a:latin typeface="Cabin"/>
                <a:ea typeface="Cabin"/>
                <a:cs typeface="Cabin"/>
                <a:sym typeface="Cabin"/>
              </a:rPr>
              <a:t>on</a:t>
            </a:r>
            <a:r>
              <a:rPr b="0" baseline="0" i="0" lang="en-US" sz="4400" u="none" cap="none" strike="noStrike">
                <a:solidFill>
                  <a:schemeClr val="lt1"/>
                </a:solidFill>
                <a:latin typeface="Cabin"/>
                <a:ea typeface="Cabin"/>
                <a:cs typeface="Cabin"/>
                <a:sym typeface="Cabin"/>
              </a:rPr>
              <a:t> </a:t>
            </a:r>
            <a:r>
              <a:rPr b="0" baseline="0" i="0" lang="en-US" sz="4400" u="none" cap="none" strike="noStrike">
                <a:solidFill>
                  <a:srgbClr val="FF00FF"/>
                </a:solidFill>
                <a:latin typeface="Cabin"/>
                <a:ea typeface="Cabin"/>
                <a:cs typeface="Cabin"/>
                <a:sym typeface="Cabin"/>
              </a:rPr>
              <a:t>Album.artist_id = Artist.id</a:t>
            </a:r>
          </a:p>
        </p:txBody>
      </p:sp>
      <p:sp>
        <p:nvSpPr>
          <p:cNvPr id="755" name="Shape 755"/>
          <p:cNvSpPr txBox="1"/>
          <p:nvPr/>
        </p:nvSpPr>
        <p:spPr>
          <a:xfrm>
            <a:off x="1030287" y="4146550"/>
            <a:ext cx="13063536" cy="6985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baseline="0" i="0" lang="en-US" sz="4100" u="none" cap="none" strike="noStrike">
                <a:solidFill>
                  <a:srgbClr val="00FF00"/>
                </a:solidFill>
                <a:latin typeface="Cabin"/>
                <a:ea typeface="Cabin"/>
                <a:cs typeface="Cabin"/>
                <a:sym typeface="Cabin"/>
              </a:rPr>
              <a:t>Album.title        Album.artist_id   Artist.id            Artist.name</a:t>
            </a:r>
          </a:p>
        </p:txBody>
      </p:sp>
      <p:cxnSp>
        <p:nvCxnSpPr>
          <p:cNvPr id="756" name="Shape 756"/>
          <p:cNvCxnSpPr/>
          <p:nvPr/>
        </p:nvCxnSpPr>
        <p:spPr>
          <a:xfrm rot="10800000">
            <a:off x="4851399" y="6223000"/>
            <a:ext cx="3182937" cy="0"/>
          </a:xfrm>
          <a:prstGeom prst="straightConnector1">
            <a:avLst/>
          </a:prstGeom>
          <a:noFill/>
          <a:ln cap="rnd" w="76200">
            <a:solidFill>
              <a:srgbClr val="FF00FF"/>
            </a:solidFill>
            <a:prstDash val="solid"/>
            <a:miter/>
            <a:headEnd len="med" w="med" type="stealth"/>
            <a:tailEnd len="med" w="med" type="none"/>
          </a:ln>
        </p:spPr>
      </p:cxnSp>
      <p:pic>
        <p:nvPicPr>
          <p:cNvPr id="757" name="Shape 757"/>
          <p:cNvPicPr preferRelativeResize="0"/>
          <p:nvPr/>
        </p:nvPicPr>
        <p:blipFill rotWithShape="1">
          <a:blip r:embed="rId4">
            <a:alphaModFix/>
          </a:blip>
          <a:srcRect b="0" l="0" r="0" t="0"/>
          <a:stretch/>
        </p:blipFill>
        <p:spPr>
          <a:xfrm>
            <a:off x="9182100" y="850900"/>
            <a:ext cx="5257799" cy="1450975"/>
          </a:xfrm>
          <a:prstGeom prst="rect">
            <a:avLst/>
          </a:prstGeom>
          <a:noFill/>
          <a:ln>
            <a:noFill/>
          </a:ln>
        </p:spPr>
      </p:pic>
      <p:pic>
        <p:nvPicPr>
          <p:cNvPr id="758" name="Shape 758"/>
          <p:cNvPicPr preferRelativeResize="0"/>
          <p:nvPr/>
        </p:nvPicPr>
        <p:blipFill rotWithShape="1">
          <a:blip r:embed="rId5">
            <a:alphaModFix/>
          </a:blip>
          <a:srcRect b="0" l="0" r="0" t="0"/>
          <a:stretch/>
        </p:blipFill>
        <p:spPr>
          <a:xfrm>
            <a:off x="1041400" y="1003300"/>
            <a:ext cx="6718299" cy="1350961"/>
          </a:xfrm>
          <a:prstGeom prst="rect">
            <a:avLst/>
          </a:prstGeom>
          <a:noFill/>
          <a:ln>
            <a:noFill/>
          </a:ln>
        </p:spPr>
      </p:pic>
      <p:sp>
        <p:nvSpPr>
          <p:cNvPr id="759" name="Shape 759"/>
          <p:cNvSpPr/>
          <p:nvPr/>
        </p:nvSpPr>
        <p:spPr>
          <a:xfrm>
            <a:off x="2676525" y="1500187"/>
            <a:ext cx="6540499" cy="1701799"/>
          </a:xfrm>
          <a:custGeom>
            <a:pathLst>
              <a:path extrusionOk="0" h="21600" w="21600">
                <a:moveTo>
                  <a:pt x="0" y="6433"/>
                </a:moveTo>
                <a:lnTo>
                  <a:pt x="14099" y="21600"/>
                </a:lnTo>
                <a:lnTo>
                  <a:pt x="21600" y="0"/>
                </a:lnTo>
              </a:path>
            </a:pathLst>
          </a:custGeom>
          <a:noFill/>
          <a:ln cap="flat" w="88900">
            <a:solidFill>
              <a:srgbClr val="FF00FF"/>
            </a:solidFill>
            <a:prstDash val="solid"/>
            <a:miter/>
            <a:headEnd len="med" w="med" type="none"/>
            <a:tailEnd len="med" w="med" type="triangle"/>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spTree>
  </p:cSld>
  <p:clrMapOvr>
    <a:masterClrMapping/>
  </p:clrMapOvr>
  <p:transition spd="slow">
    <p:cut/>
  </p:transition>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3" name="Shape 763"/>
        <p:cNvGrpSpPr/>
        <p:nvPr/>
      </p:nvGrpSpPr>
      <p:grpSpPr>
        <a:xfrm>
          <a:off x="0" y="0"/>
          <a:ext cx="0" cy="0"/>
          <a:chOff x="0" y="0"/>
          <a:chExt cx="0" cy="0"/>
        </a:xfrm>
      </p:grpSpPr>
      <p:pic>
        <p:nvPicPr>
          <p:cNvPr id="764" name="Shape 764"/>
          <p:cNvPicPr preferRelativeResize="0"/>
          <p:nvPr/>
        </p:nvPicPr>
        <p:blipFill rotWithShape="1">
          <a:blip r:embed="rId3">
            <a:alphaModFix/>
          </a:blip>
          <a:srcRect b="0" l="0" r="0" t="0"/>
          <a:stretch/>
        </p:blipFill>
        <p:spPr>
          <a:xfrm>
            <a:off x="3136900" y="428625"/>
            <a:ext cx="10388600" cy="2225675"/>
          </a:xfrm>
          <a:prstGeom prst="rect">
            <a:avLst/>
          </a:prstGeom>
          <a:noFill/>
          <a:ln>
            <a:noFill/>
          </a:ln>
        </p:spPr>
      </p:pic>
      <p:pic>
        <p:nvPicPr>
          <p:cNvPr id="765" name="Shape 765"/>
          <p:cNvPicPr preferRelativeResize="0"/>
          <p:nvPr/>
        </p:nvPicPr>
        <p:blipFill rotWithShape="1">
          <a:blip r:embed="rId4">
            <a:alphaModFix/>
          </a:blip>
          <a:srcRect b="0" l="0" r="0" t="0"/>
          <a:stretch/>
        </p:blipFill>
        <p:spPr>
          <a:xfrm>
            <a:off x="10160000" y="3657600"/>
            <a:ext cx="5232400" cy="1485899"/>
          </a:xfrm>
          <a:prstGeom prst="rect">
            <a:avLst/>
          </a:prstGeom>
          <a:noFill/>
          <a:ln>
            <a:noFill/>
          </a:ln>
        </p:spPr>
      </p:pic>
      <p:cxnSp>
        <p:nvCxnSpPr>
          <p:cNvPr id="766" name="Shape 766"/>
          <p:cNvCxnSpPr/>
          <p:nvPr/>
        </p:nvCxnSpPr>
        <p:spPr>
          <a:xfrm rot="10800000">
            <a:off x="6011862" y="2492374"/>
            <a:ext cx="4294186" cy="1476375"/>
          </a:xfrm>
          <a:prstGeom prst="straightConnector1">
            <a:avLst/>
          </a:prstGeom>
          <a:noFill/>
          <a:ln cap="rnd" w="101600">
            <a:solidFill>
              <a:srgbClr val="FF00FF"/>
            </a:solidFill>
            <a:prstDash val="solid"/>
            <a:miter/>
            <a:headEnd len="med" w="med" type="stealth"/>
            <a:tailEnd len="med" w="med" type="none"/>
          </a:ln>
        </p:spPr>
      </p:cxnSp>
      <p:sp>
        <p:nvSpPr>
          <p:cNvPr id="767" name="Shape 767"/>
          <p:cNvSpPr txBox="1"/>
          <p:nvPr/>
        </p:nvSpPr>
        <p:spPr>
          <a:xfrm>
            <a:off x="203150" y="5994400"/>
            <a:ext cx="157029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0" baseline="0" i="0" lang="en-US" sz="3600" u="none" cap="none" strike="noStrike">
                <a:solidFill>
                  <a:srgbClr val="FF7F00"/>
                </a:solidFill>
                <a:latin typeface="Cabin"/>
                <a:ea typeface="Cabin"/>
                <a:cs typeface="Cabin"/>
                <a:sym typeface="Cabin"/>
              </a:rPr>
              <a:t>select</a:t>
            </a:r>
            <a:r>
              <a:rPr b="0" baseline="0" i="0" lang="en-US" sz="3600" u="none" cap="none" strike="noStrike">
                <a:solidFill>
                  <a:schemeClr val="lt1"/>
                </a:solidFill>
                <a:latin typeface="Cabin"/>
                <a:ea typeface="Cabin"/>
                <a:cs typeface="Cabin"/>
                <a:sym typeface="Cabin"/>
              </a:rPr>
              <a:t> </a:t>
            </a:r>
            <a:r>
              <a:rPr b="0" baseline="0" i="0" lang="en-US" sz="3600" u="none" cap="none" strike="noStrike">
                <a:solidFill>
                  <a:srgbClr val="00FF00"/>
                </a:solidFill>
                <a:latin typeface="Cabin"/>
                <a:ea typeface="Cabin"/>
                <a:cs typeface="Cabin"/>
                <a:sym typeface="Cabin"/>
              </a:rPr>
              <a:t>Track.title, Genre.name</a:t>
            </a:r>
            <a:r>
              <a:rPr b="0" baseline="0" i="0" lang="en-US" sz="3600" u="none" cap="none" strike="noStrike">
                <a:solidFill>
                  <a:schemeClr val="lt1"/>
                </a:solidFill>
                <a:latin typeface="Cabin"/>
                <a:ea typeface="Cabin"/>
                <a:cs typeface="Cabin"/>
                <a:sym typeface="Cabin"/>
              </a:rPr>
              <a:t> </a:t>
            </a:r>
            <a:r>
              <a:rPr b="0" baseline="0" i="0" lang="en-US" sz="3600" u="none" cap="none" strike="noStrike">
                <a:solidFill>
                  <a:srgbClr val="FF7F00"/>
                </a:solidFill>
                <a:latin typeface="Cabin"/>
                <a:ea typeface="Cabin"/>
                <a:cs typeface="Cabin"/>
                <a:sym typeface="Cabin"/>
              </a:rPr>
              <a:t>from</a:t>
            </a:r>
            <a:r>
              <a:rPr b="0" baseline="0" i="0" lang="en-US" sz="3600" u="none" cap="none" strike="noStrike">
                <a:solidFill>
                  <a:schemeClr val="lt1"/>
                </a:solidFill>
                <a:latin typeface="Cabin"/>
                <a:ea typeface="Cabin"/>
                <a:cs typeface="Cabin"/>
                <a:sym typeface="Cabin"/>
              </a:rPr>
              <a:t> </a:t>
            </a:r>
            <a:r>
              <a:rPr b="0" baseline="0" i="0" lang="en-US" sz="3600" u="none" cap="none" strike="noStrike">
                <a:solidFill>
                  <a:srgbClr val="FFFF00"/>
                </a:solidFill>
                <a:latin typeface="Cabin"/>
                <a:ea typeface="Cabin"/>
                <a:cs typeface="Cabin"/>
                <a:sym typeface="Cabin"/>
              </a:rPr>
              <a:t>Track</a:t>
            </a:r>
            <a:r>
              <a:rPr b="0" baseline="0" i="0" lang="en-US" sz="3600" u="none" cap="none" strike="noStrike">
                <a:solidFill>
                  <a:schemeClr val="lt1"/>
                </a:solidFill>
                <a:latin typeface="Cabin"/>
                <a:ea typeface="Cabin"/>
                <a:cs typeface="Cabin"/>
                <a:sym typeface="Cabin"/>
              </a:rPr>
              <a:t> </a:t>
            </a:r>
            <a:r>
              <a:rPr b="0" baseline="0" i="0" lang="en-US" sz="3600" u="none" cap="none" strike="noStrike">
                <a:solidFill>
                  <a:srgbClr val="FF7F00"/>
                </a:solidFill>
                <a:latin typeface="Cabin"/>
                <a:ea typeface="Cabin"/>
                <a:cs typeface="Cabin"/>
                <a:sym typeface="Cabin"/>
              </a:rPr>
              <a:t>join</a:t>
            </a:r>
            <a:r>
              <a:rPr b="0" baseline="0" i="0" lang="en-US" sz="3600" u="none" cap="none" strike="noStrike">
                <a:solidFill>
                  <a:schemeClr val="lt1"/>
                </a:solidFill>
                <a:latin typeface="Cabin"/>
                <a:ea typeface="Cabin"/>
                <a:cs typeface="Cabin"/>
                <a:sym typeface="Cabin"/>
              </a:rPr>
              <a:t> </a:t>
            </a:r>
            <a:r>
              <a:rPr b="0" baseline="0" i="0" lang="en-US" sz="3600" u="none" cap="none" strike="noStrike">
                <a:solidFill>
                  <a:srgbClr val="FFFF00"/>
                </a:solidFill>
                <a:latin typeface="Cabin"/>
                <a:ea typeface="Cabin"/>
                <a:cs typeface="Cabin"/>
                <a:sym typeface="Cabin"/>
              </a:rPr>
              <a:t>Genre</a:t>
            </a:r>
            <a:r>
              <a:rPr b="0" baseline="0" i="0" lang="en-US" sz="3600" u="none" cap="none" strike="noStrike">
                <a:solidFill>
                  <a:schemeClr val="lt1"/>
                </a:solidFill>
                <a:latin typeface="Cabin"/>
                <a:ea typeface="Cabin"/>
                <a:cs typeface="Cabin"/>
                <a:sym typeface="Cabin"/>
              </a:rPr>
              <a:t> </a:t>
            </a:r>
            <a:r>
              <a:rPr b="0" baseline="0" i="0" lang="en-US" sz="3600" u="none" cap="none" strike="noStrike">
                <a:solidFill>
                  <a:srgbClr val="FF7F00"/>
                </a:solidFill>
                <a:latin typeface="Cabin"/>
                <a:ea typeface="Cabin"/>
                <a:cs typeface="Cabin"/>
                <a:sym typeface="Cabin"/>
              </a:rPr>
              <a:t>on</a:t>
            </a:r>
            <a:r>
              <a:rPr b="0" baseline="0" i="0" lang="en-US" sz="3600" u="none" cap="none" strike="noStrike">
                <a:solidFill>
                  <a:schemeClr val="lt1"/>
                </a:solidFill>
                <a:latin typeface="Cabin"/>
                <a:ea typeface="Cabin"/>
                <a:cs typeface="Cabin"/>
                <a:sym typeface="Cabin"/>
              </a:rPr>
              <a:t> </a:t>
            </a:r>
            <a:r>
              <a:rPr b="0" baseline="0" i="0" lang="en-US" sz="3600" u="none" cap="none" strike="noStrike">
                <a:solidFill>
                  <a:srgbClr val="FF00FF"/>
                </a:solidFill>
                <a:latin typeface="Cabin"/>
                <a:ea typeface="Cabin"/>
                <a:cs typeface="Cabin"/>
                <a:sym typeface="Cabin"/>
              </a:rPr>
              <a:t>Track.genre_id = Genre.id</a:t>
            </a:r>
          </a:p>
        </p:txBody>
      </p:sp>
      <p:sp>
        <p:nvSpPr>
          <p:cNvPr id="768" name="Shape 768"/>
          <p:cNvSpPr txBox="1"/>
          <p:nvPr/>
        </p:nvSpPr>
        <p:spPr>
          <a:xfrm>
            <a:off x="1960561" y="7613650"/>
            <a:ext cx="3048000" cy="11430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3600" u="none" cap="none" strike="noStrike">
                <a:solidFill>
                  <a:srgbClr val="00FF00"/>
                </a:solidFill>
                <a:latin typeface="Cabin"/>
                <a:ea typeface="Cabin"/>
                <a:cs typeface="Cabin"/>
                <a:sym typeface="Cabin"/>
              </a:rPr>
              <a:t>What we want to see</a:t>
            </a:r>
          </a:p>
        </p:txBody>
      </p:sp>
      <p:sp>
        <p:nvSpPr>
          <p:cNvPr id="769" name="Shape 769"/>
          <p:cNvSpPr txBox="1"/>
          <p:nvPr/>
        </p:nvSpPr>
        <p:spPr>
          <a:xfrm>
            <a:off x="7040561" y="7613650"/>
            <a:ext cx="3365499" cy="11430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3600" u="none" cap="none" strike="noStrike">
                <a:solidFill>
                  <a:srgbClr val="FFFF00"/>
                </a:solidFill>
                <a:latin typeface="Cabin"/>
                <a:ea typeface="Cabin"/>
                <a:cs typeface="Cabin"/>
                <a:sym typeface="Cabin"/>
              </a:rPr>
              <a:t>The tables which hold the data</a:t>
            </a:r>
          </a:p>
        </p:txBody>
      </p:sp>
      <p:sp>
        <p:nvSpPr>
          <p:cNvPr id="770" name="Shape 770"/>
          <p:cNvSpPr txBox="1"/>
          <p:nvPr/>
        </p:nvSpPr>
        <p:spPr>
          <a:xfrm>
            <a:off x="12349161" y="7613650"/>
            <a:ext cx="3048000" cy="11430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baseline="0" i="0" lang="en-US" sz="3600" u="none" cap="none" strike="noStrike">
                <a:solidFill>
                  <a:srgbClr val="FF00FF"/>
                </a:solidFill>
                <a:latin typeface="Cabin"/>
                <a:ea typeface="Cabin"/>
                <a:cs typeface="Cabin"/>
                <a:sym typeface="Cabin"/>
              </a:rPr>
              <a:t>How the tables are linked</a:t>
            </a:r>
          </a:p>
        </p:txBody>
      </p:sp>
      <p:cxnSp>
        <p:nvCxnSpPr>
          <p:cNvPr id="771" name="Shape 771"/>
          <p:cNvCxnSpPr/>
          <p:nvPr/>
        </p:nvCxnSpPr>
        <p:spPr>
          <a:xfrm>
            <a:off x="7753350" y="6699250"/>
            <a:ext cx="263525" cy="835025"/>
          </a:xfrm>
          <a:prstGeom prst="straightConnector1">
            <a:avLst/>
          </a:prstGeom>
          <a:noFill/>
          <a:ln cap="rnd" w="101600">
            <a:solidFill>
              <a:srgbClr val="FFFF00"/>
            </a:solidFill>
            <a:prstDash val="solid"/>
            <a:miter/>
            <a:headEnd len="med" w="med" type="stealth"/>
            <a:tailEnd len="med" w="med" type="none"/>
          </a:ln>
        </p:spPr>
      </p:cxnSp>
      <p:cxnSp>
        <p:nvCxnSpPr>
          <p:cNvPr id="772" name="Shape 772"/>
          <p:cNvCxnSpPr/>
          <p:nvPr/>
        </p:nvCxnSpPr>
        <p:spPr>
          <a:xfrm flipH="1">
            <a:off x="9324974" y="6699250"/>
            <a:ext cx="274636" cy="835025"/>
          </a:xfrm>
          <a:prstGeom prst="straightConnector1">
            <a:avLst/>
          </a:prstGeom>
          <a:noFill/>
          <a:ln cap="rnd" w="101600">
            <a:solidFill>
              <a:srgbClr val="FFFF00"/>
            </a:solidFill>
            <a:prstDash val="solid"/>
            <a:miter/>
            <a:headEnd len="med" w="med" type="stealth"/>
            <a:tailEnd len="med" w="med" type="none"/>
          </a:ln>
        </p:spPr>
      </p:cxnSp>
      <p:pic>
        <p:nvPicPr>
          <p:cNvPr id="773" name="Shape 773"/>
          <p:cNvPicPr preferRelativeResize="0"/>
          <p:nvPr/>
        </p:nvPicPr>
        <p:blipFill rotWithShape="1">
          <a:blip r:embed="rId5">
            <a:alphaModFix/>
          </a:blip>
          <a:srcRect b="0" l="0" r="0" t="0"/>
          <a:stretch/>
        </p:blipFill>
        <p:spPr>
          <a:xfrm>
            <a:off x="1573212" y="3441700"/>
            <a:ext cx="5999162" cy="2222500"/>
          </a:xfrm>
          <a:prstGeom prst="rect">
            <a:avLst/>
          </a:prstGeom>
          <a:noFill/>
          <a:ln>
            <a:noFill/>
          </a:ln>
        </p:spPr>
      </p:pic>
    </p:spTree>
  </p:cSld>
  <p:clrMapOvr>
    <a:masterClrMapping/>
  </p:clrMapOvr>
  <p:transition spd="slow">
    <p:cut/>
  </p:transition>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7" name="Shape 777"/>
        <p:cNvGrpSpPr/>
        <p:nvPr/>
      </p:nvGrpSpPr>
      <p:grpSpPr>
        <a:xfrm>
          <a:off x="0" y="0"/>
          <a:ext cx="0" cy="0"/>
          <a:chOff x="0" y="0"/>
          <a:chExt cx="0" cy="0"/>
        </a:xfrm>
      </p:grpSpPr>
      <p:sp>
        <p:nvSpPr>
          <p:cNvPr id="778" name="Shape 778"/>
          <p:cNvSpPr txBox="1"/>
          <p:nvPr>
            <p:ph type="title"/>
          </p:nvPr>
        </p:nvSpPr>
        <p:spPr>
          <a:xfrm>
            <a:off x="1155700" y="241300"/>
            <a:ext cx="13931900" cy="15620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7600" u="none" cap="none" strike="noStrike">
                <a:solidFill>
                  <a:schemeClr val="lt1"/>
                </a:solidFill>
                <a:latin typeface="Cabin"/>
                <a:ea typeface="Cabin"/>
                <a:cs typeface="Cabin"/>
                <a:sym typeface="Cabin"/>
              </a:rPr>
              <a:t>It can get complex...</a:t>
            </a:r>
          </a:p>
        </p:txBody>
      </p:sp>
      <p:sp>
        <p:nvSpPr>
          <p:cNvPr id="779" name="Shape 779"/>
          <p:cNvSpPr txBox="1"/>
          <p:nvPr/>
        </p:nvSpPr>
        <p:spPr>
          <a:xfrm>
            <a:off x="1587500" y="1898650"/>
            <a:ext cx="13068300" cy="25908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7F00"/>
              </a:buClr>
              <a:buSzPct val="25000"/>
              <a:buFont typeface="Cabin"/>
              <a:buNone/>
            </a:pPr>
            <a:r>
              <a:rPr b="0" baseline="0" i="0" lang="en-US" sz="4200" u="none" cap="none" strike="noStrike">
                <a:solidFill>
                  <a:srgbClr val="FF7F00"/>
                </a:solidFill>
                <a:latin typeface="Cabin"/>
                <a:ea typeface="Cabin"/>
                <a:cs typeface="Cabin"/>
                <a:sym typeface="Cabin"/>
              </a:rPr>
              <a:t>select</a:t>
            </a:r>
            <a:r>
              <a:rPr b="0" baseline="0" i="0" lang="en-US" sz="4200" u="none" cap="none" strike="noStrike">
                <a:solidFill>
                  <a:schemeClr val="lt1"/>
                </a:solidFill>
                <a:latin typeface="Cabin"/>
                <a:ea typeface="Cabin"/>
                <a:cs typeface="Cabin"/>
                <a:sym typeface="Cabin"/>
              </a:rPr>
              <a:t> </a:t>
            </a:r>
            <a:r>
              <a:rPr b="0" baseline="0" i="0" lang="en-US" sz="4200" u="none" cap="none" strike="noStrike">
                <a:solidFill>
                  <a:srgbClr val="00FF00"/>
                </a:solidFill>
                <a:latin typeface="Cabin"/>
                <a:ea typeface="Cabin"/>
                <a:cs typeface="Cabin"/>
                <a:sym typeface="Cabin"/>
              </a:rPr>
              <a:t>Track.title, Artist.name, Album.title, Genre.name</a:t>
            </a:r>
            <a:r>
              <a:rPr b="0" baseline="0" i="0" lang="en-US" sz="4200" u="none" cap="none" strike="noStrike">
                <a:solidFill>
                  <a:schemeClr val="lt1"/>
                </a:solidFill>
                <a:latin typeface="Cabin"/>
                <a:ea typeface="Cabin"/>
                <a:cs typeface="Cabin"/>
                <a:sym typeface="Cabin"/>
              </a:rPr>
              <a:t> </a:t>
            </a:r>
            <a:r>
              <a:rPr b="0" baseline="0" i="0" lang="en-US" sz="4200" u="none" cap="none" strike="noStrike">
                <a:solidFill>
                  <a:srgbClr val="FF7F00"/>
                </a:solidFill>
                <a:latin typeface="Cabin"/>
                <a:ea typeface="Cabin"/>
                <a:cs typeface="Cabin"/>
                <a:sym typeface="Cabin"/>
              </a:rPr>
              <a:t>from</a:t>
            </a:r>
            <a:r>
              <a:rPr b="0" baseline="0" i="0" lang="en-US" sz="4200" u="none" cap="none" strike="noStrike">
                <a:solidFill>
                  <a:schemeClr val="lt1"/>
                </a:solidFill>
                <a:latin typeface="Cabin"/>
                <a:ea typeface="Cabin"/>
                <a:cs typeface="Cabin"/>
                <a:sym typeface="Cabin"/>
              </a:rPr>
              <a:t> </a:t>
            </a:r>
            <a:r>
              <a:rPr b="0" baseline="0" i="0" lang="en-US" sz="4200" u="none" cap="none" strike="noStrike">
                <a:solidFill>
                  <a:srgbClr val="FFFF00"/>
                </a:solidFill>
                <a:latin typeface="Cabin"/>
                <a:ea typeface="Cabin"/>
                <a:cs typeface="Cabin"/>
                <a:sym typeface="Cabin"/>
              </a:rPr>
              <a:t>Track </a:t>
            </a:r>
            <a:r>
              <a:rPr b="0" baseline="0" i="0" lang="en-US" sz="4200" u="none" cap="none" strike="noStrike">
                <a:solidFill>
                  <a:srgbClr val="FF7F00"/>
                </a:solidFill>
                <a:latin typeface="Cabin"/>
                <a:ea typeface="Cabin"/>
                <a:cs typeface="Cabin"/>
                <a:sym typeface="Cabin"/>
              </a:rPr>
              <a:t>join</a:t>
            </a:r>
            <a:r>
              <a:rPr b="0" baseline="0" i="0" lang="en-US" sz="4200" u="none" cap="none" strike="noStrike">
                <a:solidFill>
                  <a:srgbClr val="FFFF00"/>
                </a:solidFill>
                <a:latin typeface="Cabin"/>
                <a:ea typeface="Cabin"/>
                <a:cs typeface="Cabin"/>
                <a:sym typeface="Cabin"/>
              </a:rPr>
              <a:t> Genre </a:t>
            </a:r>
            <a:r>
              <a:rPr b="0" baseline="0" i="0" lang="en-US" sz="4200" u="none" cap="none" strike="noStrike">
                <a:solidFill>
                  <a:srgbClr val="FF7F00"/>
                </a:solidFill>
                <a:latin typeface="Cabin"/>
                <a:ea typeface="Cabin"/>
                <a:cs typeface="Cabin"/>
                <a:sym typeface="Cabin"/>
              </a:rPr>
              <a:t>join</a:t>
            </a:r>
            <a:r>
              <a:rPr b="0" baseline="0" i="0" lang="en-US" sz="4200" u="none" cap="none" strike="noStrike">
                <a:solidFill>
                  <a:srgbClr val="FFFF00"/>
                </a:solidFill>
                <a:latin typeface="Cabin"/>
                <a:ea typeface="Cabin"/>
                <a:cs typeface="Cabin"/>
                <a:sym typeface="Cabin"/>
              </a:rPr>
              <a:t> Album </a:t>
            </a:r>
            <a:r>
              <a:rPr b="0" baseline="0" i="0" lang="en-US" sz="4200" u="none" cap="none" strike="noStrike">
                <a:solidFill>
                  <a:srgbClr val="FF7F00"/>
                </a:solidFill>
                <a:latin typeface="Cabin"/>
                <a:ea typeface="Cabin"/>
                <a:cs typeface="Cabin"/>
                <a:sym typeface="Cabin"/>
              </a:rPr>
              <a:t>join</a:t>
            </a:r>
            <a:r>
              <a:rPr b="0" baseline="0" i="0" lang="en-US" sz="4200" u="none" cap="none" strike="noStrike">
                <a:solidFill>
                  <a:srgbClr val="FFFF00"/>
                </a:solidFill>
                <a:latin typeface="Cabin"/>
                <a:ea typeface="Cabin"/>
                <a:cs typeface="Cabin"/>
                <a:sym typeface="Cabin"/>
              </a:rPr>
              <a:t> Artist</a:t>
            </a:r>
            <a:r>
              <a:rPr b="0" baseline="0" i="0" lang="en-US" sz="4200" u="none" cap="none" strike="noStrike">
                <a:solidFill>
                  <a:schemeClr val="lt1"/>
                </a:solidFill>
                <a:latin typeface="Cabin"/>
                <a:ea typeface="Cabin"/>
                <a:cs typeface="Cabin"/>
                <a:sym typeface="Cabin"/>
              </a:rPr>
              <a:t> </a:t>
            </a:r>
            <a:r>
              <a:rPr b="0" baseline="0" i="0" lang="en-US" sz="4200" u="none" cap="none" strike="noStrike">
                <a:solidFill>
                  <a:srgbClr val="FF7F00"/>
                </a:solidFill>
                <a:latin typeface="Cabin"/>
                <a:ea typeface="Cabin"/>
                <a:cs typeface="Cabin"/>
                <a:sym typeface="Cabin"/>
              </a:rPr>
              <a:t>on</a:t>
            </a:r>
            <a:r>
              <a:rPr b="0" baseline="0" i="0" lang="en-US" sz="4200" u="none" cap="none" strike="noStrike">
                <a:solidFill>
                  <a:schemeClr val="lt1"/>
                </a:solidFill>
                <a:latin typeface="Cabin"/>
                <a:ea typeface="Cabin"/>
                <a:cs typeface="Cabin"/>
                <a:sym typeface="Cabin"/>
              </a:rPr>
              <a:t> </a:t>
            </a:r>
            <a:r>
              <a:rPr b="0" baseline="0" i="0" lang="en-US" sz="4200" u="none" cap="none" strike="noStrike">
                <a:solidFill>
                  <a:srgbClr val="FF00FF"/>
                </a:solidFill>
                <a:latin typeface="Cabin"/>
                <a:ea typeface="Cabin"/>
                <a:cs typeface="Cabin"/>
                <a:sym typeface="Cabin"/>
              </a:rPr>
              <a:t>Track.genre_id = Genre.id and Track.album_id = Album.id and Album.artist_id = Artist.id</a:t>
            </a:r>
          </a:p>
        </p:txBody>
      </p:sp>
      <p:sp>
        <p:nvSpPr>
          <p:cNvPr id="780" name="Shape 780"/>
          <p:cNvSpPr txBox="1"/>
          <p:nvPr/>
        </p:nvSpPr>
        <p:spPr>
          <a:xfrm>
            <a:off x="12615861" y="4565650"/>
            <a:ext cx="3048000" cy="11430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3600" u="none" cap="none" strike="noStrike">
                <a:solidFill>
                  <a:srgbClr val="00FF00"/>
                </a:solidFill>
                <a:latin typeface="Cabin"/>
                <a:ea typeface="Cabin"/>
                <a:cs typeface="Cabin"/>
                <a:sym typeface="Cabin"/>
              </a:rPr>
              <a:t>What we want to see</a:t>
            </a:r>
          </a:p>
        </p:txBody>
      </p:sp>
      <p:sp>
        <p:nvSpPr>
          <p:cNvPr id="781" name="Shape 781"/>
          <p:cNvSpPr txBox="1"/>
          <p:nvPr/>
        </p:nvSpPr>
        <p:spPr>
          <a:xfrm>
            <a:off x="12450761" y="5962650"/>
            <a:ext cx="3365499" cy="11430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3600" u="none" cap="none" strike="noStrike">
                <a:solidFill>
                  <a:srgbClr val="FFFF00"/>
                </a:solidFill>
                <a:latin typeface="Cabin"/>
                <a:ea typeface="Cabin"/>
                <a:cs typeface="Cabin"/>
                <a:sym typeface="Cabin"/>
              </a:rPr>
              <a:t>The tables which hold the data</a:t>
            </a:r>
          </a:p>
        </p:txBody>
      </p:sp>
      <p:sp>
        <p:nvSpPr>
          <p:cNvPr id="782" name="Shape 782"/>
          <p:cNvSpPr txBox="1"/>
          <p:nvPr/>
        </p:nvSpPr>
        <p:spPr>
          <a:xfrm>
            <a:off x="12615861" y="7321550"/>
            <a:ext cx="3048000" cy="11430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baseline="0" i="0" lang="en-US" sz="3600" u="none" cap="none" strike="noStrike">
                <a:solidFill>
                  <a:srgbClr val="FF00FF"/>
                </a:solidFill>
                <a:latin typeface="Cabin"/>
                <a:ea typeface="Cabin"/>
                <a:cs typeface="Cabin"/>
                <a:sym typeface="Cabin"/>
              </a:rPr>
              <a:t>How the tables are linked</a:t>
            </a:r>
          </a:p>
        </p:txBody>
      </p:sp>
      <p:pic>
        <p:nvPicPr>
          <p:cNvPr id="783" name="Shape 783"/>
          <p:cNvPicPr preferRelativeResize="0"/>
          <p:nvPr/>
        </p:nvPicPr>
        <p:blipFill rotWithShape="1">
          <a:blip r:embed="rId3">
            <a:alphaModFix/>
          </a:blip>
          <a:srcRect b="0" l="0" r="0" t="0"/>
          <a:stretch/>
        </p:blipFill>
        <p:spPr>
          <a:xfrm>
            <a:off x="393700" y="5702300"/>
            <a:ext cx="11606211" cy="2519361"/>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x="0" y="0"/>
          <a:ext cx="0" cy="0"/>
          <a:chOff x="0" y="0"/>
          <a:chExt cx="0" cy="0"/>
        </a:xfrm>
      </p:grpSpPr>
      <p:sp>
        <p:nvSpPr>
          <p:cNvPr id="203" name="Shape 203"/>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7600" u="none" cap="none" strike="noStrike">
                <a:solidFill>
                  <a:srgbClr val="00FF00"/>
                </a:solidFill>
                <a:latin typeface="Cabin"/>
                <a:ea typeface="Cabin"/>
                <a:cs typeface="Cabin"/>
                <a:sym typeface="Cabin"/>
              </a:rPr>
              <a:t>Two Roles in Large Projects</a:t>
            </a:r>
          </a:p>
        </p:txBody>
      </p:sp>
      <p:sp>
        <p:nvSpPr>
          <p:cNvPr id="204" name="Shape 204"/>
          <p:cNvSpPr txBox="1"/>
          <p:nvPr>
            <p:ph idx="1" type="body"/>
          </p:nvPr>
        </p:nvSpPr>
        <p:spPr>
          <a:xfrm>
            <a:off x="1155700" y="2603500"/>
            <a:ext cx="13932000" cy="4597500"/>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1000"/>
              </a:spcAft>
              <a:buClr>
                <a:schemeClr val="lt1"/>
              </a:buClr>
              <a:buSzPct val="100000"/>
              <a:buFont typeface="Cabin"/>
              <a:buChar char="•"/>
            </a:pPr>
            <a:r>
              <a:rPr b="0" baseline="0" i="0" lang="en-US" sz="3600" u="none" cap="none" strike="noStrike">
                <a:solidFill>
                  <a:srgbClr val="FF00FF"/>
                </a:solidFill>
                <a:latin typeface="Cabin"/>
                <a:ea typeface="Cabin"/>
                <a:cs typeface="Cabin"/>
                <a:sym typeface="Cabin"/>
              </a:rPr>
              <a:t>Application Developer</a:t>
            </a:r>
            <a:r>
              <a:rPr b="0" baseline="0" i="0" lang="en-US" sz="3600" u="none" cap="none" strike="noStrike">
                <a:solidFill>
                  <a:schemeClr val="lt1"/>
                </a:solidFill>
                <a:latin typeface="Cabin"/>
                <a:ea typeface="Cabin"/>
                <a:cs typeface="Cabin"/>
                <a:sym typeface="Cabin"/>
              </a:rPr>
              <a:t> - Builds the logic for the application, the look and feel of the application - monitors the application for problems</a:t>
            </a:r>
          </a:p>
          <a:p>
            <a:pPr indent="-457200" lvl="0" marL="457200" marR="0" rtl="0" algn="l">
              <a:lnSpc>
                <a:spcPct val="100000"/>
              </a:lnSpc>
              <a:spcBef>
                <a:spcPts val="3500"/>
              </a:spcBef>
              <a:spcAft>
                <a:spcPts val="1000"/>
              </a:spcAft>
              <a:buClr>
                <a:schemeClr val="lt1"/>
              </a:buClr>
              <a:buSzPct val="100000"/>
              <a:buFont typeface="Cabin"/>
              <a:buChar char="•"/>
            </a:pPr>
            <a:r>
              <a:rPr b="0" baseline="0" i="0" lang="en-US" sz="3600" u="none" cap="none" strike="noStrike">
                <a:solidFill>
                  <a:srgbClr val="FFFF00"/>
                </a:solidFill>
                <a:latin typeface="Cabin"/>
                <a:ea typeface="Cabin"/>
                <a:cs typeface="Cabin"/>
                <a:sym typeface="Cabin"/>
              </a:rPr>
              <a:t>Database Administrator </a:t>
            </a:r>
            <a:r>
              <a:rPr b="0" baseline="0" i="0" lang="en-US" sz="3600" u="none" cap="none" strike="noStrike">
                <a:solidFill>
                  <a:schemeClr val="lt1"/>
                </a:solidFill>
                <a:latin typeface="Cabin"/>
                <a:ea typeface="Cabin"/>
                <a:cs typeface="Cabin"/>
                <a:sym typeface="Cabin"/>
              </a:rPr>
              <a:t>- Monitors and adjusts the database as the program runs in production</a:t>
            </a:r>
          </a:p>
          <a:p>
            <a:pPr indent="-457200" lvl="0" marL="457200" marR="0" rtl="0" algn="l">
              <a:lnSpc>
                <a:spcPct val="100000"/>
              </a:lnSpc>
              <a:spcBef>
                <a:spcPts val="3500"/>
              </a:spcBef>
              <a:spcAft>
                <a:spcPts val="100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Often both people participate in the building of the </a:t>
            </a:r>
            <a:r>
              <a:rPr b="0" baseline="0" i="0" lang="en-US" sz="3600" u="none" cap="none" strike="noStrike">
                <a:solidFill>
                  <a:schemeClr val="lt1"/>
                </a:solidFill>
                <a:latin typeface="Arial"/>
                <a:ea typeface="Arial"/>
                <a:cs typeface="Arial"/>
                <a:sym typeface="Arial"/>
              </a:rPr>
              <a:t>“</a:t>
            </a:r>
            <a:r>
              <a:rPr b="0" baseline="0" i="0" lang="en-US" sz="3600" u="none" cap="none" strike="noStrike">
                <a:solidFill>
                  <a:schemeClr val="lt1"/>
                </a:solidFill>
                <a:latin typeface="Cabin"/>
                <a:ea typeface="Cabin"/>
                <a:cs typeface="Cabin"/>
                <a:sym typeface="Cabin"/>
              </a:rPr>
              <a:t>Data model</a:t>
            </a:r>
            <a:r>
              <a:rPr b="0" baseline="0" i="0" lang="en-US" sz="3600" u="none" cap="none" strike="noStrike">
                <a:solidFill>
                  <a:schemeClr val="lt1"/>
                </a:solidFill>
                <a:latin typeface="Arial"/>
                <a:ea typeface="Arial"/>
                <a:cs typeface="Arial"/>
                <a:sym typeface="Arial"/>
              </a:rPr>
              <a:t>”</a:t>
            </a:r>
          </a:p>
        </p:txBody>
      </p:sp>
    </p:spTree>
  </p:cSld>
  <p:clrMapOvr>
    <a:masterClrMapping/>
  </p:clrMapOvr>
  <p:transition spd="slow">
    <p:cut/>
  </p:transition>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7" name="Shape 787"/>
        <p:cNvGrpSpPr/>
        <p:nvPr/>
      </p:nvGrpSpPr>
      <p:grpSpPr>
        <a:xfrm>
          <a:off x="0" y="0"/>
          <a:ext cx="0" cy="0"/>
          <a:chOff x="0" y="0"/>
          <a:chExt cx="0" cy="0"/>
        </a:xfrm>
      </p:grpSpPr>
      <p:pic>
        <p:nvPicPr>
          <p:cNvPr id="788" name="Shape 788"/>
          <p:cNvPicPr preferRelativeResize="0"/>
          <p:nvPr/>
        </p:nvPicPr>
        <p:blipFill rotWithShape="1">
          <a:blip r:embed="rId3">
            <a:alphaModFix/>
          </a:blip>
          <a:srcRect b="0" l="0" r="0" t="0"/>
          <a:stretch/>
        </p:blipFill>
        <p:spPr>
          <a:xfrm>
            <a:off x="1663700" y="965200"/>
            <a:ext cx="13185775" cy="7988300"/>
          </a:xfrm>
          <a:prstGeom prst="rect">
            <a:avLst/>
          </a:prstGeom>
          <a:noFill/>
          <a:ln>
            <a:noFill/>
          </a:ln>
        </p:spPr>
      </p:pic>
      <p:pic>
        <p:nvPicPr>
          <p:cNvPr id="789" name="Shape 789"/>
          <p:cNvPicPr preferRelativeResize="0"/>
          <p:nvPr/>
        </p:nvPicPr>
        <p:blipFill rotWithShape="1">
          <a:blip r:embed="rId4">
            <a:alphaModFix/>
          </a:blip>
          <a:srcRect b="0" l="0" r="0" t="0"/>
          <a:stretch/>
        </p:blipFill>
        <p:spPr>
          <a:xfrm>
            <a:off x="4076700" y="5740400"/>
            <a:ext cx="11607800" cy="2519361"/>
          </a:xfrm>
          <a:prstGeom prst="rect">
            <a:avLst/>
          </a:prstGeom>
          <a:noFill/>
          <a:ln cap="rnd" w="50800">
            <a:solidFill>
              <a:srgbClr val="000000"/>
            </a:solidFill>
            <a:prstDash val="solid"/>
            <a:miter/>
            <a:headEnd len="med" w="med" type="none"/>
            <a:tailEnd len="med" w="med" type="none"/>
          </a:ln>
        </p:spPr>
      </p:pic>
    </p:spTree>
  </p:cSld>
  <p:clrMapOvr>
    <a:masterClrMapping/>
  </p:clrMapOvr>
  <p:transition spd="slow">
    <p:cut/>
  </p:transition>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3" name="Shape 793"/>
        <p:cNvGrpSpPr/>
        <p:nvPr/>
      </p:nvGrpSpPr>
      <p:grpSpPr>
        <a:xfrm>
          <a:off x="0" y="0"/>
          <a:ext cx="0" cy="0"/>
          <a:chOff x="0" y="0"/>
          <a:chExt cx="0" cy="0"/>
        </a:xfrm>
      </p:grpSpPr>
      <p:sp>
        <p:nvSpPr>
          <p:cNvPr id="794" name="Shape 794"/>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7600" u="none" cap="none" strike="noStrike">
                <a:solidFill>
                  <a:srgbClr val="00FF00"/>
                </a:solidFill>
                <a:latin typeface="Cabin"/>
                <a:ea typeface="Cabin"/>
                <a:cs typeface="Cabin"/>
                <a:sym typeface="Cabin"/>
              </a:rPr>
              <a:t>Complexity Enables Speed</a:t>
            </a:r>
          </a:p>
        </p:txBody>
      </p:sp>
      <p:sp>
        <p:nvSpPr>
          <p:cNvPr id="795" name="Shape 795"/>
          <p:cNvSpPr txBox="1"/>
          <p:nvPr>
            <p:ph idx="1" type="body"/>
          </p:nvPr>
        </p:nvSpPr>
        <p:spPr>
          <a:xfrm>
            <a:off x="1155700" y="2603500"/>
            <a:ext cx="13931900" cy="5702299"/>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100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Complexity makes speed possible and allows you to get very fast results as the data size grows</a:t>
            </a:r>
          </a:p>
          <a:p>
            <a:pPr indent="-457200" lvl="0" marL="457200" marR="0" rtl="0" algn="l">
              <a:lnSpc>
                <a:spcPct val="100000"/>
              </a:lnSpc>
              <a:spcBef>
                <a:spcPts val="3500"/>
              </a:spcBef>
              <a:spcAft>
                <a:spcPts val="100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By </a:t>
            </a:r>
            <a:r>
              <a:rPr b="0" baseline="0" i="0" lang="en-US" sz="3600" u="none" cap="none" strike="noStrike">
                <a:solidFill>
                  <a:srgbClr val="00FF00"/>
                </a:solidFill>
                <a:latin typeface="Cabin"/>
                <a:ea typeface="Cabin"/>
                <a:cs typeface="Cabin"/>
                <a:sym typeface="Cabin"/>
              </a:rPr>
              <a:t>normalizing the data and linking it with integer keys</a:t>
            </a:r>
            <a:r>
              <a:rPr b="0" baseline="0" i="0" lang="en-US" sz="3600" u="none" cap="none" strike="noStrike">
                <a:solidFill>
                  <a:schemeClr val="lt1"/>
                </a:solidFill>
                <a:latin typeface="Cabin"/>
                <a:ea typeface="Cabin"/>
                <a:cs typeface="Cabin"/>
                <a:sym typeface="Cabin"/>
              </a:rPr>
              <a:t>, the overall </a:t>
            </a:r>
            <a:r>
              <a:rPr b="0" baseline="0" i="0" lang="en-US" sz="3600" u="none" cap="none" strike="noStrike">
                <a:solidFill>
                  <a:srgbClr val="00FF00"/>
                </a:solidFill>
                <a:latin typeface="Cabin"/>
                <a:ea typeface="Cabin"/>
                <a:cs typeface="Cabin"/>
                <a:sym typeface="Cabin"/>
              </a:rPr>
              <a:t>amount of data</a:t>
            </a:r>
            <a:r>
              <a:rPr b="0" baseline="0" i="0" lang="en-US" sz="3600" u="none" cap="none" strike="noStrike">
                <a:solidFill>
                  <a:schemeClr val="lt1"/>
                </a:solidFill>
                <a:latin typeface="Cabin"/>
                <a:ea typeface="Cabin"/>
                <a:cs typeface="Cabin"/>
                <a:sym typeface="Cabin"/>
              </a:rPr>
              <a:t> which the relational database must </a:t>
            </a:r>
            <a:r>
              <a:rPr b="0" baseline="0" i="1" lang="en-US" sz="3600" u="none" cap="none" strike="noStrike">
                <a:solidFill>
                  <a:srgbClr val="00FF00"/>
                </a:solidFill>
                <a:latin typeface="Cabin"/>
                <a:ea typeface="Cabin"/>
                <a:cs typeface="Cabin"/>
                <a:sym typeface="Cabin"/>
              </a:rPr>
              <a:t>scan</a:t>
            </a:r>
            <a:r>
              <a:rPr b="0" baseline="0" i="0" lang="en-US" sz="3600" u="none" cap="none" strike="noStrike">
                <a:solidFill>
                  <a:schemeClr val="lt1"/>
                </a:solidFill>
                <a:latin typeface="Cabin"/>
                <a:ea typeface="Cabin"/>
                <a:cs typeface="Cabin"/>
                <a:sym typeface="Cabin"/>
              </a:rPr>
              <a:t> is far lower than if the data were simply flattened out</a:t>
            </a:r>
          </a:p>
          <a:p>
            <a:pPr indent="-457200" lvl="0" marL="457200" marR="0" rtl="0" algn="l">
              <a:lnSpc>
                <a:spcPct val="100000"/>
              </a:lnSpc>
              <a:spcBef>
                <a:spcPts val="3500"/>
              </a:spcBef>
              <a:spcAft>
                <a:spcPts val="100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It might seem like a </a:t>
            </a:r>
            <a:r>
              <a:rPr b="0" baseline="0" i="0" lang="en-US" sz="3600" u="none" cap="none" strike="noStrike">
                <a:solidFill>
                  <a:srgbClr val="FF00FF"/>
                </a:solidFill>
                <a:latin typeface="Cabin"/>
                <a:ea typeface="Cabin"/>
                <a:cs typeface="Cabin"/>
                <a:sym typeface="Cabin"/>
              </a:rPr>
              <a:t>tradeoff</a:t>
            </a:r>
            <a:r>
              <a:rPr b="0" baseline="0" i="0" lang="en-US" sz="3600" u="none" cap="none" strike="noStrike">
                <a:solidFill>
                  <a:schemeClr val="lt1"/>
                </a:solidFill>
                <a:latin typeface="Cabin"/>
                <a:ea typeface="Cabin"/>
                <a:cs typeface="Cabin"/>
                <a:sym typeface="Cabin"/>
              </a:rPr>
              <a:t> - spend some time designing your database so it continues to be fast when your application is a success</a:t>
            </a:r>
          </a:p>
        </p:txBody>
      </p:sp>
    </p:spTree>
  </p:cSld>
  <p:clrMapOvr>
    <a:masterClrMapping/>
  </p:clrMapOvr>
  <p:transition spd="slow">
    <p:cut/>
  </p:transition>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9" name="Shape 799"/>
        <p:cNvGrpSpPr/>
        <p:nvPr/>
      </p:nvGrpSpPr>
      <p:grpSpPr>
        <a:xfrm>
          <a:off x="0" y="0"/>
          <a:ext cx="0" cy="0"/>
          <a:chOff x="0" y="0"/>
          <a:chExt cx="0" cy="0"/>
        </a:xfrm>
      </p:grpSpPr>
      <p:sp>
        <p:nvSpPr>
          <p:cNvPr id="800" name="Shape 800"/>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7600" u="none" cap="none" strike="noStrike">
                <a:solidFill>
                  <a:srgbClr val="00FF00"/>
                </a:solidFill>
                <a:latin typeface="Cabin"/>
                <a:ea typeface="Cabin"/>
                <a:cs typeface="Cabin"/>
                <a:sym typeface="Cabin"/>
              </a:rPr>
              <a:t>Additional SQL Topics</a:t>
            </a:r>
          </a:p>
        </p:txBody>
      </p:sp>
      <p:sp>
        <p:nvSpPr>
          <p:cNvPr id="801" name="Shape 801"/>
          <p:cNvSpPr txBox="1"/>
          <p:nvPr>
            <p:ph idx="1" type="body"/>
          </p:nvPr>
        </p:nvSpPr>
        <p:spPr>
          <a:xfrm>
            <a:off x="1155700" y="2603500"/>
            <a:ext cx="13931900" cy="5702299"/>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1000"/>
              </a:spcAft>
              <a:buClr>
                <a:schemeClr val="lt1"/>
              </a:buClr>
              <a:buSzPct val="100000"/>
              <a:buFont typeface="Cabin"/>
              <a:buChar char="•"/>
            </a:pPr>
            <a:r>
              <a:rPr b="0" baseline="0" i="0" lang="en-US" sz="3600" u="none" cap="none" strike="noStrike">
                <a:solidFill>
                  <a:srgbClr val="FF00FF"/>
                </a:solidFill>
                <a:latin typeface="Cabin"/>
                <a:ea typeface="Cabin"/>
                <a:cs typeface="Cabin"/>
                <a:sym typeface="Cabin"/>
              </a:rPr>
              <a:t>Indexes</a:t>
            </a:r>
            <a:r>
              <a:rPr b="0" baseline="0" i="0" lang="en-US" sz="3600" u="none" cap="none" strike="noStrike">
                <a:solidFill>
                  <a:schemeClr val="lt1"/>
                </a:solidFill>
                <a:latin typeface="Cabin"/>
                <a:ea typeface="Cabin"/>
                <a:cs typeface="Cabin"/>
                <a:sym typeface="Cabin"/>
              </a:rPr>
              <a:t> improve access performance for things like string fields</a:t>
            </a:r>
          </a:p>
          <a:p>
            <a:pPr indent="-457200" lvl="0" marL="457200" marR="0" rtl="0" algn="l">
              <a:lnSpc>
                <a:spcPct val="100000"/>
              </a:lnSpc>
              <a:spcBef>
                <a:spcPts val="3500"/>
              </a:spcBef>
              <a:spcAft>
                <a:spcPts val="1000"/>
              </a:spcAft>
              <a:buClr>
                <a:schemeClr val="lt1"/>
              </a:buClr>
              <a:buSzPct val="100000"/>
              <a:buFont typeface="Cabin"/>
              <a:buChar char="•"/>
            </a:pPr>
            <a:r>
              <a:rPr b="0" baseline="0" i="0" lang="en-US" sz="3600" u="none" cap="none" strike="noStrike">
                <a:solidFill>
                  <a:srgbClr val="00FF00"/>
                </a:solidFill>
                <a:latin typeface="Cabin"/>
                <a:ea typeface="Cabin"/>
                <a:cs typeface="Cabin"/>
                <a:sym typeface="Cabin"/>
              </a:rPr>
              <a:t>Constraints</a:t>
            </a:r>
            <a:r>
              <a:rPr b="0" baseline="0" i="0" lang="en-US" sz="3600" u="none" cap="none" strike="noStrike">
                <a:solidFill>
                  <a:schemeClr val="lt1"/>
                </a:solidFill>
                <a:latin typeface="Cabin"/>
                <a:ea typeface="Cabin"/>
                <a:cs typeface="Cabin"/>
                <a:sym typeface="Cabin"/>
              </a:rPr>
              <a:t> on data - (cannot be NULL, etc..)</a:t>
            </a:r>
          </a:p>
          <a:p>
            <a:pPr indent="-457200" lvl="0" marL="457200" marR="0" rtl="0" algn="l">
              <a:lnSpc>
                <a:spcPct val="100000"/>
              </a:lnSpc>
              <a:spcBef>
                <a:spcPts val="3500"/>
              </a:spcBef>
              <a:spcAft>
                <a:spcPts val="1000"/>
              </a:spcAft>
              <a:buClr>
                <a:schemeClr val="lt1"/>
              </a:buClr>
              <a:buSzPct val="100000"/>
              <a:buFont typeface="Cabin"/>
              <a:buChar char="•"/>
            </a:pPr>
            <a:r>
              <a:rPr b="0" baseline="0" i="0" lang="en-US" sz="3600" u="none" cap="none" strike="noStrike">
                <a:solidFill>
                  <a:srgbClr val="FF7F00"/>
                </a:solidFill>
                <a:latin typeface="Cabin"/>
                <a:ea typeface="Cabin"/>
                <a:cs typeface="Cabin"/>
                <a:sym typeface="Cabin"/>
              </a:rPr>
              <a:t>Transactions</a:t>
            </a:r>
            <a:r>
              <a:rPr b="0" baseline="0" i="0" lang="en-US" sz="3600" u="none" cap="none" strike="noStrike">
                <a:solidFill>
                  <a:schemeClr val="lt1"/>
                </a:solidFill>
                <a:latin typeface="Cabin"/>
                <a:ea typeface="Cabin"/>
                <a:cs typeface="Cabin"/>
                <a:sym typeface="Cabin"/>
              </a:rPr>
              <a:t> - allow SQL operations to be grouped and done as a unit</a:t>
            </a:r>
          </a:p>
          <a:p>
            <a:pPr indent="-457200" lvl="0" marL="457200" marR="0" rtl="0" algn="l">
              <a:lnSpc>
                <a:spcPct val="100000"/>
              </a:lnSpc>
              <a:spcBef>
                <a:spcPts val="3500"/>
              </a:spcBef>
              <a:spcAft>
                <a:spcPts val="1000"/>
              </a:spcAft>
              <a:buClr>
                <a:schemeClr val="lt1"/>
              </a:buClr>
              <a:buSzPct val="100000"/>
              <a:buFont typeface="Cabin"/>
              <a:buChar char="•"/>
            </a:pPr>
            <a:r>
              <a:rPr b="0" baseline="0" i="0" lang="en-US" sz="3600" u="none" cap="none" strike="noStrike">
                <a:solidFill>
                  <a:srgbClr val="FFFF00"/>
                </a:solidFill>
                <a:latin typeface="Cabin"/>
                <a:ea typeface="Cabin"/>
                <a:cs typeface="Cabin"/>
                <a:sym typeface="Cabin"/>
              </a:rPr>
              <a:t>See SI664 - Database Design (All Semesters)</a:t>
            </a:r>
          </a:p>
        </p:txBody>
      </p:sp>
    </p:spTree>
  </p:cSld>
  <p:clrMapOvr>
    <a:masterClrMapping/>
  </p:clrMapOvr>
  <p:transition spd="slow">
    <p:cut/>
  </p:transition>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5" name="Shape 805"/>
        <p:cNvGrpSpPr/>
        <p:nvPr/>
      </p:nvGrpSpPr>
      <p:grpSpPr>
        <a:xfrm>
          <a:off x="0" y="0"/>
          <a:ext cx="0" cy="0"/>
          <a:chOff x="0" y="0"/>
          <a:chExt cx="0" cy="0"/>
        </a:xfrm>
      </p:grpSpPr>
      <p:sp>
        <p:nvSpPr>
          <p:cNvPr id="806" name="Shape 806"/>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7600" u="none" cap="none" strike="noStrike">
                <a:solidFill>
                  <a:srgbClr val="00FF00"/>
                </a:solidFill>
                <a:latin typeface="Cabin"/>
                <a:ea typeface="Cabin"/>
                <a:cs typeface="Cabin"/>
                <a:sym typeface="Cabin"/>
              </a:rPr>
              <a:t>Summary</a:t>
            </a:r>
          </a:p>
        </p:txBody>
      </p:sp>
      <p:sp>
        <p:nvSpPr>
          <p:cNvPr id="807" name="Shape 807"/>
          <p:cNvSpPr txBox="1"/>
          <p:nvPr>
            <p:ph idx="1" type="body"/>
          </p:nvPr>
        </p:nvSpPr>
        <p:spPr>
          <a:xfrm>
            <a:off x="1155700" y="2603500"/>
            <a:ext cx="13931900" cy="5702299"/>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100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Relational databases allow us to </a:t>
            </a:r>
            <a:r>
              <a:rPr b="0" baseline="0" i="0" lang="en-US" sz="3600" u="none" cap="none" strike="noStrike">
                <a:solidFill>
                  <a:srgbClr val="00FF00"/>
                </a:solidFill>
                <a:latin typeface="Cabin"/>
                <a:ea typeface="Cabin"/>
                <a:cs typeface="Cabin"/>
                <a:sym typeface="Cabin"/>
              </a:rPr>
              <a:t>scale</a:t>
            </a:r>
            <a:r>
              <a:rPr b="0" baseline="0" i="0" lang="en-US" sz="3600" u="none" cap="none" strike="noStrike">
                <a:solidFill>
                  <a:schemeClr val="lt1"/>
                </a:solidFill>
                <a:latin typeface="Cabin"/>
                <a:ea typeface="Cabin"/>
                <a:cs typeface="Cabin"/>
                <a:sym typeface="Cabin"/>
              </a:rPr>
              <a:t> to very large amounts of data</a:t>
            </a:r>
          </a:p>
          <a:p>
            <a:pPr indent="-457200" lvl="0" marL="457200" marR="0" rtl="0" algn="l">
              <a:lnSpc>
                <a:spcPct val="100000"/>
              </a:lnSpc>
              <a:spcBef>
                <a:spcPts val="3500"/>
              </a:spcBef>
              <a:spcAft>
                <a:spcPts val="100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The key is to have </a:t>
            </a:r>
            <a:r>
              <a:rPr b="0" baseline="0" i="0" lang="en-US" sz="3600" u="none" cap="none" strike="noStrike">
                <a:solidFill>
                  <a:srgbClr val="FF00FF"/>
                </a:solidFill>
                <a:latin typeface="Cabin"/>
                <a:ea typeface="Cabin"/>
                <a:cs typeface="Cabin"/>
                <a:sym typeface="Cabin"/>
              </a:rPr>
              <a:t>one copy of any data </a:t>
            </a:r>
            <a:r>
              <a:rPr b="0" baseline="0" i="0" lang="en-US" sz="3600" u="none" cap="none" strike="noStrike">
                <a:solidFill>
                  <a:schemeClr val="lt1"/>
                </a:solidFill>
                <a:latin typeface="Cabin"/>
                <a:ea typeface="Cabin"/>
                <a:cs typeface="Cabin"/>
                <a:sym typeface="Cabin"/>
              </a:rPr>
              <a:t>element and use relations and joins to link the data to multiple places</a:t>
            </a:r>
          </a:p>
          <a:p>
            <a:pPr indent="-457200" lvl="0" marL="457200" marR="0" rtl="0" algn="l">
              <a:lnSpc>
                <a:spcPct val="100000"/>
              </a:lnSpc>
              <a:spcBef>
                <a:spcPts val="3500"/>
              </a:spcBef>
              <a:spcAft>
                <a:spcPts val="100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This greatly </a:t>
            </a:r>
            <a:r>
              <a:rPr b="0" baseline="0" i="0" lang="en-US" sz="3600" u="none" cap="none" strike="noStrike">
                <a:solidFill>
                  <a:srgbClr val="FF7F00"/>
                </a:solidFill>
                <a:latin typeface="Cabin"/>
                <a:ea typeface="Cabin"/>
                <a:cs typeface="Cabin"/>
                <a:sym typeface="Cabin"/>
              </a:rPr>
              <a:t>reduces the amount of data which much be scanned</a:t>
            </a:r>
            <a:r>
              <a:rPr b="0" baseline="0" i="0" lang="en-US" sz="3600" u="none" cap="none" strike="noStrike">
                <a:solidFill>
                  <a:schemeClr val="lt1"/>
                </a:solidFill>
                <a:latin typeface="Cabin"/>
                <a:ea typeface="Cabin"/>
                <a:cs typeface="Cabin"/>
                <a:sym typeface="Cabin"/>
              </a:rPr>
              <a:t> when doing complex operations across large amounts of data</a:t>
            </a:r>
          </a:p>
          <a:p>
            <a:pPr indent="-457200" lvl="0" marL="457200" marR="0" rtl="0" algn="l">
              <a:lnSpc>
                <a:spcPct val="100000"/>
              </a:lnSpc>
              <a:spcBef>
                <a:spcPts val="3500"/>
              </a:spcBef>
              <a:spcAft>
                <a:spcPts val="100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Database and SQL design is a bit of an </a:t>
            </a:r>
            <a:r>
              <a:rPr b="0" baseline="0" i="0" lang="en-US" sz="3600" u="none" cap="none" strike="noStrike">
                <a:solidFill>
                  <a:srgbClr val="FFFF00"/>
                </a:solidFill>
                <a:latin typeface="Cabin"/>
                <a:ea typeface="Cabin"/>
                <a:cs typeface="Cabin"/>
                <a:sym typeface="Cabin"/>
              </a:rPr>
              <a:t>art</a:t>
            </a:r>
            <a:r>
              <a:rPr lang="en-US" sz="3600">
                <a:solidFill>
                  <a:srgbClr val="FFFF00"/>
                </a:solidFill>
                <a:latin typeface="Cabin"/>
                <a:ea typeface="Cabin"/>
                <a:cs typeface="Cabin"/>
                <a:sym typeface="Cabin"/>
              </a:rPr>
              <a:t> </a:t>
            </a:r>
            <a:r>
              <a:rPr b="0" baseline="0" i="0" lang="en-US" sz="3600" u="none" cap="none" strike="noStrike">
                <a:solidFill>
                  <a:srgbClr val="FFFF00"/>
                </a:solidFill>
                <a:latin typeface="Cabin"/>
                <a:ea typeface="Cabin"/>
                <a:cs typeface="Cabin"/>
                <a:sym typeface="Cabin"/>
              </a:rPr>
              <a:t>form</a:t>
            </a:r>
          </a:p>
        </p:txBody>
      </p:sp>
    </p:spTree>
  </p:cSld>
  <p:clrMapOvr>
    <a:masterClrMapping/>
  </p:clrMapOvr>
  <p:transition spd="slow">
    <p:cut/>
  </p:transition>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1" name="Shape 811"/>
        <p:cNvGrpSpPr/>
        <p:nvPr/>
      </p:nvGrpSpPr>
      <p:grpSpPr>
        <a:xfrm>
          <a:off x="0" y="0"/>
          <a:ext cx="0" cy="0"/>
          <a:chOff x="0" y="0"/>
          <a:chExt cx="0" cy="0"/>
        </a:xfrm>
      </p:grpSpPr>
      <p:sp>
        <p:nvSpPr>
          <p:cNvPr id="812" name="Shape 812"/>
          <p:cNvSpPr txBox="1"/>
          <p:nvPr>
            <p:ph type="title"/>
          </p:nvPr>
        </p:nvSpPr>
        <p:spPr>
          <a:xfrm>
            <a:off x="1155700" y="241300"/>
            <a:ext cx="13932000" cy="811500"/>
          </a:xfrm>
          <a:prstGeom prst="rect">
            <a:avLst/>
          </a:prstGeom>
        </p:spPr>
        <p:txBody>
          <a:bodyPr anchorCtr="0" anchor="ctr" bIns="91425" lIns="91425" rIns="91425" tIns="91425">
            <a:noAutofit/>
          </a:bodyPr>
          <a:lstStyle/>
          <a:p>
            <a:pPr lvl="0" rtl="0">
              <a:spcBef>
                <a:spcPts val="0"/>
              </a:spcBef>
              <a:buNone/>
            </a:pPr>
            <a:r>
              <a:rPr lang="en-US" sz="3600">
                <a:solidFill>
                  <a:srgbClr val="00FF00"/>
                </a:solidFill>
              </a:rPr>
              <a:t>Acknowledgements / Contributions</a:t>
            </a:r>
          </a:p>
        </p:txBody>
      </p:sp>
      <p:sp>
        <p:nvSpPr>
          <p:cNvPr id="813" name="Shape 813"/>
          <p:cNvSpPr txBox="1"/>
          <p:nvPr>
            <p:ph idx="1" type="body"/>
          </p:nvPr>
        </p:nvSpPr>
        <p:spPr>
          <a:xfrm>
            <a:off x="1155700" y="2603500"/>
            <a:ext cx="13932000" cy="5702399"/>
          </a:xfrm>
          <a:prstGeom prst="rect">
            <a:avLst/>
          </a:prstGeom>
        </p:spPr>
        <p:txBody>
          <a:bodyPr anchorCtr="0" anchor="ctr" bIns="91425" lIns="91425" rIns="91425" tIns="91425">
            <a:noAutofit/>
          </a:bodyPr>
          <a:lstStyle/>
          <a:p>
            <a:pPr lvl="0" rtl="0">
              <a:spcBef>
                <a:spcPts val="0"/>
              </a:spcBef>
              <a:buNone/>
            </a:pPr>
            <a:r>
              <a:t/>
            </a:r>
            <a:endParaRPr/>
          </a:p>
        </p:txBody>
      </p:sp>
      <p:sp>
        <p:nvSpPr>
          <p:cNvPr id="814" name="Shape 814"/>
          <p:cNvSpPr txBox="1"/>
          <p:nvPr/>
        </p:nvSpPr>
        <p:spPr>
          <a:xfrm>
            <a:off x="1206100" y="1381725"/>
            <a:ext cx="6797699" cy="7082699"/>
          </a:xfrm>
          <a:prstGeom prst="rect">
            <a:avLst/>
          </a:prstGeom>
          <a:noFill/>
          <a:ln>
            <a:noFill/>
          </a:ln>
        </p:spPr>
        <p:txBody>
          <a:bodyPr anchorCtr="0" anchor="t" bIns="91425" lIns="91425" rIns="91425" tIns="91425">
            <a:noAutofit/>
          </a:bodyPr>
          <a:lstStyle/>
          <a:p>
            <a:pPr lvl="0" rtl="0">
              <a:spcBef>
                <a:spcPts val="0"/>
              </a:spcBef>
              <a:buNone/>
            </a:pPr>
            <a:r>
              <a:rPr lang="en-US" sz="1800">
                <a:solidFill>
                  <a:srgbClr val="FFFFFF"/>
                </a:solidFill>
              </a:rPr>
              <a:t>Thes slide are Copyright 2010-  Charles R. Severance (</a:t>
            </a:r>
            <a:r>
              <a:rPr lang="en-US" sz="1800" u="sng">
                <a:solidFill>
                  <a:schemeClr val="hlink"/>
                </a:solidFill>
                <a:hlinkClick r:id="rId3"/>
              </a:rPr>
              <a:t>www.dr-chuck.com</a:t>
            </a:r>
            <a:r>
              <a:rPr lang="en-US" sz="1800">
                <a:solidFill>
                  <a:srgbClr val="FFFFFF"/>
                </a:solidFill>
              </a:rPr>
              <a:t>) of the University of Michigan School of Information and </a:t>
            </a:r>
            <a:r>
              <a:rPr lang="en-US" sz="1800" u="sng">
                <a:solidFill>
                  <a:schemeClr val="hlink"/>
                </a:solidFill>
                <a:hlinkClick r:id="rId4"/>
              </a:rPr>
              <a:t>open.umich.edu</a:t>
            </a:r>
            <a:r>
              <a:rPr lang="en-US" sz="1800">
                <a:solidFill>
                  <a:srgbClr val="FFFFFF"/>
                </a:solidFill>
              </a:rPr>
              <a:t>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r>
              <a:t/>
            </a:r>
            <a:endParaRPr sz="1800">
              <a:solidFill>
                <a:srgbClr val="FFFFFF"/>
              </a:solidFill>
            </a:endParaRPr>
          </a:p>
          <a:p>
            <a:pPr lvl="0" rtl="0">
              <a:spcBef>
                <a:spcPts val="0"/>
              </a:spcBef>
              <a:buNone/>
            </a:pPr>
            <a:r>
              <a:rPr lang="en-US" sz="1800">
                <a:solidFill>
                  <a:srgbClr val="FFFFFF"/>
                </a:solidFill>
              </a:rPr>
              <a:t>Initial Development: Charles Severance, University of Michigan School of Information</a:t>
            </a:r>
          </a:p>
          <a:p>
            <a:pPr lvl="0" rtl="0">
              <a:spcBef>
                <a:spcPts val="0"/>
              </a:spcBef>
              <a:buNone/>
            </a:pPr>
            <a:r>
              <a:t/>
            </a:r>
            <a:endParaRPr sz="1800">
              <a:solidFill>
                <a:srgbClr val="FFFFFF"/>
              </a:solidFill>
            </a:endParaRPr>
          </a:p>
          <a:p>
            <a:pPr lvl="0" rtl="0">
              <a:spcBef>
                <a:spcPts val="0"/>
              </a:spcBef>
              <a:buNone/>
            </a:pPr>
            <a:r>
              <a:rPr lang="en-US" sz="1800">
                <a:solidFill>
                  <a:srgbClr val="FFFFFF"/>
                </a:solidFill>
              </a:rPr>
              <a:t>… Insert new Contributors here</a:t>
            </a:r>
          </a:p>
        </p:txBody>
      </p:sp>
      <p:pic>
        <p:nvPicPr>
          <p:cNvPr id="815" name="Shape 815"/>
          <p:cNvPicPr preferRelativeResize="0"/>
          <p:nvPr/>
        </p:nvPicPr>
        <p:blipFill rotWithShape="1">
          <a:blip r:embed="rId5">
            <a:alphaModFix/>
          </a:blip>
          <a:srcRect b="0" l="0" r="0" t="0"/>
          <a:stretch/>
        </p:blipFill>
        <p:spPr>
          <a:xfrm>
            <a:off x="437900" y="134650"/>
            <a:ext cx="1024800" cy="1024800"/>
          </a:xfrm>
          <a:prstGeom prst="rect">
            <a:avLst/>
          </a:prstGeom>
          <a:noFill/>
          <a:ln>
            <a:noFill/>
          </a:ln>
        </p:spPr>
      </p:pic>
      <p:pic>
        <p:nvPicPr>
          <p:cNvPr id="816" name="Shape 816"/>
          <p:cNvPicPr preferRelativeResize="0"/>
          <p:nvPr/>
        </p:nvPicPr>
        <p:blipFill rotWithShape="1">
          <a:blip r:embed="rId6">
            <a:alphaModFix/>
          </a:blip>
          <a:srcRect b="0" l="0" r="0" t="0"/>
          <a:stretch/>
        </p:blipFill>
        <p:spPr>
          <a:xfrm>
            <a:off x="13897687" y="312850"/>
            <a:ext cx="1968599" cy="668400"/>
          </a:xfrm>
          <a:prstGeom prst="rect">
            <a:avLst/>
          </a:prstGeom>
          <a:noFill/>
          <a:ln>
            <a:noFill/>
          </a:ln>
        </p:spPr>
      </p:pic>
      <p:sp>
        <p:nvSpPr>
          <p:cNvPr id="817" name="Shape 817"/>
          <p:cNvSpPr txBox="1"/>
          <p:nvPr/>
        </p:nvSpPr>
        <p:spPr>
          <a:xfrm>
            <a:off x="8704400" y="1512200"/>
            <a:ext cx="6797699" cy="7082699"/>
          </a:xfrm>
          <a:prstGeom prst="rect">
            <a:avLst/>
          </a:prstGeom>
          <a:noFill/>
          <a:ln>
            <a:noFill/>
          </a:ln>
        </p:spPr>
        <p:txBody>
          <a:bodyPr anchorCtr="0" anchor="t" bIns="91425" lIns="91425" rIns="91425" tIns="91425">
            <a:noAutofit/>
          </a:bodyPr>
          <a:lstStyle/>
          <a:p>
            <a:pPr lvl="0" rtl="0">
              <a:spcBef>
                <a:spcPts val="0"/>
              </a:spcBef>
              <a:buNone/>
            </a:pPr>
            <a:r>
              <a:rPr lang="en-US" sz="1800">
                <a:solidFill>
                  <a:srgbClr val="FFFFFF"/>
                </a:solidFill>
              </a:rPr>
              <a:t>...</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8" name="Shape 208"/>
        <p:cNvGrpSpPr/>
        <p:nvPr/>
      </p:nvGrpSpPr>
      <p:grpSpPr>
        <a:xfrm>
          <a:off x="0" y="0"/>
          <a:ext cx="0" cy="0"/>
          <a:chOff x="0" y="0"/>
          <a:chExt cx="0" cy="0"/>
        </a:xfrm>
      </p:grpSpPr>
      <p:sp>
        <p:nvSpPr>
          <p:cNvPr id="209" name="Shape 209"/>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7F00"/>
              </a:buClr>
              <a:buSzPct val="25000"/>
              <a:buFont typeface="Cabin"/>
              <a:buNone/>
            </a:pPr>
            <a:r>
              <a:rPr b="0" baseline="0" i="0" lang="en-US" sz="7600" u="none" cap="none" strike="noStrike">
                <a:solidFill>
                  <a:srgbClr val="FF7F00"/>
                </a:solidFill>
                <a:latin typeface="Cabin"/>
                <a:ea typeface="Cabin"/>
                <a:cs typeface="Cabin"/>
                <a:sym typeface="Cabin"/>
              </a:rPr>
              <a:t>Application Structure</a:t>
            </a:r>
          </a:p>
        </p:txBody>
      </p:sp>
      <p:sp>
        <p:nvSpPr>
          <p:cNvPr id="210" name="Shape 210"/>
          <p:cNvSpPr txBox="1"/>
          <p:nvPr/>
        </p:nvSpPr>
        <p:spPr>
          <a:xfrm>
            <a:off x="11214100" y="2616200"/>
            <a:ext cx="3898800" cy="2197200"/>
          </a:xfrm>
          <a:prstGeom prst="rect">
            <a:avLst/>
          </a:prstGeom>
          <a:noFill/>
          <a:ln cap="rnd" w="101600">
            <a:solidFill>
              <a:srgbClr val="FF00FF"/>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4500" u="none" cap="none" strike="noStrike">
                <a:solidFill>
                  <a:schemeClr val="lt1"/>
                </a:solidFill>
                <a:latin typeface="Cabin"/>
                <a:ea typeface="Cabin"/>
                <a:cs typeface="Cabin"/>
                <a:sym typeface="Cabin"/>
              </a:rPr>
              <a:t>Database </a:t>
            </a:r>
          </a:p>
          <a:p>
            <a:pPr indent="0" lvl="0" marL="0" marR="0" rtl="0" algn="ctr">
              <a:lnSpc>
                <a:spcPct val="100000"/>
              </a:lnSpc>
              <a:spcBef>
                <a:spcPts val="0"/>
              </a:spcBef>
              <a:spcAft>
                <a:spcPts val="0"/>
              </a:spcAft>
              <a:buClr>
                <a:schemeClr val="lt1"/>
              </a:buClr>
              <a:buSzPct val="25000"/>
              <a:buFont typeface="Cabin"/>
              <a:buNone/>
            </a:pPr>
            <a:r>
              <a:rPr b="0" baseline="0" i="0" lang="en-US" sz="4500" u="none" cap="none" strike="noStrike">
                <a:solidFill>
                  <a:schemeClr val="lt1"/>
                </a:solidFill>
                <a:latin typeface="Cabin"/>
                <a:ea typeface="Cabin"/>
                <a:cs typeface="Cabin"/>
                <a:sym typeface="Cabin"/>
              </a:rPr>
              <a:t>Data Model</a:t>
            </a:r>
          </a:p>
        </p:txBody>
      </p:sp>
      <p:sp>
        <p:nvSpPr>
          <p:cNvPr id="211" name="Shape 211"/>
          <p:cNvSpPr txBox="1"/>
          <p:nvPr/>
        </p:nvSpPr>
        <p:spPr>
          <a:xfrm>
            <a:off x="3987800" y="2616200"/>
            <a:ext cx="3898800" cy="2197200"/>
          </a:xfrm>
          <a:prstGeom prst="rect">
            <a:avLst/>
          </a:prstGeom>
          <a:noFill/>
          <a:ln cap="rnd" w="101600">
            <a:solidFill>
              <a:srgbClr val="FF7F00"/>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4500" u="none" cap="none" strike="noStrike">
                <a:solidFill>
                  <a:schemeClr val="lt1"/>
                </a:solidFill>
                <a:latin typeface="Cabin"/>
                <a:ea typeface="Cabin"/>
                <a:cs typeface="Cabin"/>
                <a:sym typeface="Cabin"/>
              </a:rPr>
              <a:t>Application</a:t>
            </a:r>
          </a:p>
          <a:p>
            <a:pPr indent="0" lvl="0" marL="0" marR="0" rtl="0" algn="ctr">
              <a:lnSpc>
                <a:spcPct val="100000"/>
              </a:lnSpc>
              <a:spcBef>
                <a:spcPts val="0"/>
              </a:spcBef>
              <a:spcAft>
                <a:spcPts val="0"/>
              </a:spcAft>
              <a:buClr>
                <a:schemeClr val="lt1"/>
              </a:buClr>
              <a:buSzPct val="25000"/>
              <a:buFont typeface="Cabin"/>
              <a:buNone/>
            </a:pPr>
            <a:r>
              <a:rPr b="0" baseline="0" i="0" lang="en-US" sz="4500" u="none" cap="none" strike="noStrike">
                <a:solidFill>
                  <a:schemeClr val="lt1"/>
                </a:solidFill>
                <a:latin typeface="Cabin"/>
                <a:ea typeface="Cabin"/>
                <a:cs typeface="Cabin"/>
                <a:sym typeface="Cabin"/>
              </a:rPr>
              <a:t>Software</a:t>
            </a:r>
          </a:p>
        </p:txBody>
      </p:sp>
      <p:sp>
        <p:nvSpPr>
          <p:cNvPr id="212" name="Shape 212"/>
          <p:cNvSpPr txBox="1"/>
          <p:nvPr/>
        </p:nvSpPr>
        <p:spPr>
          <a:xfrm>
            <a:off x="825500" y="2908300"/>
            <a:ext cx="1727099" cy="1612799"/>
          </a:xfrm>
          <a:prstGeom prst="rect">
            <a:avLst/>
          </a:prstGeom>
          <a:noFill/>
          <a:ln cap="rnd" w="101600">
            <a:solidFill>
              <a:srgbClr val="00FF00"/>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4500" u="none" cap="none" strike="noStrike">
                <a:solidFill>
                  <a:schemeClr val="lt1"/>
                </a:solidFill>
                <a:latin typeface="Cabin"/>
                <a:ea typeface="Cabin"/>
                <a:cs typeface="Cabin"/>
                <a:sym typeface="Cabin"/>
              </a:rPr>
              <a:t>End</a:t>
            </a:r>
          </a:p>
          <a:p>
            <a:pPr indent="0" lvl="0" marL="0" marR="0" rtl="0" algn="ctr">
              <a:lnSpc>
                <a:spcPct val="100000"/>
              </a:lnSpc>
              <a:spcBef>
                <a:spcPts val="0"/>
              </a:spcBef>
              <a:spcAft>
                <a:spcPts val="0"/>
              </a:spcAft>
              <a:buClr>
                <a:schemeClr val="lt1"/>
              </a:buClr>
              <a:buSzPct val="25000"/>
              <a:buFont typeface="Cabin"/>
              <a:buNone/>
            </a:pPr>
            <a:r>
              <a:rPr b="0" baseline="0" i="0" lang="en-US" sz="4500" u="none" cap="none" strike="noStrike">
                <a:solidFill>
                  <a:schemeClr val="lt1"/>
                </a:solidFill>
                <a:latin typeface="Cabin"/>
                <a:ea typeface="Cabin"/>
                <a:cs typeface="Cabin"/>
                <a:sym typeface="Cabin"/>
              </a:rPr>
              <a:t>User</a:t>
            </a:r>
          </a:p>
        </p:txBody>
      </p:sp>
      <p:sp>
        <p:nvSpPr>
          <p:cNvPr id="213" name="Shape 213"/>
          <p:cNvSpPr txBox="1"/>
          <p:nvPr/>
        </p:nvSpPr>
        <p:spPr>
          <a:xfrm>
            <a:off x="4292600" y="5981700"/>
            <a:ext cx="3022500" cy="1155599"/>
          </a:xfrm>
          <a:prstGeom prst="rect">
            <a:avLst/>
          </a:prstGeom>
          <a:noFill/>
          <a:ln cap="rnd" w="101600">
            <a:solidFill>
              <a:srgbClr val="00FF00"/>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4500" u="none" cap="none" strike="noStrike">
                <a:solidFill>
                  <a:schemeClr val="lt1"/>
                </a:solidFill>
                <a:latin typeface="Cabin"/>
                <a:ea typeface="Cabin"/>
                <a:cs typeface="Cabin"/>
                <a:sym typeface="Cabin"/>
              </a:rPr>
              <a:t>Developer</a:t>
            </a:r>
          </a:p>
        </p:txBody>
      </p:sp>
      <p:sp>
        <p:nvSpPr>
          <p:cNvPr id="214" name="Shape 214"/>
          <p:cNvSpPr txBox="1"/>
          <p:nvPr/>
        </p:nvSpPr>
        <p:spPr>
          <a:xfrm>
            <a:off x="7708900" y="7264400"/>
            <a:ext cx="2171700" cy="1155599"/>
          </a:xfrm>
          <a:prstGeom prst="rect">
            <a:avLst/>
          </a:prstGeom>
          <a:noFill/>
          <a:ln cap="rnd" w="101600">
            <a:solidFill>
              <a:srgbClr val="00FF00"/>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4500" u="none" cap="none" strike="noStrike">
                <a:solidFill>
                  <a:schemeClr val="lt1"/>
                </a:solidFill>
                <a:latin typeface="Cabin"/>
                <a:ea typeface="Cabin"/>
                <a:cs typeface="Cabin"/>
                <a:sym typeface="Cabin"/>
              </a:rPr>
              <a:t>DBA</a:t>
            </a:r>
          </a:p>
        </p:txBody>
      </p:sp>
      <p:sp>
        <p:nvSpPr>
          <p:cNvPr id="215" name="Shape 215"/>
          <p:cNvSpPr txBox="1"/>
          <p:nvPr/>
        </p:nvSpPr>
        <p:spPr>
          <a:xfrm>
            <a:off x="11214100" y="6451600"/>
            <a:ext cx="3898800" cy="2197200"/>
          </a:xfrm>
          <a:prstGeom prst="rect">
            <a:avLst/>
          </a:prstGeom>
          <a:noFill/>
          <a:ln cap="rnd" w="101600">
            <a:solidFill>
              <a:srgbClr val="FF7F00"/>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4500" u="none" cap="none" strike="noStrike">
                <a:solidFill>
                  <a:schemeClr val="lt1"/>
                </a:solidFill>
                <a:latin typeface="Cabin"/>
                <a:ea typeface="Cabin"/>
                <a:cs typeface="Cabin"/>
                <a:sym typeface="Cabin"/>
              </a:rPr>
              <a:t>Database</a:t>
            </a:r>
          </a:p>
          <a:p>
            <a:pPr indent="0" lvl="0" marL="0" marR="0" rtl="0" algn="ctr">
              <a:lnSpc>
                <a:spcPct val="100000"/>
              </a:lnSpc>
              <a:spcBef>
                <a:spcPts val="0"/>
              </a:spcBef>
              <a:spcAft>
                <a:spcPts val="0"/>
              </a:spcAft>
              <a:buClr>
                <a:schemeClr val="lt1"/>
              </a:buClr>
              <a:buSzPct val="25000"/>
              <a:buFont typeface="Cabin"/>
              <a:buNone/>
            </a:pPr>
            <a:r>
              <a:rPr b="0" baseline="0" i="0" lang="en-US" sz="4500" u="none" cap="none" strike="noStrike">
                <a:solidFill>
                  <a:schemeClr val="lt1"/>
                </a:solidFill>
                <a:latin typeface="Cabin"/>
                <a:ea typeface="Cabin"/>
                <a:cs typeface="Cabin"/>
                <a:sym typeface="Cabin"/>
              </a:rPr>
              <a:t>Tools</a:t>
            </a:r>
          </a:p>
        </p:txBody>
      </p:sp>
      <p:sp>
        <p:nvSpPr>
          <p:cNvPr id="216" name="Shape 216"/>
          <p:cNvSpPr/>
          <p:nvPr/>
        </p:nvSpPr>
        <p:spPr>
          <a:xfrm>
            <a:off x="7978425" y="2908300"/>
            <a:ext cx="3134100" cy="1498500"/>
          </a:xfrm>
          <a:prstGeom prst="leftRightArrow">
            <a:avLst>
              <a:gd fmla="val 42186" name="adj1"/>
              <a:gd fmla="val 17802" name="adj2"/>
            </a:avLst>
          </a:prstGeom>
          <a:blipFill rotWithShape="1">
            <a:blip r:embed="rId3">
              <a:alphaModFix/>
            </a:blip>
            <a:tile algn="tl" flip="none" tx="0" sx="100000" ty="0" sy="100000"/>
          </a:blipFill>
          <a:ln>
            <a:noFill/>
          </a:ln>
        </p:spPr>
        <p:txBody>
          <a:bodyPr anchorCtr="0" anchor="ctr" bIns="0" lIns="0" rIns="0" tIns="0">
            <a:noAutofit/>
          </a:bodyPr>
          <a:lstStyle/>
          <a:p>
            <a:pPr indent="0" lvl="0" marL="0" marR="0" rtl="0" algn="ctr">
              <a:lnSpc>
                <a:spcPct val="100000"/>
              </a:lnSpc>
              <a:spcBef>
                <a:spcPts val="0"/>
              </a:spcBef>
              <a:spcAft>
                <a:spcPts val="0"/>
              </a:spcAft>
              <a:buClr>
                <a:srgbClr val="000000"/>
              </a:buClr>
              <a:buSzPct val="25000"/>
              <a:buFont typeface="Cabin"/>
              <a:buNone/>
            </a:pPr>
            <a:r>
              <a:rPr b="0" baseline="0" i="0" lang="en-US" sz="2600" u="none" cap="none" strike="noStrike">
                <a:solidFill>
                  <a:schemeClr val="lt1"/>
                </a:solidFill>
                <a:latin typeface="Cabin"/>
                <a:ea typeface="Cabin"/>
                <a:cs typeface="Cabin"/>
                <a:sym typeface="Cabin"/>
              </a:rPr>
              <a:t>SQL</a:t>
            </a:r>
          </a:p>
        </p:txBody>
      </p:sp>
      <p:sp>
        <p:nvSpPr>
          <p:cNvPr id="217" name="Shape 217"/>
          <p:cNvSpPr/>
          <p:nvPr/>
        </p:nvSpPr>
        <p:spPr>
          <a:xfrm rot="5400000">
            <a:off x="12369749" y="4635449"/>
            <a:ext cx="1600199" cy="2006700"/>
          </a:xfrm>
          <a:prstGeom prst="leftRightArrow">
            <a:avLst>
              <a:gd fmla="val 60467" name="adj1"/>
              <a:gd fmla="val 19531" name="adj2"/>
            </a:avLst>
          </a:prstGeom>
          <a:blipFill rotWithShape="0">
            <a:blip r:embed="rId4">
              <a:alphaModFix/>
            </a:blip>
            <a:stretch>
              <a:fillRect b="-2" l="1" r="1" t="-2"/>
            </a:stretch>
          </a:blipFill>
          <a:ln>
            <a:noFill/>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sp>
        <p:nvSpPr>
          <p:cNvPr id="218" name="Shape 218"/>
          <p:cNvSpPr txBox="1"/>
          <p:nvPr/>
        </p:nvSpPr>
        <p:spPr>
          <a:xfrm>
            <a:off x="12698411" y="5321300"/>
            <a:ext cx="9239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0000"/>
              </a:buClr>
              <a:buSzPct val="25000"/>
              <a:buFont typeface="Cabin"/>
              <a:buNone/>
            </a:pPr>
            <a:r>
              <a:rPr b="0" baseline="0" i="0" lang="en-US" sz="3600" u="none" cap="none" strike="noStrike">
                <a:solidFill>
                  <a:schemeClr val="lt1"/>
                </a:solidFill>
                <a:latin typeface="Cabin"/>
                <a:ea typeface="Cabin"/>
                <a:cs typeface="Cabin"/>
                <a:sym typeface="Cabin"/>
              </a:rPr>
              <a:t>SQL</a:t>
            </a:r>
          </a:p>
        </p:txBody>
      </p:sp>
      <p:cxnSp>
        <p:nvCxnSpPr>
          <p:cNvPr id="219" name="Shape 219"/>
          <p:cNvCxnSpPr/>
          <p:nvPr/>
        </p:nvCxnSpPr>
        <p:spPr>
          <a:xfrm rot="10800000">
            <a:off x="5894387" y="4886187"/>
            <a:ext cx="0" cy="944700"/>
          </a:xfrm>
          <a:prstGeom prst="straightConnector1">
            <a:avLst/>
          </a:prstGeom>
          <a:noFill/>
          <a:ln cap="rnd" w="63500">
            <a:solidFill>
              <a:schemeClr val="lt1"/>
            </a:solidFill>
            <a:prstDash val="solid"/>
            <a:miter/>
            <a:headEnd len="med" w="med" type="stealth"/>
            <a:tailEnd len="med" w="med" type="stealth"/>
          </a:ln>
        </p:spPr>
      </p:cxnSp>
      <p:cxnSp>
        <p:nvCxnSpPr>
          <p:cNvPr id="220" name="Shape 220"/>
          <p:cNvCxnSpPr/>
          <p:nvPr/>
        </p:nvCxnSpPr>
        <p:spPr>
          <a:xfrm rot="10800000">
            <a:off x="2705162" y="3741737"/>
            <a:ext cx="1122299" cy="0"/>
          </a:xfrm>
          <a:prstGeom prst="straightConnector1">
            <a:avLst/>
          </a:prstGeom>
          <a:noFill/>
          <a:ln cap="rnd" w="63500">
            <a:solidFill>
              <a:schemeClr val="lt1"/>
            </a:solidFill>
            <a:prstDash val="solid"/>
            <a:miter/>
            <a:headEnd len="med" w="med" type="stealth"/>
            <a:tailEnd len="med" w="med" type="stealth"/>
          </a:ln>
        </p:spPr>
      </p:cxnSp>
      <p:cxnSp>
        <p:nvCxnSpPr>
          <p:cNvPr id="221" name="Shape 221"/>
          <p:cNvCxnSpPr/>
          <p:nvPr/>
        </p:nvCxnSpPr>
        <p:spPr>
          <a:xfrm rot="10800000">
            <a:off x="9982174" y="7721600"/>
            <a:ext cx="1120800" cy="0"/>
          </a:xfrm>
          <a:prstGeom prst="straightConnector1">
            <a:avLst/>
          </a:prstGeom>
          <a:noFill/>
          <a:ln cap="rnd" w="63500">
            <a:solidFill>
              <a:schemeClr val="lt1"/>
            </a:solidFill>
            <a:prstDash val="solid"/>
            <a:miter/>
            <a:headEnd len="med" w="med" type="stealth"/>
            <a:tailEnd len="med" w="med" type="stealth"/>
          </a:ln>
        </p:spPr>
      </p:cxn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5" name="Shape 225"/>
        <p:cNvGrpSpPr/>
        <p:nvPr/>
      </p:nvGrpSpPr>
      <p:grpSpPr>
        <a:xfrm>
          <a:off x="0" y="0"/>
          <a:ext cx="0" cy="0"/>
          <a:chOff x="0" y="0"/>
          <a:chExt cx="0" cy="0"/>
        </a:xfrm>
      </p:grpSpPr>
      <p:sp>
        <p:nvSpPr>
          <p:cNvPr id="226" name="Shape 226"/>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7600" u="none" cap="none" strike="noStrike">
                <a:solidFill>
                  <a:srgbClr val="FFFF00"/>
                </a:solidFill>
                <a:latin typeface="Cabin"/>
                <a:ea typeface="Cabin"/>
                <a:cs typeface="Cabin"/>
                <a:sym typeface="Cabin"/>
              </a:rPr>
              <a:t>Database Administrator (dba)</a:t>
            </a:r>
          </a:p>
        </p:txBody>
      </p:sp>
      <p:sp>
        <p:nvSpPr>
          <p:cNvPr id="227" name="Shape 227"/>
          <p:cNvSpPr txBox="1"/>
          <p:nvPr/>
        </p:nvSpPr>
        <p:spPr>
          <a:xfrm>
            <a:off x="3124200" y="8216900"/>
            <a:ext cx="109460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3600" u="sng" cap="none" strike="noStrike">
                <a:solidFill>
                  <a:srgbClr val="FFFF00"/>
                </a:solidFill>
                <a:latin typeface="Cabin"/>
                <a:ea typeface="Cabin"/>
                <a:cs typeface="Cabin"/>
                <a:sym typeface="Cabin"/>
                <a:hlinkClick r:id="rId3"/>
              </a:rPr>
              <a:t>http://en.wikipedia.org/wiki/Database_administrator</a:t>
            </a:r>
          </a:p>
        </p:txBody>
      </p:sp>
      <p:sp>
        <p:nvSpPr>
          <p:cNvPr id="228" name="Shape 228"/>
          <p:cNvSpPr txBox="1"/>
          <p:nvPr/>
        </p:nvSpPr>
        <p:spPr>
          <a:xfrm>
            <a:off x="1513700" y="2489200"/>
            <a:ext cx="13117800" cy="49148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3600" u="none" cap="none" strike="noStrike">
                <a:solidFill>
                  <a:srgbClr val="00FF00"/>
                </a:solidFill>
                <a:latin typeface="Cabin"/>
                <a:ea typeface="Cabin"/>
                <a:cs typeface="Cabin"/>
                <a:sym typeface="Cabin"/>
              </a:rPr>
              <a:t>A database administrator (DBA) is a person responsible for the design, implementation, maintenance, and repair of an organization</a:t>
            </a:r>
            <a:r>
              <a:rPr lang="en-US" sz="3600">
                <a:solidFill>
                  <a:srgbClr val="00FF00"/>
                </a:solidFill>
                <a:latin typeface="Cabin"/>
                <a:ea typeface="Cabin"/>
                <a:cs typeface="Cabin"/>
                <a:sym typeface="Cabin"/>
              </a:rPr>
              <a:t>’</a:t>
            </a:r>
            <a:r>
              <a:rPr b="0" baseline="0" i="0" lang="en-US" sz="3600" u="none" cap="none" strike="noStrike">
                <a:solidFill>
                  <a:srgbClr val="00FF00"/>
                </a:solidFill>
                <a:latin typeface="Cabin"/>
                <a:ea typeface="Cabin"/>
                <a:cs typeface="Cabin"/>
                <a:sym typeface="Cabin"/>
              </a:rPr>
              <a:t>s database. The role includes the development and design of database strategies, monitoring and improving database performance and capacity, and planning for future expansion requirements. They may also plan, </a:t>
            </a:r>
            <a:r>
              <a:rPr lang="en-US" sz="3600">
                <a:solidFill>
                  <a:srgbClr val="00FF00"/>
                </a:solidFill>
                <a:latin typeface="Cabin"/>
                <a:ea typeface="Cabin"/>
                <a:cs typeface="Cabin"/>
                <a:sym typeface="Cabin"/>
              </a:rPr>
              <a:t>coordinate</a:t>
            </a:r>
            <a:r>
              <a:rPr b="0" baseline="0" i="0" lang="en-US" sz="3600" u="none" cap="none" strike="noStrike">
                <a:solidFill>
                  <a:srgbClr val="00FF00"/>
                </a:solidFill>
                <a:latin typeface="Cabin"/>
                <a:ea typeface="Cabin"/>
                <a:cs typeface="Cabin"/>
                <a:sym typeface="Cabin"/>
              </a:rPr>
              <a:t>, and implement security measures to safeguard the database.</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Title - Center">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4.xml><?xml version="1.0" encoding="utf-8"?>
<a:theme xmlns:a="http://schemas.openxmlformats.org/drawingml/2006/main" xmlns:r="http://schemas.openxmlformats.org/officeDocument/2006/relationships" name="Title &amp; Bullets">
  <a:themeElements>
    <a:clrScheme name="">
      <a:dk1>
        <a:srgbClr val="808080"/>
      </a:dk1>
      <a:lt1>
        <a:srgbClr val="FFFFFF"/>
      </a:lt1>
      <a:dk2>
        <a:srgbClr val="000000"/>
      </a:dk2>
      <a:lt2>
        <a:srgbClr val="000000"/>
      </a:lt2>
      <a:accent1>
        <a:srgbClr val="FFFF00"/>
      </a:accent1>
      <a:accent2>
        <a:srgbClr val="333399"/>
      </a:accent2>
      <a:accent3>
        <a:srgbClr val="AAAAAA"/>
      </a:accent3>
      <a:accent4>
        <a:srgbClr val="DADADA"/>
      </a:accent4>
      <a:accent5>
        <a:srgbClr val="FFFFAA"/>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5.xml><?xml version="1.0" encoding="utf-8"?>
<a:theme xmlns:a="http://schemas.openxmlformats.org/drawingml/2006/main" xmlns:r="http://schemas.openxmlformats.org/officeDocument/2006/relationships" name="1_Title &amp; Bullets">
  <a:themeElements>
    <a:clrScheme name="">
      <a:dk1>
        <a:srgbClr val="808080"/>
      </a:dk1>
      <a:lt1>
        <a:srgbClr val="FFFFFF"/>
      </a:lt1>
      <a:dk2>
        <a:srgbClr val="000000"/>
      </a:dk2>
      <a:lt2>
        <a:srgbClr val="000000"/>
      </a:lt2>
      <a:accent1>
        <a:srgbClr val="FFFF00"/>
      </a:accent1>
      <a:accent2>
        <a:srgbClr val="333399"/>
      </a:accent2>
      <a:accent3>
        <a:srgbClr val="AAAAAA"/>
      </a:accent3>
      <a:accent4>
        <a:srgbClr val="DADADA"/>
      </a:accent4>
      <a:accent5>
        <a:srgbClr val="FFFFAA"/>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6.xml><?xml version="1.0" encoding="utf-8"?>
<a:theme xmlns:a="http://schemas.openxmlformats.org/drawingml/2006/main" xmlns:r="http://schemas.openxmlformats.org/officeDocument/2006/relationships"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