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5DB4-F5D5-43D6-8D26-F8EAB919B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FDD2B-E64A-4712-91B2-A573EBE7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C9479-041F-4B8C-805F-BC908372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D58E-41D5-49C3-8CD2-78AC7152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17C0A-0288-4D37-8C8F-FA9C7CD4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7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E6F-0EF1-4BD1-8561-09BBEB15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1CF64-CFAB-4F4C-BB26-9A243C7C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5C572-3D05-49A6-9429-2AFE3162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EE75-3DD0-43FE-BD89-44A8CA6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1759-6577-49F4-A7A0-22B83E6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9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E962A-2B38-46FD-ACCA-70A0A05CD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FAFE0-5882-41FC-890E-E774F76B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108D-EC85-4BB1-82AC-45353600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776A-4CE0-4412-9412-7E2AAD55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4AD66-AA55-4F69-895B-DC2F2C52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3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2D9C-B6AD-4191-B2F4-254B673D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6FB5-95B0-4A32-9F60-4067CCBE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FEBD-4D12-4C68-B948-673768E4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EE628-E602-4709-BFFD-9C72F01B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CA49-E0B2-4A6C-BB33-2D0ECA5D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6BF1-950E-487F-9A62-52D23F2B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0E82-CCC6-4A97-8571-B14FA6DF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D71E-068E-49F8-85B1-D9D3B5B1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FFFF-074D-4558-84DA-6EB16E4B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D415-AE84-482F-804D-28AF4748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20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D3B3-FD48-433B-8D51-0EE1DA6F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CF0E-DE3A-4FAA-9778-AC628FC7C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1C096-40C0-48E0-B36A-9A0FAE227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2041A-0CEE-448B-B9B1-BA35ED1B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91691-487F-46E3-90DC-5BBE5414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D3773-98DF-4585-A090-AD07A06E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7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A6BF-3C54-4CFE-B635-EAB24CCA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0DE50-66FA-4C75-9843-7D844455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F44E2-48AE-4793-A698-D1E309427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FA959-5066-4C4C-B4BD-76D22F575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AD14-64D2-4F3D-9C23-0BE82D900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A2369-E9E7-43A8-83A6-76380E98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2BDC3-5910-441D-96BF-01690246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8BF20-BCAE-492D-AE07-ED16FBE8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4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0100-802D-445C-930D-F6385EB5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792D3-1FAA-4758-B29B-1F44CCDC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2EA27-639D-4D17-96F0-E2A08925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8D984-6611-4F93-BD20-F465A24E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80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8571C-AA68-4A2B-BE9B-CF5F0280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646CF-87C3-46DE-B6AD-F8916339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D8AD9-A19E-4059-9F8A-503BEA36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CEC1-C773-48A9-9DA6-E4432630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2310-B52A-4E45-A0EC-190BAEF2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389C-E972-44A3-BAB8-E4D7C261D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2447-4AF6-4C6E-9C9C-8E5AB91B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79790-21F1-43CC-9FEB-C4CA713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28FE-A2B4-41E2-B26C-BE4193AD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3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1213-08E2-4D53-8D4E-A0A8D2DF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8F999-852C-4DB0-83E4-F6077E30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9F5B-0880-421D-AF6A-3FB36462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7842D-C072-47C1-A8F0-4F03D3B0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816A4-6709-4C08-ABDD-A200E95E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0703-68BC-4793-8A5D-A49A04A8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6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E1A0F-5CB6-47C0-A64B-DC0E3F79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3460D-7D5D-4679-A55B-CED9CB88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98C89-0336-4EE5-831F-3B97E42A7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8A52-9D7D-474D-8776-3839863B7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4D72-857D-4C0B-9671-DC49EF9A1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C98AC-7D9F-4A6E-8B7F-6A7A1A061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3607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6C492-CCDC-4B6D-B853-C7E627CD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Snowflake Architectures</a:t>
            </a:r>
            <a:endParaRPr lang="en-IN" sz="6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B2E68-4F32-4D1F-BEA8-505393DA5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1300"/>
              <a:t>Suddhasatwa Mallik</a:t>
            </a:r>
          </a:p>
          <a:p>
            <a:pPr algn="l"/>
            <a:r>
              <a:rPr lang="en-US" sz="1300"/>
              <a:t>May 2021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169835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DF9B-68F8-480F-A97F-D416F15E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Migrate On Prem database to Snowflake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690A07-DC69-4B01-A253-75EC1773A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266641"/>
            <a:ext cx="6780700" cy="23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6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DF9B-68F8-480F-A97F-D416F15E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 time ingestion of twitter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305C8-2582-4C2C-A37E-D9F9F3588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086" y="1838900"/>
            <a:ext cx="7341490" cy="2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DF9B-68F8-480F-A97F-D416F15E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81178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Integration and Datawarehouse modernization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D7546E-33C6-4311-9B2D-70454F1C4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58088"/>
            <a:ext cx="6780700" cy="33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1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DF9B-68F8-480F-A97F-D416F15E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migration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34B8A-8170-4266-822B-4AF36575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080172"/>
            <a:ext cx="6780700" cy="26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5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Snowflake Architectures</vt:lpstr>
      <vt:lpstr>Migrate On Prem database to Snowflake</vt:lpstr>
      <vt:lpstr>Real time ingestion of twitter data</vt:lpstr>
      <vt:lpstr>Data Integration and Datawarehouse modernization</vt:lpstr>
      <vt:lpstr>Database 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Suddhasatwa Mallik1</dc:creator>
  <cp:lastModifiedBy>Suddhasatwa Mallik1</cp:lastModifiedBy>
  <cp:revision>16</cp:revision>
  <dcterms:created xsi:type="dcterms:W3CDTF">2021-05-23T02:52:52Z</dcterms:created>
  <dcterms:modified xsi:type="dcterms:W3CDTF">2021-05-23T03:53:17Z</dcterms:modified>
</cp:coreProperties>
</file>