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EDFD71-C77A-4557-9C5F-0440ED1F732C}" v="39" dt="2024-07-24T17:36:55.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 Suddhasish" userId="edd6e4ee-d29c-47ab-9d83-54e56dfb54b9" providerId="ADAL" clId="{CDEDFD71-C77A-4557-9C5F-0440ED1F732C}"/>
    <pc:docChg chg="undo redo custSel addSld delSld modSld">
      <pc:chgData name="Kar, Suddhasish" userId="edd6e4ee-d29c-47ab-9d83-54e56dfb54b9" providerId="ADAL" clId="{CDEDFD71-C77A-4557-9C5F-0440ED1F732C}" dt="2024-07-24T17:41:46.576" v="2376" actId="14100"/>
      <pc:docMkLst>
        <pc:docMk/>
      </pc:docMkLst>
      <pc:sldChg chg="addSp delSp modSp new mod setBg addAnim delAnim modAnim delDesignElem">
        <pc:chgData name="Kar, Suddhasish" userId="edd6e4ee-d29c-47ab-9d83-54e56dfb54b9" providerId="ADAL" clId="{CDEDFD71-C77A-4557-9C5F-0440ED1F732C}" dt="2024-07-24T15:44:33.758" v="837" actId="20577"/>
        <pc:sldMkLst>
          <pc:docMk/>
          <pc:sldMk cId="2073799270" sldId="256"/>
        </pc:sldMkLst>
        <pc:spChg chg="del mod">
          <ac:chgData name="Kar, Suddhasish" userId="edd6e4ee-d29c-47ab-9d83-54e56dfb54b9" providerId="ADAL" clId="{CDEDFD71-C77A-4557-9C5F-0440ED1F732C}" dt="2024-07-24T15:37:48.584" v="782" actId="478"/>
          <ac:spMkLst>
            <pc:docMk/>
            <pc:sldMk cId="2073799270" sldId="256"/>
            <ac:spMk id="2" creationId="{784D0A12-D1DF-9AB3-88F0-65109C05D1FF}"/>
          </ac:spMkLst>
        </pc:spChg>
        <pc:spChg chg="mod">
          <ac:chgData name="Kar, Suddhasish" userId="edd6e4ee-d29c-47ab-9d83-54e56dfb54b9" providerId="ADAL" clId="{CDEDFD71-C77A-4557-9C5F-0440ED1F732C}" dt="2024-07-24T15:37:35.577" v="781" actId="21"/>
          <ac:spMkLst>
            <pc:docMk/>
            <pc:sldMk cId="2073799270" sldId="256"/>
            <ac:spMk id="3" creationId="{8C136603-5DF7-EE62-AFC3-D72DF1F065FF}"/>
          </ac:spMkLst>
        </pc:spChg>
        <pc:spChg chg="add del mod">
          <ac:chgData name="Kar, Suddhasish" userId="edd6e4ee-d29c-47ab-9d83-54e56dfb54b9" providerId="ADAL" clId="{CDEDFD71-C77A-4557-9C5F-0440ED1F732C}" dt="2024-07-24T14:17:30.690" v="252" actId="478"/>
          <ac:spMkLst>
            <pc:docMk/>
            <pc:sldMk cId="2073799270" sldId="256"/>
            <ac:spMk id="6" creationId="{B3BF47AF-C49B-CF6E-BD32-23C55C17F1F8}"/>
          </ac:spMkLst>
        </pc:spChg>
        <pc:spChg chg="add del">
          <ac:chgData name="Kar, Suddhasish" userId="edd6e4ee-d29c-47ab-9d83-54e56dfb54b9" providerId="ADAL" clId="{CDEDFD71-C77A-4557-9C5F-0440ED1F732C}" dt="2024-07-24T14:20:05.273" v="256" actId="26606"/>
          <ac:spMkLst>
            <pc:docMk/>
            <pc:sldMk cId="2073799270" sldId="256"/>
            <ac:spMk id="10" creationId="{F5F0CD5C-72F3-4090-8A69-8E15CB432AC2}"/>
          </ac:spMkLst>
        </pc:spChg>
        <pc:spChg chg="add del">
          <ac:chgData name="Kar, Suddhasish" userId="edd6e4ee-d29c-47ab-9d83-54e56dfb54b9" providerId="ADAL" clId="{CDEDFD71-C77A-4557-9C5F-0440ED1F732C}" dt="2024-07-24T14:06:48.360" v="147" actId="26606"/>
          <ac:spMkLst>
            <pc:docMk/>
            <pc:sldMk cId="2073799270" sldId="256"/>
            <ac:spMk id="11" creationId="{E91DC736-0EF8-4F87-9146-EBF1D2EE4D3D}"/>
          </ac:spMkLst>
        </pc:spChg>
        <pc:spChg chg="add del">
          <ac:chgData name="Kar, Suddhasish" userId="edd6e4ee-d29c-47ab-9d83-54e56dfb54b9" providerId="ADAL" clId="{CDEDFD71-C77A-4557-9C5F-0440ED1F732C}" dt="2024-07-24T14:20:05.273" v="256" actId="26606"/>
          <ac:spMkLst>
            <pc:docMk/>
            <pc:sldMk cId="2073799270" sldId="256"/>
            <ac:spMk id="12" creationId="{217496A2-9394-4FB7-BA0E-717D2D2E7A43}"/>
          </ac:spMkLst>
        </pc:spChg>
        <pc:spChg chg="add del">
          <ac:chgData name="Kar, Suddhasish" userId="edd6e4ee-d29c-47ab-9d83-54e56dfb54b9" providerId="ADAL" clId="{CDEDFD71-C77A-4557-9C5F-0440ED1F732C}" dt="2024-07-24T14:06:48.360" v="147" actId="26606"/>
          <ac:spMkLst>
            <pc:docMk/>
            <pc:sldMk cId="2073799270" sldId="256"/>
            <ac:spMk id="13" creationId="{097CD68E-23E3-4007-8847-CD0944C4F7BE}"/>
          </ac:spMkLst>
        </pc:spChg>
        <pc:spChg chg="add mod">
          <ac:chgData name="Kar, Suddhasish" userId="edd6e4ee-d29c-47ab-9d83-54e56dfb54b9" providerId="ADAL" clId="{CDEDFD71-C77A-4557-9C5F-0440ED1F732C}" dt="2024-07-24T15:44:00.658" v="826" actId="1076"/>
          <ac:spMkLst>
            <pc:docMk/>
            <pc:sldMk cId="2073799270" sldId="256"/>
            <ac:spMk id="15" creationId="{12C5E196-C1E6-7337-0706-355B62C526AE}"/>
          </ac:spMkLst>
        </pc:spChg>
        <pc:spChg chg="add del">
          <ac:chgData name="Kar, Suddhasish" userId="edd6e4ee-d29c-47ab-9d83-54e56dfb54b9" providerId="ADAL" clId="{CDEDFD71-C77A-4557-9C5F-0440ED1F732C}" dt="2024-07-24T14:06:48.360" v="147" actId="26606"/>
          <ac:spMkLst>
            <pc:docMk/>
            <pc:sldMk cId="2073799270" sldId="256"/>
            <ac:spMk id="15" creationId="{AF2F604E-43BE-4DC3-B983-E071523364F8}"/>
          </ac:spMkLst>
        </pc:spChg>
        <pc:spChg chg="add del">
          <ac:chgData name="Kar, Suddhasish" userId="edd6e4ee-d29c-47ab-9d83-54e56dfb54b9" providerId="ADAL" clId="{CDEDFD71-C77A-4557-9C5F-0440ED1F732C}" dt="2024-07-24T14:06:48.360" v="147" actId="26606"/>
          <ac:spMkLst>
            <pc:docMk/>
            <pc:sldMk cId="2073799270" sldId="256"/>
            <ac:spMk id="17" creationId="{08C9B587-E65E-4B52-B37C-ABEBB6E87928}"/>
          </ac:spMkLst>
        </pc:spChg>
        <pc:spChg chg="add del">
          <ac:chgData name="Kar, Suddhasish" userId="edd6e4ee-d29c-47ab-9d83-54e56dfb54b9" providerId="ADAL" clId="{CDEDFD71-C77A-4557-9C5F-0440ED1F732C}" dt="2024-07-24T14:20:05.273" v="256" actId="26606"/>
          <ac:spMkLst>
            <pc:docMk/>
            <pc:sldMk cId="2073799270" sldId="256"/>
            <ac:spMk id="18" creationId="{67374FB5-CBB7-46FF-95B5-2251BC6856ED}"/>
          </ac:spMkLst>
        </pc:spChg>
        <pc:spChg chg="add del">
          <ac:chgData name="Kar, Suddhasish" userId="edd6e4ee-d29c-47ab-9d83-54e56dfb54b9" providerId="ADAL" clId="{CDEDFD71-C77A-4557-9C5F-0440ED1F732C}" dt="2024-07-24T14:20:05.273" v="256" actId="26606"/>
          <ac:spMkLst>
            <pc:docMk/>
            <pc:sldMk cId="2073799270" sldId="256"/>
            <ac:spMk id="19" creationId="{D567A354-BB63-405C-8E5F-2F510E670F16}"/>
          </ac:spMkLst>
        </pc:spChg>
        <pc:spChg chg="add del">
          <ac:chgData name="Kar, Suddhasish" userId="edd6e4ee-d29c-47ab-9d83-54e56dfb54b9" providerId="ADAL" clId="{CDEDFD71-C77A-4557-9C5F-0440ED1F732C}" dt="2024-07-24T14:20:05.273" v="256" actId="26606"/>
          <ac:spMkLst>
            <pc:docMk/>
            <pc:sldMk cId="2073799270" sldId="256"/>
            <ac:spMk id="20" creationId="{34BCEAB7-D9E0-40A4-9254-8593BD346EAB}"/>
          </ac:spMkLst>
        </pc:spChg>
        <pc:spChg chg="add del">
          <ac:chgData name="Kar, Suddhasish" userId="edd6e4ee-d29c-47ab-9d83-54e56dfb54b9" providerId="ADAL" clId="{CDEDFD71-C77A-4557-9C5F-0440ED1F732C}" dt="2024-07-24T14:20:05.273" v="256" actId="26606"/>
          <ac:spMkLst>
            <pc:docMk/>
            <pc:sldMk cId="2073799270" sldId="256"/>
            <ac:spMk id="21" creationId="{9185A8D7-2F20-4F7A-97BE-21DB1654C7F7}"/>
          </ac:spMkLst>
        </pc:spChg>
        <pc:spChg chg="add del">
          <ac:chgData name="Kar, Suddhasish" userId="edd6e4ee-d29c-47ab-9d83-54e56dfb54b9" providerId="ADAL" clId="{CDEDFD71-C77A-4557-9C5F-0440ED1F732C}" dt="2024-07-24T14:06:37.137" v="142" actId="26606"/>
          <ac:spMkLst>
            <pc:docMk/>
            <pc:sldMk cId="2073799270" sldId="256"/>
            <ac:spMk id="22" creationId="{0671A8AE-40A1-4631-A6B8-581AFF065482}"/>
          </ac:spMkLst>
        </pc:spChg>
        <pc:spChg chg="add del">
          <ac:chgData name="Kar, Suddhasish" userId="edd6e4ee-d29c-47ab-9d83-54e56dfb54b9" providerId="ADAL" clId="{CDEDFD71-C77A-4557-9C5F-0440ED1F732C}" dt="2024-07-24T14:20:05.273" v="256" actId="26606"/>
          <ac:spMkLst>
            <pc:docMk/>
            <pc:sldMk cId="2073799270" sldId="256"/>
            <ac:spMk id="23" creationId="{CB65BD56-22B3-4E13-BFCA-B8E8BEB92D6C}"/>
          </ac:spMkLst>
        </pc:spChg>
        <pc:spChg chg="add del mod">
          <ac:chgData name="Kar, Suddhasish" userId="edd6e4ee-d29c-47ab-9d83-54e56dfb54b9" providerId="ADAL" clId="{CDEDFD71-C77A-4557-9C5F-0440ED1F732C}" dt="2024-07-24T15:40:35.285" v="786" actId="478"/>
          <ac:spMkLst>
            <pc:docMk/>
            <pc:sldMk cId="2073799270" sldId="256"/>
            <ac:spMk id="24" creationId="{7984F297-66CA-D379-7BBA-C115EDCDB9E5}"/>
          </ac:spMkLst>
        </pc:spChg>
        <pc:spChg chg="add del">
          <ac:chgData name="Kar, Suddhasish" userId="edd6e4ee-d29c-47ab-9d83-54e56dfb54b9" providerId="ADAL" clId="{CDEDFD71-C77A-4557-9C5F-0440ED1F732C}" dt="2024-07-24T14:06:37.137" v="142" actId="26606"/>
          <ac:spMkLst>
            <pc:docMk/>
            <pc:sldMk cId="2073799270" sldId="256"/>
            <ac:spMk id="24" creationId="{AB58EF07-17C2-48CF-ABB0-EEF1F17CB8F0}"/>
          </ac:spMkLst>
        </pc:spChg>
        <pc:spChg chg="add del">
          <ac:chgData name="Kar, Suddhasish" userId="edd6e4ee-d29c-47ab-9d83-54e56dfb54b9" providerId="ADAL" clId="{CDEDFD71-C77A-4557-9C5F-0440ED1F732C}" dt="2024-07-24T14:20:05.273" v="256" actId="26606"/>
          <ac:spMkLst>
            <pc:docMk/>
            <pc:sldMk cId="2073799270" sldId="256"/>
            <ac:spMk id="25" creationId="{6790ED68-BCA0-4247-A72F-1CB85DF068C3}"/>
          </ac:spMkLst>
        </pc:spChg>
        <pc:spChg chg="add del">
          <ac:chgData name="Kar, Suddhasish" userId="edd6e4ee-d29c-47ab-9d83-54e56dfb54b9" providerId="ADAL" clId="{CDEDFD71-C77A-4557-9C5F-0440ED1F732C}" dt="2024-07-24T14:06:37.137" v="142" actId="26606"/>
          <ac:spMkLst>
            <pc:docMk/>
            <pc:sldMk cId="2073799270" sldId="256"/>
            <ac:spMk id="26" creationId="{AF2F604E-43BE-4DC3-B983-E071523364F8}"/>
          </ac:spMkLst>
        </pc:spChg>
        <pc:spChg chg="add del">
          <ac:chgData name="Kar, Suddhasish" userId="edd6e4ee-d29c-47ab-9d83-54e56dfb54b9" providerId="ADAL" clId="{CDEDFD71-C77A-4557-9C5F-0440ED1F732C}" dt="2024-07-24T14:20:05.273" v="256" actId="26606"/>
          <ac:spMkLst>
            <pc:docMk/>
            <pc:sldMk cId="2073799270" sldId="256"/>
            <ac:spMk id="27" creationId="{DD0F2B3F-DC55-4FA7-B667-1ACD07920937}"/>
          </ac:spMkLst>
        </pc:spChg>
        <pc:spChg chg="add del">
          <ac:chgData name="Kar, Suddhasish" userId="edd6e4ee-d29c-47ab-9d83-54e56dfb54b9" providerId="ADAL" clId="{CDEDFD71-C77A-4557-9C5F-0440ED1F732C}" dt="2024-07-24T14:06:37.137" v="142" actId="26606"/>
          <ac:spMkLst>
            <pc:docMk/>
            <pc:sldMk cId="2073799270" sldId="256"/>
            <ac:spMk id="28" creationId="{08C9B587-E65E-4B52-B37C-ABEBB6E87928}"/>
          </ac:spMkLst>
        </pc:spChg>
        <pc:spChg chg="add mod">
          <ac:chgData name="Kar, Suddhasish" userId="edd6e4ee-d29c-47ab-9d83-54e56dfb54b9" providerId="ADAL" clId="{CDEDFD71-C77A-4557-9C5F-0440ED1F732C}" dt="2024-07-24T15:44:33.758" v="837" actId="20577"/>
          <ac:spMkLst>
            <pc:docMk/>
            <pc:sldMk cId="2073799270" sldId="256"/>
            <ac:spMk id="28" creationId="{F6A4964C-6322-B0CC-BCFF-84F0FC90E604}"/>
          </ac:spMkLst>
        </pc:spChg>
        <pc:spChg chg="add del">
          <ac:chgData name="Kar, Suddhasish" userId="edd6e4ee-d29c-47ab-9d83-54e56dfb54b9" providerId="ADAL" clId="{CDEDFD71-C77A-4557-9C5F-0440ED1F732C}" dt="2024-07-24T14:06:44.133" v="144" actId="26606"/>
          <ac:spMkLst>
            <pc:docMk/>
            <pc:sldMk cId="2073799270" sldId="256"/>
            <ac:spMk id="30" creationId="{657F69E0-C4B0-4BEC-A689-4F8D877F05D4}"/>
          </ac:spMkLst>
        </pc:spChg>
        <pc:spChg chg="add del">
          <ac:chgData name="Kar, Suddhasish" userId="edd6e4ee-d29c-47ab-9d83-54e56dfb54b9" providerId="ADAL" clId="{CDEDFD71-C77A-4557-9C5F-0440ED1F732C}" dt="2024-07-24T14:06:44.133" v="144" actId="26606"/>
          <ac:spMkLst>
            <pc:docMk/>
            <pc:sldMk cId="2073799270" sldId="256"/>
            <ac:spMk id="31" creationId="{9F6380B4-6A1C-481E-8408-B4E6C75B9B81}"/>
          </ac:spMkLst>
        </pc:spChg>
        <pc:spChg chg="add del">
          <ac:chgData name="Kar, Suddhasish" userId="edd6e4ee-d29c-47ab-9d83-54e56dfb54b9" providerId="ADAL" clId="{CDEDFD71-C77A-4557-9C5F-0440ED1F732C}" dt="2024-07-24T14:06:48.344" v="146" actId="26606"/>
          <ac:spMkLst>
            <pc:docMk/>
            <pc:sldMk cId="2073799270" sldId="256"/>
            <ac:spMk id="33" creationId="{16F48AD3-C8B3-4F74-B546-F12937F7DD9F}"/>
          </ac:spMkLst>
        </pc:spChg>
        <pc:spChg chg="add del">
          <ac:chgData name="Kar, Suddhasish" userId="edd6e4ee-d29c-47ab-9d83-54e56dfb54b9" providerId="ADAL" clId="{CDEDFD71-C77A-4557-9C5F-0440ED1F732C}" dt="2024-07-24T14:06:48.344" v="146" actId="26606"/>
          <ac:spMkLst>
            <pc:docMk/>
            <pc:sldMk cId="2073799270" sldId="256"/>
            <ac:spMk id="34" creationId="{AF2F604E-43BE-4DC3-B983-E071523364F8}"/>
          </ac:spMkLst>
        </pc:spChg>
        <pc:spChg chg="add del">
          <ac:chgData name="Kar, Suddhasish" userId="edd6e4ee-d29c-47ab-9d83-54e56dfb54b9" providerId="ADAL" clId="{CDEDFD71-C77A-4557-9C5F-0440ED1F732C}" dt="2024-07-24T14:06:48.344" v="146" actId="26606"/>
          <ac:spMkLst>
            <pc:docMk/>
            <pc:sldMk cId="2073799270" sldId="256"/>
            <ac:spMk id="35" creationId="{08C9B587-E65E-4B52-B37C-ABEBB6E87928}"/>
          </ac:spMkLst>
        </pc:spChg>
        <pc:spChg chg="add del">
          <ac:chgData name="Kar, Suddhasish" userId="edd6e4ee-d29c-47ab-9d83-54e56dfb54b9" providerId="ADAL" clId="{CDEDFD71-C77A-4557-9C5F-0440ED1F732C}" dt="2024-07-24T14:16:18.881" v="237"/>
          <ac:spMkLst>
            <pc:docMk/>
            <pc:sldMk cId="2073799270" sldId="256"/>
            <ac:spMk id="37" creationId="{5A59F003-E00A-43F9-91DC-CC54E3B87466}"/>
          </ac:spMkLst>
        </pc:spChg>
        <pc:spChg chg="add del">
          <ac:chgData name="Kar, Suddhasish" userId="edd6e4ee-d29c-47ab-9d83-54e56dfb54b9" providerId="ADAL" clId="{CDEDFD71-C77A-4557-9C5F-0440ED1F732C}" dt="2024-07-24T14:16:18.881" v="237"/>
          <ac:spMkLst>
            <pc:docMk/>
            <pc:sldMk cId="2073799270" sldId="256"/>
            <ac:spMk id="38" creationId="{D74A4382-E3AD-430A-9A1F-DFA3E0E77A7D}"/>
          </ac:spMkLst>
        </pc:spChg>
        <pc:spChg chg="add del">
          <ac:chgData name="Kar, Suddhasish" userId="edd6e4ee-d29c-47ab-9d83-54e56dfb54b9" providerId="ADAL" clId="{CDEDFD71-C77A-4557-9C5F-0440ED1F732C}" dt="2024-07-24T14:16:18.881" v="237"/>
          <ac:spMkLst>
            <pc:docMk/>
            <pc:sldMk cId="2073799270" sldId="256"/>
            <ac:spMk id="39" creationId="{79F40191-0F44-4FD1-82CC-ACB507C14BE6}"/>
          </ac:spMkLst>
        </pc:spChg>
        <pc:picChg chg="add del mod ord">
          <ac:chgData name="Kar, Suddhasish" userId="edd6e4ee-d29c-47ab-9d83-54e56dfb54b9" providerId="ADAL" clId="{CDEDFD71-C77A-4557-9C5F-0440ED1F732C}" dt="2024-07-24T15:37:30.350" v="780" actId="478"/>
          <ac:picMkLst>
            <pc:docMk/>
            <pc:sldMk cId="2073799270" sldId="256"/>
            <ac:picMk id="5" creationId="{7BD873D0-EC21-95ED-10A7-B98C0F70A1C1}"/>
          </ac:picMkLst>
        </pc:picChg>
        <pc:picChg chg="add del mod">
          <ac:chgData name="Kar, Suddhasish" userId="edd6e4ee-d29c-47ab-9d83-54e56dfb54b9" providerId="ADAL" clId="{CDEDFD71-C77A-4557-9C5F-0440ED1F732C}" dt="2024-07-24T14:20:14.165" v="262" actId="478"/>
          <ac:picMkLst>
            <pc:docMk/>
            <pc:sldMk cId="2073799270" sldId="256"/>
            <ac:picMk id="7" creationId="{4D24F92E-5FBA-33A7-DCB0-CD3E1FB083A6}"/>
          </ac:picMkLst>
        </pc:picChg>
        <pc:picChg chg="add del">
          <ac:chgData name="Kar, Suddhasish" userId="edd6e4ee-d29c-47ab-9d83-54e56dfb54b9" providerId="ADAL" clId="{CDEDFD71-C77A-4557-9C5F-0440ED1F732C}" dt="2024-07-24T14:07:20.632" v="152" actId="22"/>
          <ac:picMkLst>
            <pc:docMk/>
            <pc:sldMk cId="2073799270" sldId="256"/>
            <ac:picMk id="8" creationId="{9CB5FDB5-C761-F8FD-D6AB-C469F7708C81}"/>
          </ac:picMkLst>
        </pc:picChg>
        <pc:picChg chg="add del mod">
          <ac:chgData name="Kar, Suddhasish" userId="edd6e4ee-d29c-47ab-9d83-54e56dfb54b9" providerId="ADAL" clId="{CDEDFD71-C77A-4557-9C5F-0440ED1F732C}" dt="2024-07-24T14:20:14.165" v="262" actId="478"/>
          <ac:picMkLst>
            <pc:docMk/>
            <pc:sldMk cId="2073799270" sldId="256"/>
            <ac:picMk id="9" creationId="{AE70C39D-C3A0-0E8B-85D1-A381FE6A281B}"/>
          </ac:picMkLst>
        </pc:picChg>
        <pc:picChg chg="add del mod">
          <ac:chgData name="Kar, Suddhasish" userId="edd6e4ee-d29c-47ab-9d83-54e56dfb54b9" providerId="ADAL" clId="{CDEDFD71-C77A-4557-9C5F-0440ED1F732C}" dt="2024-07-24T14:20:14.165" v="262" actId="478"/>
          <ac:picMkLst>
            <pc:docMk/>
            <pc:sldMk cId="2073799270" sldId="256"/>
            <ac:picMk id="11" creationId="{3006FD0E-7534-555F-2F5C-8F2E14BC4CD1}"/>
          </ac:picMkLst>
        </pc:picChg>
        <pc:picChg chg="add del mod">
          <ac:chgData name="Kar, Suddhasish" userId="edd6e4ee-d29c-47ab-9d83-54e56dfb54b9" providerId="ADAL" clId="{CDEDFD71-C77A-4557-9C5F-0440ED1F732C}" dt="2024-07-24T15:40:35.285" v="786" actId="478"/>
          <ac:picMkLst>
            <pc:docMk/>
            <pc:sldMk cId="2073799270" sldId="256"/>
            <ac:picMk id="22" creationId="{28CB9280-1C8F-51F7-CBBB-328A5CDE34E2}"/>
          </ac:picMkLst>
        </pc:picChg>
        <pc:picChg chg="add mod">
          <ac:chgData name="Kar, Suddhasish" userId="edd6e4ee-d29c-47ab-9d83-54e56dfb54b9" providerId="ADAL" clId="{CDEDFD71-C77A-4557-9C5F-0440ED1F732C}" dt="2024-07-24T15:44:27.456" v="828" actId="1076"/>
          <ac:picMkLst>
            <pc:docMk/>
            <pc:sldMk cId="2073799270" sldId="256"/>
            <ac:picMk id="30" creationId="{A8A76F2E-B771-7644-9723-902DC487ECFF}"/>
          </ac:picMkLst>
        </pc:picChg>
        <pc:cxnChg chg="add del">
          <ac:chgData name="Kar, Suddhasish" userId="edd6e4ee-d29c-47ab-9d83-54e56dfb54b9" providerId="ADAL" clId="{CDEDFD71-C77A-4557-9C5F-0440ED1F732C}" dt="2024-07-24T14:20:05.273" v="256" actId="26606"/>
          <ac:cxnSpMkLst>
            <pc:docMk/>
            <pc:sldMk cId="2073799270" sldId="256"/>
            <ac:cxnSpMk id="14" creationId="{D02CF681-4765-4E88-802F-B2474DCD516A}"/>
          </ac:cxnSpMkLst>
        </pc:cxnChg>
        <pc:cxnChg chg="add del">
          <ac:chgData name="Kar, Suddhasish" userId="edd6e4ee-d29c-47ab-9d83-54e56dfb54b9" providerId="ADAL" clId="{CDEDFD71-C77A-4557-9C5F-0440ED1F732C}" dt="2024-07-24T14:20:05.273" v="256" actId="26606"/>
          <ac:cxnSpMkLst>
            <pc:docMk/>
            <pc:sldMk cId="2073799270" sldId="256"/>
            <ac:cxnSpMk id="16" creationId="{3D57B2BA-243C-45C7-A5D8-46CA719437FC}"/>
          </ac:cxnSpMkLst>
        </pc:cxnChg>
      </pc:sldChg>
      <pc:sldChg chg="addSp delSp modSp new del mod setBg delDesignElem">
        <pc:chgData name="Kar, Suddhasish" userId="edd6e4ee-d29c-47ab-9d83-54e56dfb54b9" providerId="ADAL" clId="{CDEDFD71-C77A-4557-9C5F-0440ED1F732C}" dt="2024-07-24T14:15:14.407" v="215" actId="680"/>
        <pc:sldMkLst>
          <pc:docMk/>
          <pc:sldMk cId="1127162743" sldId="257"/>
        </pc:sldMkLst>
        <pc:spChg chg="mod">
          <ac:chgData name="Kar, Suddhasish" userId="edd6e4ee-d29c-47ab-9d83-54e56dfb54b9" providerId="ADAL" clId="{CDEDFD71-C77A-4557-9C5F-0440ED1F732C}" dt="2024-07-24T14:15:13.427" v="214"/>
          <ac:spMkLst>
            <pc:docMk/>
            <pc:sldMk cId="1127162743" sldId="257"/>
            <ac:spMk id="2" creationId="{36F55664-8867-1B20-4739-2D0A1B9BCDC3}"/>
          </ac:spMkLst>
        </pc:spChg>
        <pc:spChg chg="mod">
          <ac:chgData name="Kar, Suddhasish" userId="edd6e4ee-d29c-47ab-9d83-54e56dfb54b9" providerId="ADAL" clId="{CDEDFD71-C77A-4557-9C5F-0440ED1F732C}" dt="2024-07-24T14:15:13.427" v="214"/>
          <ac:spMkLst>
            <pc:docMk/>
            <pc:sldMk cId="1127162743" sldId="257"/>
            <ac:spMk id="3" creationId="{BBA2D216-9D34-E97E-65A0-A065E6F40DA0}"/>
          </ac:spMkLst>
        </pc:spChg>
        <pc:spChg chg="add del">
          <ac:chgData name="Kar, Suddhasish" userId="edd6e4ee-d29c-47ab-9d83-54e56dfb54b9" providerId="ADAL" clId="{CDEDFD71-C77A-4557-9C5F-0440ED1F732C}" dt="2024-07-24T14:14:35.423" v="202" actId="26606"/>
          <ac:spMkLst>
            <pc:docMk/>
            <pc:sldMk cId="1127162743" sldId="257"/>
            <ac:spMk id="8" creationId="{18873D23-2DCF-4B31-A009-95721C06E8E1}"/>
          </ac:spMkLst>
        </pc:spChg>
        <pc:spChg chg="add del">
          <ac:chgData name="Kar, Suddhasish" userId="edd6e4ee-d29c-47ab-9d83-54e56dfb54b9" providerId="ADAL" clId="{CDEDFD71-C77A-4557-9C5F-0440ED1F732C}" dt="2024-07-24T14:14:35.423" v="202" actId="26606"/>
          <ac:spMkLst>
            <pc:docMk/>
            <pc:sldMk cId="1127162743" sldId="257"/>
            <ac:spMk id="10" creationId="{C13EF075-D4EF-4929-ADBC-91B27DA19955}"/>
          </ac:spMkLst>
        </pc:spChg>
        <pc:spChg chg="add del">
          <ac:chgData name="Kar, Suddhasish" userId="edd6e4ee-d29c-47ab-9d83-54e56dfb54b9" providerId="ADAL" clId="{CDEDFD71-C77A-4557-9C5F-0440ED1F732C}" dt="2024-07-24T14:14:41.224" v="204" actId="26606"/>
          <ac:spMkLst>
            <pc:docMk/>
            <pc:sldMk cId="1127162743" sldId="257"/>
            <ac:spMk id="18" creationId="{1BB867FF-FC45-48F7-8104-F89BE54909F1}"/>
          </ac:spMkLst>
        </pc:spChg>
        <pc:spChg chg="add del">
          <ac:chgData name="Kar, Suddhasish" userId="edd6e4ee-d29c-47ab-9d83-54e56dfb54b9" providerId="ADAL" clId="{CDEDFD71-C77A-4557-9C5F-0440ED1F732C}" dt="2024-07-24T14:14:41.224" v="204" actId="26606"/>
          <ac:spMkLst>
            <pc:docMk/>
            <pc:sldMk cId="1127162743" sldId="257"/>
            <ac:spMk id="19" creationId="{8BB56887-D0D5-4F0C-9E19-7247EB83C8B7}"/>
          </ac:spMkLst>
        </pc:spChg>
        <pc:spChg chg="add del">
          <ac:chgData name="Kar, Suddhasish" userId="edd6e4ee-d29c-47ab-9d83-54e56dfb54b9" providerId="ADAL" clId="{CDEDFD71-C77A-4557-9C5F-0440ED1F732C}" dt="2024-07-24T14:14:41.224" v="204" actId="26606"/>
          <ac:spMkLst>
            <pc:docMk/>
            <pc:sldMk cId="1127162743" sldId="257"/>
            <ac:spMk id="20" creationId="{081E4A58-353D-44AE-B2FC-2A74E2E400F7}"/>
          </ac:spMkLst>
        </pc:spChg>
        <pc:spChg chg="add del">
          <ac:chgData name="Kar, Suddhasish" userId="edd6e4ee-d29c-47ab-9d83-54e56dfb54b9" providerId="ADAL" clId="{CDEDFD71-C77A-4557-9C5F-0440ED1F732C}" dt="2024-07-24T14:15:13.058" v="213" actId="26606"/>
          <ac:spMkLst>
            <pc:docMk/>
            <pc:sldMk cId="1127162743" sldId="257"/>
            <ac:spMk id="22" creationId="{907EF6B7-1338-4443-8C46-6A318D952DFD}"/>
          </ac:spMkLst>
        </pc:spChg>
        <pc:spChg chg="add del">
          <ac:chgData name="Kar, Suddhasish" userId="edd6e4ee-d29c-47ab-9d83-54e56dfb54b9" providerId="ADAL" clId="{CDEDFD71-C77A-4557-9C5F-0440ED1F732C}" dt="2024-07-24T14:15:13.058" v="213" actId="26606"/>
          <ac:spMkLst>
            <pc:docMk/>
            <pc:sldMk cId="1127162743" sldId="257"/>
            <ac:spMk id="23" creationId="{DAAE4CDD-124C-4DCF-9584-B6033B545DD5}"/>
          </ac:spMkLst>
        </pc:spChg>
        <pc:spChg chg="add del">
          <ac:chgData name="Kar, Suddhasish" userId="edd6e4ee-d29c-47ab-9d83-54e56dfb54b9" providerId="ADAL" clId="{CDEDFD71-C77A-4557-9C5F-0440ED1F732C}" dt="2024-07-24T14:15:13.058" v="213" actId="26606"/>
          <ac:spMkLst>
            <pc:docMk/>
            <pc:sldMk cId="1127162743" sldId="257"/>
            <ac:spMk id="24" creationId="{081E4A58-353D-44AE-B2FC-2A74E2E400F7}"/>
          </ac:spMkLst>
        </pc:spChg>
        <pc:grpChg chg="add del">
          <ac:chgData name="Kar, Suddhasish" userId="edd6e4ee-d29c-47ab-9d83-54e56dfb54b9" providerId="ADAL" clId="{CDEDFD71-C77A-4557-9C5F-0440ED1F732C}" dt="2024-07-24T14:14:35.423" v="202" actId="26606"/>
          <ac:grpSpMkLst>
            <pc:docMk/>
            <pc:sldMk cId="1127162743" sldId="257"/>
            <ac:grpSpMk id="12" creationId="{DAA26DFA-AAB2-4973-9C17-16D587C7B198}"/>
          </ac:grpSpMkLst>
        </pc:grpChg>
      </pc:sldChg>
      <pc:sldChg chg="addSp delSp modSp new mod setBg setClrOvrMap delDesignElem">
        <pc:chgData name="Kar, Suddhasish" userId="edd6e4ee-d29c-47ab-9d83-54e56dfb54b9" providerId="ADAL" clId="{CDEDFD71-C77A-4557-9C5F-0440ED1F732C}" dt="2024-07-24T15:54:28.391" v="1360"/>
        <pc:sldMkLst>
          <pc:docMk/>
          <pc:sldMk cId="2097376373" sldId="257"/>
        </pc:sldMkLst>
        <pc:spChg chg="mod">
          <ac:chgData name="Kar, Suddhasish" userId="edd6e4ee-d29c-47ab-9d83-54e56dfb54b9" providerId="ADAL" clId="{CDEDFD71-C77A-4557-9C5F-0440ED1F732C}" dt="2024-07-24T15:27:05.867" v="685" actId="26606"/>
          <ac:spMkLst>
            <pc:docMk/>
            <pc:sldMk cId="2097376373" sldId="257"/>
            <ac:spMk id="2" creationId="{5315FA22-B76D-780F-0B6F-1B99A5AE873F}"/>
          </ac:spMkLst>
        </pc:spChg>
        <pc:spChg chg="add del mod">
          <ac:chgData name="Kar, Suddhasish" userId="edd6e4ee-d29c-47ab-9d83-54e56dfb54b9" providerId="ADAL" clId="{CDEDFD71-C77A-4557-9C5F-0440ED1F732C}" dt="2024-07-24T15:27:05.867" v="685" actId="26606"/>
          <ac:spMkLst>
            <pc:docMk/>
            <pc:sldMk cId="2097376373" sldId="257"/>
            <ac:spMk id="3" creationId="{A179E41C-D682-6CF1-9B74-A0405DFE5F28}"/>
          </ac:spMkLst>
        </pc:spChg>
        <pc:spChg chg="add del">
          <ac:chgData name="Kar, Suddhasish" userId="edd6e4ee-d29c-47ab-9d83-54e56dfb54b9" providerId="ADAL" clId="{CDEDFD71-C77A-4557-9C5F-0440ED1F732C}" dt="2024-07-24T14:21:00.834" v="264" actId="26606"/>
          <ac:spMkLst>
            <pc:docMk/>
            <pc:sldMk cId="2097376373" sldId="257"/>
            <ac:spMk id="8" creationId="{A65AC7D1-EAA9-48F5-B509-60A7F50BF703}"/>
          </ac:spMkLst>
        </pc:spChg>
        <pc:spChg chg="add del">
          <ac:chgData name="Kar, Suddhasish" userId="edd6e4ee-d29c-47ab-9d83-54e56dfb54b9" providerId="ADAL" clId="{CDEDFD71-C77A-4557-9C5F-0440ED1F732C}" dt="2024-07-24T15:26:39.500" v="672" actId="26606"/>
          <ac:spMkLst>
            <pc:docMk/>
            <pc:sldMk cId="2097376373" sldId="257"/>
            <ac:spMk id="9" creationId="{9F4444CE-BC8D-4D61-B303-4C05614E62AB}"/>
          </ac:spMkLst>
        </pc:spChg>
        <pc:spChg chg="add del">
          <ac:chgData name="Kar, Suddhasish" userId="edd6e4ee-d29c-47ab-9d83-54e56dfb54b9" providerId="ADAL" clId="{CDEDFD71-C77A-4557-9C5F-0440ED1F732C}" dt="2024-07-24T14:21:00.834" v="264" actId="26606"/>
          <ac:spMkLst>
            <pc:docMk/>
            <pc:sldMk cId="2097376373" sldId="257"/>
            <ac:spMk id="10" creationId="{D6320AF9-619A-4175-865B-5663E1AEF4C5}"/>
          </ac:spMkLst>
        </pc:spChg>
        <pc:spChg chg="add del">
          <ac:chgData name="Kar, Suddhasish" userId="edd6e4ee-d29c-47ab-9d83-54e56dfb54b9" providerId="ADAL" clId="{CDEDFD71-C77A-4557-9C5F-0440ED1F732C}" dt="2024-07-24T15:26:39.500" v="672" actId="26606"/>
          <ac:spMkLst>
            <pc:docMk/>
            <pc:sldMk cId="2097376373" sldId="257"/>
            <ac:spMk id="11" creationId="{73772B81-181F-48B7-8826-4D9686D15DF5}"/>
          </ac:spMkLst>
        </pc:spChg>
        <pc:spChg chg="add del">
          <ac:chgData name="Kar, Suddhasish" userId="edd6e4ee-d29c-47ab-9d83-54e56dfb54b9" providerId="ADAL" clId="{CDEDFD71-C77A-4557-9C5F-0440ED1F732C}" dt="2024-07-24T15:26:39.500" v="672" actId="26606"/>
          <ac:spMkLst>
            <pc:docMk/>
            <pc:sldMk cId="2097376373" sldId="257"/>
            <ac:spMk id="13" creationId="{B2205F6E-03C6-4E92-877C-E2482F6599AA}"/>
          </ac:spMkLst>
        </pc:spChg>
        <pc:spChg chg="add del">
          <ac:chgData name="Kar, Suddhasish" userId="edd6e4ee-d29c-47ab-9d83-54e56dfb54b9" providerId="ADAL" clId="{CDEDFD71-C77A-4557-9C5F-0440ED1F732C}" dt="2024-07-24T14:21:00.834" v="264" actId="26606"/>
          <ac:spMkLst>
            <pc:docMk/>
            <pc:sldMk cId="2097376373" sldId="257"/>
            <ac:spMk id="16" creationId="{7E018740-5C2B-4A41-AC1A-7E68D1EC1954}"/>
          </ac:spMkLst>
        </pc:spChg>
        <pc:spChg chg="add del">
          <ac:chgData name="Kar, Suddhasish" userId="edd6e4ee-d29c-47ab-9d83-54e56dfb54b9" providerId="ADAL" clId="{CDEDFD71-C77A-4557-9C5F-0440ED1F732C}" dt="2024-07-24T14:21:00.834" v="264" actId="26606"/>
          <ac:spMkLst>
            <pc:docMk/>
            <pc:sldMk cId="2097376373" sldId="257"/>
            <ac:spMk id="18" creationId="{166F75A4-C475-4941-8EE2-B80A06A2C1BB}"/>
          </ac:spMkLst>
        </pc:spChg>
        <pc:spChg chg="add del">
          <ac:chgData name="Kar, Suddhasish" userId="edd6e4ee-d29c-47ab-9d83-54e56dfb54b9" providerId="ADAL" clId="{CDEDFD71-C77A-4557-9C5F-0440ED1F732C}" dt="2024-07-24T14:21:00.834" v="264" actId="26606"/>
          <ac:spMkLst>
            <pc:docMk/>
            <pc:sldMk cId="2097376373" sldId="257"/>
            <ac:spMk id="20" creationId="{A032553A-72E8-4B0D-8405-FF9771C9AF05}"/>
          </ac:spMkLst>
        </pc:spChg>
        <pc:spChg chg="add del">
          <ac:chgData name="Kar, Suddhasish" userId="edd6e4ee-d29c-47ab-9d83-54e56dfb54b9" providerId="ADAL" clId="{CDEDFD71-C77A-4557-9C5F-0440ED1F732C}" dt="2024-07-24T15:26:46.674" v="674" actId="26606"/>
          <ac:spMkLst>
            <pc:docMk/>
            <pc:sldMk cId="2097376373" sldId="257"/>
            <ac:spMk id="21" creationId="{655AE6B0-AC9E-4167-806F-E9DB135FC46B}"/>
          </ac:spMkLst>
        </pc:spChg>
        <pc:spChg chg="add del">
          <ac:chgData name="Kar, Suddhasish" userId="edd6e4ee-d29c-47ab-9d83-54e56dfb54b9" providerId="ADAL" clId="{CDEDFD71-C77A-4557-9C5F-0440ED1F732C}" dt="2024-07-24T14:21:00.834" v="264" actId="26606"/>
          <ac:spMkLst>
            <pc:docMk/>
            <pc:sldMk cId="2097376373" sldId="257"/>
            <ac:spMk id="22" creationId="{765800AC-C3B9-498E-87BC-29FAE4C76B21}"/>
          </ac:spMkLst>
        </pc:spChg>
        <pc:spChg chg="add del">
          <ac:chgData name="Kar, Suddhasish" userId="edd6e4ee-d29c-47ab-9d83-54e56dfb54b9" providerId="ADAL" clId="{CDEDFD71-C77A-4557-9C5F-0440ED1F732C}" dt="2024-07-24T14:21:00.834" v="264" actId="26606"/>
          <ac:spMkLst>
            <pc:docMk/>
            <pc:sldMk cId="2097376373" sldId="257"/>
            <ac:spMk id="24" creationId="{1F9D6ACB-2FF4-49F9-978A-E0D5327FC635}"/>
          </ac:spMkLst>
        </pc:spChg>
        <pc:spChg chg="add del">
          <ac:chgData name="Kar, Suddhasish" userId="edd6e4ee-d29c-47ab-9d83-54e56dfb54b9" providerId="ADAL" clId="{CDEDFD71-C77A-4557-9C5F-0440ED1F732C}" dt="2024-07-24T14:21:00.834" v="264" actId="26606"/>
          <ac:spMkLst>
            <pc:docMk/>
            <pc:sldMk cId="2097376373" sldId="257"/>
            <ac:spMk id="26" creationId="{142BFA2A-77A0-4F60-A32A-685681C84889}"/>
          </ac:spMkLst>
        </pc:spChg>
        <pc:spChg chg="add del">
          <ac:chgData name="Kar, Suddhasish" userId="edd6e4ee-d29c-47ab-9d83-54e56dfb54b9" providerId="ADAL" clId="{CDEDFD71-C77A-4557-9C5F-0440ED1F732C}" dt="2024-07-24T15:26:17.118" v="661"/>
          <ac:spMkLst>
            <pc:docMk/>
            <pc:sldMk cId="2097376373" sldId="257"/>
            <ac:spMk id="28" creationId="{E80B86A7-A1EC-475B-9166-88902B033A38}"/>
          </ac:spMkLst>
        </pc:spChg>
        <pc:spChg chg="add del">
          <ac:chgData name="Kar, Suddhasish" userId="edd6e4ee-d29c-47ab-9d83-54e56dfb54b9" providerId="ADAL" clId="{CDEDFD71-C77A-4557-9C5F-0440ED1F732C}" dt="2024-07-24T15:26:17.118" v="661"/>
          <ac:spMkLst>
            <pc:docMk/>
            <pc:sldMk cId="2097376373" sldId="257"/>
            <ac:spMk id="29" creationId="{C2C29CB1-9F74-4879-A6AF-AEA67B6F1F4D}"/>
          </ac:spMkLst>
        </pc:spChg>
        <pc:spChg chg="add del">
          <ac:chgData name="Kar, Suddhasish" userId="edd6e4ee-d29c-47ab-9d83-54e56dfb54b9" providerId="ADAL" clId="{CDEDFD71-C77A-4557-9C5F-0440ED1F732C}" dt="2024-07-24T15:26:17.118" v="661"/>
          <ac:spMkLst>
            <pc:docMk/>
            <pc:sldMk cId="2097376373" sldId="257"/>
            <ac:spMk id="30" creationId="{7E2C7115-5336-410C-AD71-0F0952A2E5A7}"/>
          </ac:spMkLst>
        </pc:spChg>
        <pc:spChg chg="add del">
          <ac:chgData name="Kar, Suddhasish" userId="edd6e4ee-d29c-47ab-9d83-54e56dfb54b9" providerId="ADAL" clId="{CDEDFD71-C77A-4557-9C5F-0440ED1F732C}" dt="2024-07-24T15:26:46.674" v="674" actId="26606"/>
          <ac:spMkLst>
            <pc:docMk/>
            <pc:sldMk cId="2097376373" sldId="257"/>
            <ac:spMk id="35" creationId="{87BD1F4E-A66D-4C06-86DA-8D56CA7A3B41}"/>
          </ac:spMkLst>
        </pc:spChg>
        <pc:spChg chg="add del">
          <ac:chgData name="Kar, Suddhasish" userId="edd6e4ee-d29c-47ab-9d83-54e56dfb54b9" providerId="ADAL" clId="{CDEDFD71-C77A-4557-9C5F-0440ED1F732C}" dt="2024-07-24T15:26:55.717" v="678" actId="26606"/>
          <ac:spMkLst>
            <pc:docMk/>
            <pc:sldMk cId="2097376373" sldId="257"/>
            <ac:spMk id="40" creationId="{A65AC7D1-EAA9-48F5-B509-60A7F50BF703}"/>
          </ac:spMkLst>
        </pc:spChg>
        <pc:spChg chg="add del">
          <ac:chgData name="Kar, Suddhasish" userId="edd6e4ee-d29c-47ab-9d83-54e56dfb54b9" providerId="ADAL" clId="{CDEDFD71-C77A-4557-9C5F-0440ED1F732C}" dt="2024-07-24T15:26:55.717" v="678" actId="26606"/>
          <ac:spMkLst>
            <pc:docMk/>
            <pc:sldMk cId="2097376373" sldId="257"/>
            <ac:spMk id="41" creationId="{D6320AF9-619A-4175-865B-5663E1AEF4C5}"/>
          </ac:spMkLst>
        </pc:spChg>
        <pc:spChg chg="add del">
          <ac:chgData name="Kar, Suddhasish" userId="edd6e4ee-d29c-47ab-9d83-54e56dfb54b9" providerId="ADAL" clId="{CDEDFD71-C77A-4557-9C5F-0440ED1F732C}" dt="2024-07-24T15:26:55.717" v="678" actId="26606"/>
          <ac:spMkLst>
            <pc:docMk/>
            <pc:sldMk cId="2097376373" sldId="257"/>
            <ac:spMk id="44" creationId="{7E018740-5C2B-4A41-AC1A-7E68D1EC1954}"/>
          </ac:spMkLst>
        </pc:spChg>
        <pc:spChg chg="add del">
          <ac:chgData name="Kar, Suddhasish" userId="edd6e4ee-d29c-47ab-9d83-54e56dfb54b9" providerId="ADAL" clId="{CDEDFD71-C77A-4557-9C5F-0440ED1F732C}" dt="2024-07-24T15:26:55.717" v="678" actId="26606"/>
          <ac:spMkLst>
            <pc:docMk/>
            <pc:sldMk cId="2097376373" sldId="257"/>
            <ac:spMk id="45" creationId="{166F75A4-C475-4941-8EE2-B80A06A2C1BB}"/>
          </ac:spMkLst>
        </pc:spChg>
        <pc:spChg chg="add del">
          <ac:chgData name="Kar, Suddhasish" userId="edd6e4ee-d29c-47ab-9d83-54e56dfb54b9" providerId="ADAL" clId="{CDEDFD71-C77A-4557-9C5F-0440ED1F732C}" dt="2024-07-24T15:26:55.717" v="678" actId="26606"/>
          <ac:spMkLst>
            <pc:docMk/>
            <pc:sldMk cId="2097376373" sldId="257"/>
            <ac:spMk id="46" creationId="{A032553A-72E8-4B0D-8405-FF9771C9AF05}"/>
          </ac:spMkLst>
        </pc:spChg>
        <pc:spChg chg="add del">
          <ac:chgData name="Kar, Suddhasish" userId="edd6e4ee-d29c-47ab-9d83-54e56dfb54b9" providerId="ADAL" clId="{CDEDFD71-C77A-4557-9C5F-0440ED1F732C}" dt="2024-07-24T15:26:55.717" v="678" actId="26606"/>
          <ac:spMkLst>
            <pc:docMk/>
            <pc:sldMk cId="2097376373" sldId="257"/>
            <ac:spMk id="47" creationId="{765800AC-C3B9-498E-87BC-29FAE4C76B21}"/>
          </ac:spMkLst>
        </pc:spChg>
        <pc:spChg chg="add del">
          <ac:chgData name="Kar, Suddhasish" userId="edd6e4ee-d29c-47ab-9d83-54e56dfb54b9" providerId="ADAL" clId="{CDEDFD71-C77A-4557-9C5F-0440ED1F732C}" dt="2024-07-24T15:26:55.717" v="678" actId="26606"/>
          <ac:spMkLst>
            <pc:docMk/>
            <pc:sldMk cId="2097376373" sldId="257"/>
            <ac:spMk id="48" creationId="{1F9D6ACB-2FF4-49F9-978A-E0D5327FC635}"/>
          </ac:spMkLst>
        </pc:spChg>
        <pc:spChg chg="add del">
          <ac:chgData name="Kar, Suddhasish" userId="edd6e4ee-d29c-47ab-9d83-54e56dfb54b9" providerId="ADAL" clId="{CDEDFD71-C77A-4557-9C5F-0440ED1F732C}" dt="2024-07-24T15:26:55.717" v="678" actId="26606"/>
          <ac:spMkLst>
            <pc:docMk/>
            <pc:sldMk cId="2097376373" sldId="257"/>
            <ac:spMk id="49" creationId="{142BFA2A-77A0-4F60-A32A-685681C84889}"/>
          </ac:spMkLst>
        </pc:spChg>
        <pc:spChg chg="add del">
          <ac:chgData name="Kar, Suddhasish" userId="edd6e4ee-d29c-47ab-9d83-54e56dfb54b9" providerId="ADAL" clId="{CDEDFD71-C77A-4557-9C5F-0440ED1F732C}" dt="2024-07-24T15:26:55.717" v="678" actId="26606"/>
          <ac:spMkLst>
            <pc:docMk/>
            <pc:sldMk cId="2097376373" sldId="257"/>
            <ac:spMk id="50" creationId="{A179E41C-D682-6CF1-9B74-A0405DFE5F28}"/>
          </ac:spMkLst>
        </pc:spChg>
        <pc:spChg chg="add del">
          <ac:chgData name="Kar, Suddhasish" userId="edd6e4ee-d29c-47ab-9d83-54e56dfb54b9" providerId="ADAL" clId="{CDEDFD71-C77A-4557-9C5F-0440ED1F732C}" dt="2024-07-24T15:27:05.850" v="684" actId="26606"/>
          <ac:spMkLst>
            <pc:docMk/>
            <pc:sldMk cId="2097376373" sldId="257"/>
            <ac:spMk id="56" creationId="{9F4444CE-BC8D-4D61-B303-4C05614E62AB}"/>
          </ac:spMkLst>
        </pc:spChg>
        <pc:spChg chg="add del">
          <ac:chgData name="Kar, Suddhasish" userId="edd6e4ee-d29c-47ab-9d83-54e56dfb54b9" providerId="ADAL" clId="{CDEDFD71-C77A-4557-9C5F-0440ED1F732C}" dt="2024-07-24T15:27:05.850" v="684" actId="26606"/>
          <ac:spMkLst>
            <pc:docMk/>
            <pc:sldMk cId="2097376373" sldId="257"/>
            <ac:spMk id="57" creationId="{73772B81-181F-48B7-8826-4D9686D15DF5}"/>
          </ac:spMkLst>
        </pc:spChg>
        <pc:spChg chg="add del">
          <ac:chgData name="Kar, Suddhasish" userId="edd6e4ee-d29c-47ab-9d83-54e56dfb54b9" providerId="ADAL" clId="{CDEDFD71-C77A-4557-9C5F-0440ED1F732C}" dt="2024-07-24T15:27:05.850" v="684" actId="26606"/>
          <ac:spMkLst>
            <pc:docMk/>
            <pc:sldMk cId="2097376373" sldId="257"/>
            <ac:spMk id="58" creationId="{B2205F6E-03C6-4E92-877C-E2482F6599AA}"/>
          </ac:spMkLst>
        </pc:spChg>
        <pc:spChg chg="add del">
          <ac:chgData name="Kar, Suddhasish" userId="edd6e4ee-d29c-47ab-9d83-54e56dfb54b9" providerId="ADAL" clId="{CDEDFD71-C77A-4557-9C5F-0440ED1F732C}" dt="2024-07-24T15:54:28.391" v="1360"/>
          <ac:spMkLst>
            <pc:docMk/>
            <pc:sldMk cId="2097376373" sldId="257"/>
            <ac:spMk id="61" creationId="{655AE6B0-AC9E-4167-806F-E9DB135FC46B}"/>
          </ac:spMkLst>
        </pc:spChg>
        <pc:spChg chg="add del">
          <ac:chgData name="Kar, Suddhasish" userId="edd6e4ee-d29c-47ab-9d83-54e56dfb54b9" providerId="ADAL" clId="{CDEDFD71-C77A-4557-9C5F-0440ED1F732C}" dt="2024-07-24T15:54:28.391" v="1360"/>
          <ac:spMkLst>
            <pc:docMk/>
            <pc:sldMk cId="2097376373" sldId="257"/>
            <ac:spMk id="69" creationId="{87BD1F4E-A66D-4C06-86DA-8D56CA7A3B41}"/>
          </ac:spMkLst>
        </pc:spChg>
        <pc:grpChg chg="add del">
          <ac:chgData name="Kar, Suddhasish" userId="edd6e4ee-d29c-47ab-9d83-54e56dfb54b9" providerId="ADAL" clId="{CDEDFD71-C77A-4557-9C5F-0440ED1F732C}" dt="2024-07-24T15:26:46.674" v="674" actId="26606"/>
          <ac:grpSpMkLst>
            <pc:docMk/>
            <pc:sldMk cId="2097376373" sldId="257"/>
            <ac:grpSpMk id="23" creationId="{3523416A-383B-4FDC-B4C9-D8EDDFE9C043}"/>
          </ac:grpSpMkLst>
        </pc:grpChg>
        <pc:grpChg chg="add del">
          <ac:chgData name="Kar, Suddhasish" userId="edd6e4ee-d29c-47ab-9d83-54e56dfb54b9" providerId="ADAL" clId="{CDEDFD71-C77A-4557-9C5F-0440ED1F732C}" dt="2024-07-24T15:54:28.391" v="1360"/>
          <ac:grpSpMkLst>
            <pc:docMk/>
            <pc:sldMk cId="2097376373" sldId="257"/>
            <ac:grpSpMk id="62" creationId="{3523416A-383B-4FDC-B4C9-D8EDDFE9C043}"/>
          </ac:grpSpMkLst>
        </pc:grpChg>
        <pc:graphicFrameChg chg="add del">
          <ac:chgData name="Kar, Suddhasish" userId="edd6e4ee-d29c-47ab-9d83-54e56dfb54b9" providerId="ADAL" clId="{CDEDFD71-C77A-4557-9C5F-0440ED1F732C}" dt="2024-07-24T15:26:39.500" v="672" actId="26606"/>
          <ac:graphicFrameMkLst>
            <pc:docMk/>
            <pc:sldMk cId="2097376373" sldId="257"/>
            <ac:graphicFrameMk id="5" creationId="{FE8F4EBB-53D2-1DAD-EDAE-5B7D607C1E00}"/>
          </ac:graphicFrameMkLst>
        </pc:graphicFrameChg>
        <pc:graphicFrameChg chg="add del">
          <ac:chgData name="Kar, Suddhasish" userId="edd6e4ee-d29c-47ab-9d83-54e56dfb54b9" providerId="ADAL" clId="{CDEDFD71-C77A-4557-9C5F-0440ED1F732C}" dt="2024-07-24T15:26:46.674" v="674" actId="26606"/>
          <ac:graphicFrameMkLst>
            <pc:docMk/>
            <pc:sldMk cId="2097376373" sldId="257"/>
            <ac:graphicFrameMk id="36" creationId="{531FC11A-CD12-7DF0-FD08-F62D861D810D}"/>
          </ac:graphicFrameMkLst>
        </pc:graphicFrameChg>
        <pc:graphicFrameChg chg="add del">
          <ac:chgData name="Kar, Suddhasish" userId="edd6e4ee-d29c-47ab-9d83-54e56dfb54b9" providerId="ADAL" clId="{CDEDFD71-C77A-4557-9C5F-0440ED1F732C}" dt="2024-07-24T15:26:48.665" v="676" actId="26606"/>
          <ac:graphicFrameMkLst>
            <pc:docMk/>
            <pc:sldMk cId="2097376373" sldId="257"/>
            <ac:graphicFrameMk id="38" creationId="{87A32FC7-1786-25A7-CBE4-7299E993F29D}"/>
          </ac:graphicFrameMkLst>
        </pc:graphicFrameChg>
        <pc:graphicFrameChg chg="add del">
          <ac:chgData name="Kar, Suddhasish" userId="edd6e4ee-d29c-47ab-9d83-54e56dfb54b9" providerId="ADAL" clId="{CDEDFD71-C77A-4557-9C5F-0440ED1F732C}" dt="2024-07-24T15:26:58.154" v="680" actId="26606"/>
          <ac:graphicFrameMkLst>
            <pc:docMk/>
            <pc:sldMk cId="2097376373" sldId="257"/>
            <ac:graphicFrameMk id="52" creationId="{21BF817C-8977-C9E9-FC0F-612FAB29795A}"/>
          </ac:graphicFrameMkLst>
        </pc:graphicFrameChg>
        <pc:graphicFrameChg chg="add del">
          <ac:chgData name="Kar, Suddhasish" userId="edd6e4ee-d29c-47ab-9d83-54e56dfb54b9" providerId="ADAL" clId="{CDEDFD71-C77A-4557-9C5F-0440ED1F732C}" dt="2024-07-24T15:27:02.357" v="682" actId="26606"/>
          <ac:graphicFrameMkLst>
            <pc:docMk/>
            <pc:sldMk cId="2097376373" sldId="257"/>
            <ac:graphicFrameMk id="54" creationId="{3718BB47-7C95-D460-E68B-99F513C45B18}"/>
          </ac:graphicFrameMkLst>
        </pc:graphicFrameChg>
        <pc:graphicFrameChg chg="add del">
          <ac:chgData name="Kar, Suddhasish" userId="edd6e4ee-d29c-47ab-9d83-54e56dfb54b9" providerId="ADAL" clId="{CDEDFD71-C77A-4557-9C5F-0440ED1F732C}" dt="2024-07-24T15:27:05.850" v="684" actId="26606"/>
          <ac:graphicFrameMkLst>
            <pc:docMk/>
            <pc:sldMk cId="2097376373" sldId="257"/>
            <ac:graphicFrameMk id="59" creationId="{11120E47-7270-D3C9-C1DB-62219F91CC3D}"/>
          </ac:graphicFrameMkLst>
        </pc:graphicFrameChg>
        <pc:graphicFrameChg chg="add">
          <ac:chgData name="Kar, Suddhasish" userId="edd6e4ee-d29c-47ab-9d83-54e56dfb54b9" providerId="ADAL" clId="{CDEDFD71-C77A-4557-9C5F-0440ED1F732C}" dt="2024-07-24T15:27:05.867" v="685" actId="26606"/>
          <ac:graphicFrameMkLst>
            <pc:docMk/>
            <pc:sldMk cId="2097376373" sldId="257"/>
            <ac:graphicFrameMk id="70" creationId="{531FC11A-CD12-7DF0-FD08-F62D861D810D}"/>
          </ac:graphicFrameMkLst>
        </pc:graphicFrameChg>
        <pc:cxnChg chg="add del">
          <ac:chgData name="Kar, Suddhasish" userId="edd6e4ee-d29c-47ab-9d83-54e56dfb54b9" providerId="ADAL" clId="{CDEDFD71-C77A-4557-9C5F-0440ED1F732C}" dt="2024-07-24T14:21:00.834" v="264" actId="26606"/>
          <ac:cxnSpMkLst>
            <pc:docMk/>
            <pc:sldMk cId="2097376373" sldId="257"/>
            <ac:cxnSpMk id="12" creationId="{063B6EC6-D752-4EE7-908B-F8F19E8C7FEA}"/>
          </ac:cxnSpMkLst>
        </pc:cxnChg>
        <pc:cxnChg chg="add del">
          <ac:chgData name="Kar, Suddhasish" userId="edd6e4ee-d29c-47ab-9d83-54e56dfb54b9" providerId="ADAL" clId="{CDEDFD71-C77A-4557-9C5F-0440ED1F732C}" dt="2024-07-24T14:21:00.834" v="264" actId="26606"/>
          <ac:cxnSpMkLst>
            <pc:docMk/>
            <pc:sldMk cId="2097376373" sldId="257"/>
            <ac:cxnSpMk id="14" creationId="{EFECD4E8-AD3E-4228-82A2-9461958EA94D}"/>
          </ac:cxnSpMkLst>
        </pc:cxnChg>
        <pc:cxnChg chg="add del">
          <ac:chgData name="Kar, Suddhasish" userId="edd6e4ee-d29c-47ab-9d83-54e56dfb54b9" providerId="ADAL" clId="{CDEDFD71-C77A-4557-9C5F-0440ED1F732C}" dt="2024-07-24T15:26:55.717" v="678" actId="26606"/>
          <ac:cxnSpMkLst>
            <pc:docMk/>
            <pc:sldMk cId="2097376373" sldId="257"/>
            <ac:cxnSpMk id="42" creationId="{063B6EC6-D752-4EE7-908B-F8F19E8C7FEA}"/>
          </ac:cxnSpMkLst>
        </pc:cxnChg>
        <pc:cxnChg chg="add del">
          <ac:chgData name="Kar, Suddhasish" userId="edd6e4ee-d29c-47ab-9d83-54e56dfb54b9" providerId="ADAL" clId="{CDEDFD71-C77A-4557-9C5F-0440ED1F732C}" dt="2024-07-24T15:26:55.717" v="678" actId="26606"/>
          <ac:cxnSpMkLst>
            <pc:docMk/>
            <pc:sldMk cId="2097376373" sldId="257"/>
            <ac:cxnSpMk id="43" creationId="{EFECD4E8-AD3E-4228-82A2-9461958EA94D}"/>
          </ac:cxnSpMkLst>
        </pc:cxnChg>
      </pc:sldChg>
      <pc:sldChg chg="addSp delSp modSp add mod delDesignElem">
        <pc:chgData name="Kar, Suddhasish" userId="edd6e4ee-d29c-47ab-9d83-54e56dfb54b9" providerId="ADAL" clId="{CDEDFD71-C77A-4557-9C5F-0440ED1F732C}" dt="2024-07-24T17:38:14.792" v="2368" actId="14100"/>
        <pc:sldMkLst>
          <pc:docMk/>
          <pc:sldMk cId="2710976494" sldId="258"/>
        </pc:sldMkLst>
        <pc:spChg chg="mod">
          <ac:chgData name="Kar, Suddhasish" userId="edd6e4ee-d29c-47ab-9d83-54e56dfb54b9" providerId="ADAL" clId="{CDEDFD71-C77A-4557-9C5F-0440ED1F732C}" dt="2024-07-24T15:26:16.601" v="659" actId="26606"/>
          <ac:spMkLst>
            <pc:docMk/>
            <pc:sldMk cId="2710976494" sldId="258"/>
            <ac:spMk id="2" creationId="{5315FA22-B76D-780F-0B6F-1B99A5AE873F}"/>
          </ac:spMkLst>
        </pc:spChg>
        <pc:spChg chg="add del mod">
          <ac:chgData name="Kar, Suddhasish" userId="edd6e4ee-d29c-47ab-9d83-54e56dfb54b9" providerId="ADAL" clId="{CDEDFD71-C77A-4557-9C5F-0440ED1F732C}" dt="2024-07-24T15:26:16.601" v="659" actId="26606"/>
          <ac:spMkLst>
            <pc:docMk/>
            <pc:sldMk cId="2710976494" sldId="258"/>
            <ac:spMk id="3" creationId="{A179E41C-D682-6CF1-9B74-A0405DFE5F28}"/>
          </ac:spMkLst>
        </pc:spChg>
        <pc:spChg chg="add del">
          <ac:chgData name="Kar, Suddhasish" userId="edd6e4ee-d29c-47ab-9d83-54e56dfb54b9" providerId="ADAL" clId="{CDEDFD71-C77A-4557-9C5F-0440ED1F732C}" dt="2024-07-24T15:26:16.601" v="659" actId="26606"/>
          <ac:spMkLst>
            <pc:docMk/>
            <pc:sldMk cId="2710976494" sldId="258"/>
            <ac:spMk id="28" creationId="{E80B86A7-A1EC-475B-9166-88902B033A38}"/>
          </ac:spMkLst>
        </pc:spChg>
        <pc:spChg chg="add del">
          <ac:chgData name="Kar, Suddhasish" userId="edd6e4ee-d29c-47ab-9d83-54e56dfb54b9" providerId="ADAL" clId="{CDEDFD71-C77A-4557-9C5F-0440ED1F732C}" dt="2024-07-24T15:26:16.601" v="659" actId="26606"/>
          <ac:spMkLst>
            <pc:docMk/>
            <pc:sldMk cId="2710976494" sldId="258"/>
            <ac:spMk id="29" creationId="{C2C29CB1-9F74-4879-A6AF-AEA67B6F1F4D}"/>
          </ac:spMkLst>
        </pc:spChg>
        <pc:spChg chg="add del">
          <ac:chgData name="Kar, Suddhasish" userId="edd6e4ee-d29c-47ab-9d83-54e56dfb54b9" providerId="ADAL" clId="{CDEDFD71-C77A-4557-9C5F-0440ED1F732C}" dt="2024-07-24T15:26:16.601" v="659" actId="26606"/>
          <ac:spMkLst>
            <pc:docMk/>
            <pc:sldMk cId="2710976494" sldId="258"/>
            <ac:spMk id="30" creationId="{7E2C7115-5336-410C-AD71-0F0952A2E5A7}"/>
          </ac:spMkLst>
        </pc:spChg>
        <pc:spChg chg="add del">
          <ac:chgData name="Kar, Suddhasish" userId="edd6e4ee-d29c-47ab-9d83-54e56dfb54b9" providerId="ADAL" clId="{CDEDFD71-C77A-4557-9C5F-0440ED1F732C}" dt="2024-07-24T15:20:29.618" v="562" actId="26606"/>
          <ac:spMkLst>
            <pc:docMk/>
            <pc:sldMk cId="2710976494" sldId="258"/>
            <ac:spMk id="35" creationId="{603AE127-802C-459A-A612-DB85B67F0DC0}"/>
          </ac:spMkLst>
        </pc:spChg>
        <pc:spChg chg="add del">
          <ac:chgData name="Kar, Suddhasish" userId="edd6e4ee-d29c-47ab-9d83-54e56dfb54b9" providerId="ADAL" clId="{CDEDFD71-C77A-4557-9C5F-0440ED1F732C}" dt="2024-07-24T15:20:38.059" v="566" actId="26606"/>
          <ac:spMkLst>
            <pc:docMk/>
            <pc:sldMk cId="2710976494" sldId="258"/>
            <ac:spMk id="36" creationId="{9F4444CE-BC8D-4D61-B303-4C05614E62AB}"/>
          </ac:spMkLst>
        </pc:spChg>
        <pc:spChg chg="add del">
          <ac:chgData name="Kar, Suddhasish" userId="edd6e4ee-d29c-47ab-9d83-54e56dfb54b9" providerId="ADAL" clId="{CDEDFD71-C77A-4557-9C5F-0440ED1F732C}" dt="2024-07-24T15:20:29.618" v="562" actId="26606"/>
          <ac:spMkLst>
            <pc:docMk/>
            <pc:sldMk cId="2710976494" sldId="258"/>
            <ac:spMk id="37" creationId="{9323D83D-50D6-4040-A58B-FCEA340F886A}"/>
          </ac:spMkLst>
        </pc:spChg>
        <pc:spChg chg="add del">
          <ac:chgData name="Kar, Suddhasish" userId="edd6e4ee-d29c-47ab-9d83-54e56dfb54b9" providerId="ADAL" clId="{CDEDFD71-C77A-4557-9C5F-0440ED1F732C}" dt="2024-07-24T15:20:38.059" v="566" actId="26606"/>
          <ac:spMkLst>
            <pc:docMk/>
            <pc:sldMk cId="2710976494" sldId="258"/>
            <ac:spMk id="38" creationId="{73772B81-181F-48B7-8826-4D9686D15DF5}"/>
          </ac:spMkLst>
        </pc:spChg>
        <pc:spChg chg="add del">
          <ac:chgData name="Kar, Suddhasish" userId="edd6e4ee-d29c-47ab-9d83-54e56dfb54b9" providerId="ADAL" clId="{CDEDFD71-C77A-4557-9C5F-0440ED1F732C}" dt="2024-07-24T15:20:38.059" v="566" actId="26606"/>
          <ac:spMkLst>
            <pc:docMk/>
            <pc:sldMk cId="2710976494" sldId="258"/>
            <ac:spMk id="40" creationId="{B2205F6E-03C6-4E92-877C-E2482F6599AA}"/>
          </ac:spMkLst>
        </pc:spChg>
        <pc:spChg chg="add del">
          <ac:chgData name="Kar, Suddhasish" userId="edd6e4ee-d29c-47ab-9d83-54e56dfb54b9" providerId="ADAL" clId="{CDEDFD71-C77A-4557-9C5F-0440ED1F732C}" dt="2024-07-24T15:20:29.618" v="562" actId="26606"/>
          <ac:spMkLst>
            <pc:docMk/>
            <pc:sldMk cId="2710976494" sldId="258"/>
            <ac:spMk id="41" creationId="{F10FD715-4DCE-4779-B634-EC78315EA213}"/>
          </ac:spMkLst>
        </pc:spChg>
        <pc:spChg chg="add del">
          <ac:chgData name="Kar, Suddhasish" userId="edd6e4ee-d29c-47ab-9d83-54e56dfb54b9" providerId="ADAL" clId="{CDEDFD71-C77A-4557-9C5F-0440ED1F732C}" dt="2024-07-24T15:20:51.210" v="568" actId="26606"/>
          <ac:spMkLst>
            <pc:docMk/>
            <pc:sldMk cId="2710976494" sldId="258"/>
            <ac:spMk id="42" creationId="{9F4444CE-BC8D-4D61-B303-4C05614E62AB}"/>
          </ac:spMkLst>
        </pc:spChg>
        <pc:spChg chg="add del">
          <ac:chgData name="Kar, Suddhasish" userId="edd6e4ee-d29c-47ab-9d83-54e56dfb54b9" providerId="ADAL" clId="{CDEDFD71-C77A-4557-9C5F-0440ED1F732C}" dt="2024-07-24T15:20:51.210" v="568" actId="26606"/>
          <ac:spMkLst>
            <pc:docMk/>
            <pc:sldMk cId="2710976494" sldId="258"/>
            <ac:spMk id="44" creationId="{73772B81-181F-48B7-8826-4D9686D15DF5}"/>
          </ac:spMkLst>
        </pc:spChg>
        <pc:spChg chg="add del">
          <ac:chgData name="Kar, Suddhasish" userId="edd6e4ee-d29c-47ab-9d83-54e56dfb54b9" providerId="ADAL" clId="{CDEDFD71-C77A-4557-9C5F-0440ED1F732C}" dt="2024-07-24T15:20:51.210" v="568" actId="26606"/>
          <ac:spMkLst>
            <pc:docMk/>
            <pc:sldMk cId="2710976494" sldId="258"/>
            <ac:spMk id="45" creationId="{B2205F6E-03C6-4E92-877C-E2482F6599AA}"/>
          </ac:spMkLst>
        </pc:spChg>
        <pc:spChg chg="add del">
          <ac:chgData name="Kar, Suddhasish" userId="edd6e4ee-d29c-47ab-9d83-54e56dfb54b9" providerId="ADAL" clId="{CDEDFD71-C77A-4557-9C5F-0440ED1F732C}" dt="2024-07-24T15:21:00.669" v="570" actId="26606"/>
          <ac:spMkLst>
            <pc:docMk/>
            <pc:sldMk cId="2710976494" sldId="258"/>
            <ac:spMk id="49" creationId="{A179E41C-D682-6CF1-9B74-A0405DFE5F28}"/>
          </ac:spMkLst>
        </pc:spChg>
        <pc:spChg chg="add del">
          <ac:chgData name="Kar, Suddhasish" userId="edd6e4ee-d29c-47ab-9d83-54e56dfb54b9" providerId="ADAL" clId="{CDEDFD71-C77A-4557-9C5F-0440ED1F732C}" dt="2024-07-24T15:21:04.876" v="572" actId="26606"/>
          <ac:spMkLst>
            <pc:docMk/>
            <pc:sldMk cId="2710976494" sldId="258"/>
            <ac:spMk id="51" creationId="{603AE127-802C-459A-A612-DB85B67F0DC0}"/>
          </ac:spMkLst>
        </pc:spChg>
        <pc:spChg chg="add del">
          <ac:chgData name="Kar, Suddhasish" userId="edd6e4ee-d29c-47ab-9d83-54e56dfb54b9" providerId="ADAL" clId="{CDEDFD71-C77A-4557-9C5F-0440ED1F732C}" dt="2024-07-24T15:21:04.876" v="572" actId="26606"/>
          <ac:spMkLst>
            <pc:docMk/>
            <pc:sldMk cId="2710976494" sldId="258"/>
            <ac:spMk id="52" creationId="{9323D83D-50D6-4040-A58B-FCEA340F886A}"/>
          </ac:spMkLst>
        </pc:spChg>
        <pc:spChg chg="add del">
          <ac:chgData name="Kar, Suddhasish" userId="edd6e4ee-d29c-47ab-9d83-54e56dfb54b9" providerId="ADAL" clId="{CDEDFD71-C77A-4557-9C5F-0440ED1F732C}" dt="2024-07-24T15:21:04.876" v="572" actId="26606"/>
          <ac:spMkLst>
            <pc:docMk/>
            <pc:sldMk cId="2710976494" sldId="258"/>
            <ac:spMk id="54" creationId="{A179E41C-D682-6CF1-9B74-A0405DFE5F28}"/>
          </ac:spMkLst>
        </pc:spChg>
        <pc:spChg chg="add del">
          <ac:chgData name="Kar, Suddhasish" userId="edd6e4ee-d29c-47ab-9d83-54e56dfb54b9" providerId="ADAL" clId="{CDEDFD71-C77A-4557-9C5F-0440ED1F732C}" dt="2024-07-24T15:21:04.876" v="572" actId="26606"/>
          <ac:spMkLst>
            <pc:docMk/>
            <pc:sldMk cId="2710976494" sldId="258"/>
            <ac:spMk id="55" creationId="{F10FD715-4DCE-4779-B634-EC78315EA213}"/>
          </ac:spMkLst>
        </pc:spChg>
        <pc:spChg chg="add del mod">
          <ac:chgData name="Kar, Suddhasish" userId="edd6e4ee-d29c-47ab-9d83-54e56dfb54b9" providerId="ADAL" clId="{CDEDFD71-C77A-4557-9C5F-0440ED1F732C}" dt="2024-07-24T17:38:14.792" v="2368" actId="14100"/>
          <ac:spMkLst>
            <pc:docMk/>
            <pc:sldMk cId="2710976494" sldId="258"/>
            <ac:spMk id="58" creationId="{A179E41C-D682-6CF1-9B74-A0405DFE5F28}"/>
          </ac:spMkLst>
        </pc:spChg>
        <pc:graphicFrameChg chg="add del">
          <ac:chgData name="Kar, Suddhasish" userId="edd6e4ee-d29c-47ab-9d83-54e56dfb54b9" providerId="ADAL" clId="{CDEDFD71-C77A-4557-9C5F-0440ED1F732C}" dt="2024-07-24T15:20:38.059" v="566" actId="26606"/>
          <ac:graphicFrameMkLst>
            <pc:docMk/>
            <pc:sldMk cId="2710976494" sldId="258"/>
            <ac:graphicFrameMk id="32" creationId="{DBA82022-56F5-EB13-40EF-F25FE8FE5C03}"/>
          </ac:graphicFrameMkLst>
        </pc:graphicFrameChg>
        <pc:graphicFrameChg chg="add del">
          <ac:chgData name="Kar, Suddhasish" userId="edd6e4ee-d29c-47ab-9d83-54e56dfb54b9" providerId="ADAL" clId="{CDEDFD71-C77A-4557-9C5F-0440ED1F732C}" dt="2024-07-24T15:20:51.210" v="568" actId="26606"/>
          <ac:graphicFrameMkLst>
            <pc:docMk/>
            <pc:sldMk cId="2710976494" sldId="258"/>
            <ac:graphicFrameMk id="46" creationId="{30F60DD3-D4DE-7C6D-21B0-6F32E0139CFD}"/>
          </ac:graphicFrameMkLst>
        </pc:graphicFrameChg>
        <pc:cxnChg chg="add del">
          <ac:chgData name="Kar, Suddhasish" userId="edd6e4ee-d29c-47ab-9d83-54e56dfb54b9" providerId="ADAL" clId="{CDEDFD71-C77A-4557-9C5F-0440ED1F732C}" dt="2024-07-24T15:20:29.618" v="562" actId="26606"/>
          <ac:cxnSpMkLst>
            <pc:docMk/>
            <pc:sldMk cId="2710976494" sldId="258"/>
            <ac:cxnSpMk id="39" creationId="{1A1FE6BB-DFB2-4080-9B5E-076EF5DDE67B}"/>
          </ac:cxnSpMkLst>
        </pc:cxnChg>
        <pc:cxnChg chg="add del">
          <ac:chgData name="Kar, Suddhasish" userId="edd6e4ee-d29c-47ab-9d83-54e56dfb54b9" providerId="ADAL" clId="{CDEDFD71-C77A-4557-9C5F-0440ED1F732C}" dt="2024-07-24T15:20:33.995" v="564" actId="26606"/>
          <ac:cxnSpMkLst>
            <pc:docMk/>
            <pc:sldMk cId="2710976494" sldId="258"/>
            <ac:cxnSpMk id="43" creationId="{0B5F7E3B-C5F1-40E0-A491-558BAFBC1127}"/>
          </ac:cxnSpMkLst>
        </pc:cxnChg>
        <pc:cxnChg chg="add del">
          <ac:chgData name="Kar, Suddhasish" userId="edd6e4ee-d29c-47ab-9d83-54e56dfb54b9" providerId="ADAL" clId="{CDEDFD71-C77A-4557-9C5F-0440ED1F732C}" dt="2024-07-24T15:21:00.669" v="570" actId="26606"/>
          <ac:cxnSpMkLst>
            <pc:docMk/>
            <pc:sldMk cId="2710976494" sldId="258"/>
            <ac:cxnSpMk id="48" creationId="{0B5F7E3B-C5F1-40E0-A491-558BAFBC1127}"/>
          </ac:cxnSpMkLst>
        </pc:cxnChg>
        <pc:cxnChg chg="add del">
          <ac:chgData name="Kar, Suddhasish" userId="edd6e4ee-d29c-47ab-9d83-54e56dfb54b9" providerId="ADAL" clId="{CDEDFD71-C77A-4557-9C5F-0440ED1F732C}" dt="2024-07-24T15:21:04.876" v="572" actId="26606"/>
          <ac:cxnSpMkLst>
            <pc:docMk/>
            <pc:sldMk cId="2710976494" sldId="258"/>
            <ac:cxnSpMk id="53" creationId="{1A1FE6BB-DFB2-4080-9B5E-076EF5DDE67B}"/>
          </ac:cxnSpMkLst>
        </pc:cxnChg>
        <pc:cxnChg chg="add del">
          <ac:chgData name="Kar, Suddhasish" userId="edd6e4ee-d29c-47ab-9d83-54e56dfb54b9" providerId="ADAL" clId="{CDEDFD71-C77A-4557-9C5F-0440ED1F732C}" dt="2024-07-24T15:26:17.118" v="661"/>
          <ac:cxnSpMkLst>
            <pc:docMk/>
            <pc:sldMk cId="2710976494" sldId="258"/>
            <ac:cxnSpMk id="57" creationId="{0B5F7E3B-C5F1-40E0-A491-558BAFBC1127}"/>
          </ac:cxnSpMkLst>
        </pc:cxnChg>
      </pc:sldChg>
      <pc:sldChg chg="addSp delSp modSp add mod setBg setClrOvrMap delDesignElem">
        <pc:chgData name="Kar, Suddhasish" userId="edd6e4ee-d29c-47ab-9d83-54e56dfb54b9" providerId="ADAL" clId="{CDEDFD71-C77A-4557-9C5F-0440ED1F732C}" dt="2024-07-24T17:37:51.516" v="2366" actId="14100"/>
        <pc:sldMkLst>
          <pc:docMk/>
          <pc:sldMk cId="3306952917" sldId="259"/>
        </pc:sldMkLst>
        <pc:spChg chg="mod">
          <ac:chgData name="Kar, Suddhasish" userId="edd6e4ee-d29c-47ab-9d83-54e56dfb54b9" providerId="ADAL" clId="{CDEDFD71-C77A-4557-9C5F-0440ED1F732C}" dt="2024-07-24T15:30:38.009" v="729" actId="26606"/>
          <ac:spMkLst>
            <pc:docMk/>
            <pc:sldMk cId="3306952917" sldId="259"/>
            <ac:spMk id="2" creationId="{5315FA22-B76D-780F-0B6F-1B99A5AE873F}"/>
          </ac:spMkLst>
        </pc:spChg>
        <pc:spChg chg="add del mod">
          <ac:chgData name="Kar, Suddhasish" userId="edd6e4ee-d29c-47ab-9d83-54e56dfb54b9" providerId="ADAL" clId="{CDEDFD71-C77A-4557-9C5F-0440ED1F732C}" dt="2024-07-24T15:29:32.406" v="725" actId="26606"/>
          <ac:spMkLst>
            <pc:docMk/>
            <pc:sldMk cId="3306952917" sldId="259"/>
            <ac:spMk id="3" creationId="{A179E41C-D682-6CF1-9B74-A0405DFE5F28}"/>
          </ac:spMkLst>
        </pc:spChg>
        <pc:spChg chg="add del">
          <ac:chgData name="Kar, Suddhasish" userId="edd6e4ee-d29c-47ab-9d83-54e56dfb54b9" providerId="ADAL" clId="{CDEDFD71-C77A-4557-9C5F-0440ED1F732C}" dt="2024-07-24T15:27:48.099" v="688" actId="26606"/>
          <ac:spMkLst>
            <pc:docMk/>
            <pc:sldMk cId="3306952917" sldId="259"/>
            <ac:spMk id="6" creationId="{655AE6B0-AC9E-4167-806F-E9DB135FC46B}"/>
          </ac:spMkLst>
        </pc:spChg>
        <pc:spChg chg="add del">
          <ac:chgData name="Kar, Suddhasish" userId="edd6e4ee-d29c-47ab-9d83-54e56dfb54b9" providerId="ADAL" clId="{CDEDFD71-C77A-4557-9C5F-0440ED1F732C}" dt="2024-07-24T15:27:54.917" v="690" actId="26606"/>
          <ac:spMkLst>
            <pc:docMk/>
            <pc:sldMk cId="3306952917" sldId="259"/>
            <ac:spMk id="8" creationId="{A65AC7D1-EAA9-48F5-B509-60A7F50BF703}"/>
          </ac:spMkLst>
        </pc:spChg>
        <pc:spChg chg="add del">
          <ac:chgData name="Kar, Suddhasish" userId="edd6e4ee-d29c-47ab-9d83-54e56dfb54b9" providerId="ADAL" clId="{CDEDFD71-C77A-4557-9C5F-0440ED1F732C}" dt="2024-07-24T15:22:50.290" v="593" actId="26606"/>
          <ac:spMkLst>
            <pc:docMk/>
            <pc:sldMk cId="3306952917" sldId="259"/>
            <ac:spMk id="9" creationId="{9F4444CE-BC8D-4D61-B303-4C05614E62AB}"/>
          </ac:spMkLst>
        </pc:spChg>
        <pc:spChg chg="add del">
          <ac:chgData name="Kar, Suddhasish" userId="edd6e4ee-d29c-47ab-9d83-54e56dfb54b9" providerId="ADAL" clId="{CDEDFD71-C77A-4557-9C5F-0440ED1F732C}" dt="2024-07-24T15:27:54.917" v="690" actId="26606"/>
          <ac:spMkLst>
            <pc:docMk/>
            <pc:sldMk cId="3306952917" sldId="259"/>
            <ac:spMk id="10" creationId="{D6320AF9-619A-4175-865B-5663E1AEF4C5}"/>
          </ac:spMkLst>
        </pc:spChg>
        <pc:spChg chg="add del">
          <ac:chgData name="Kar, Suddhasish" userId="edd6e4ee-d29c-47ab-9d83-54e56dfb54b9" providerId="ADAL" clId="{CDEDFD71-C77A-4557-9C5F-0440ED1F732C}" dt="2024-07-24T15:22:50.290" v="593" actId="26606"/>
          <ac:spMkLst>
            <pc:docMk/>
            <pc:sldMk cId="3306952917" sldId="259"/>
            <ac:spMk id="11" creationId="{73772B81-181F-48B7-8826-4D9686D15DF5}"/>
          </ac:spMkLst>
        </pc:spChg>
        <pc:spChg chg="add del">
          <ac:chgData name="Kar, Suddhasish" userId="edd6e4ee-d29c-47ab-9d83-54e56dfb54b9" providerId="ADAL" clId="{CDEDFD71-C77A-4557-9C5F-0440ED1F732C}" dt="2024-07-24T15:22:50.290" v="593" actId="26606"/>
          <ac:spMkLst>
            <pc:docMk/>
            <pc:sldMk cId="3306952917" sldId="259"/>
            <ac:spMk id="13" creationId="{B2205F6E-03C6-4E92-877C-E2482F6599AA}"/>
          </ac:spMkLst>
        </pc:spChg>
        <pc:spChg chg="add del">
          <ac:chgData name="Kar, Suddhasish" userId="edd6e4ee-d29c-47ab-9d83-54e56dfb54b9" providerId="ADAL" clId="{CDEDFD71-C77A-4557-9C5F-0440ED1F732C}" dt="2024-07-24T15:27:54.917" v="690" actId="26606"/>
          <ac:spMkLst>
            <pc:docMk/>
            <pc:sldMk cId="3306952917" sldId="259"/>
            <ac:spMk id="16" creationId="{7E018740-5C2B-4A41-AC1A-7E68D1EC1954}"/>
          </ac:spMkLst>
        </pc:spChg>
        <pc:spChg chg="add del">
          <ac:chgData name="Kar, Suddhasish" userId="edd6e4ee-d29c-47ab-9d83-54e56dfb54b9" providerId="ADAL" clId="{CDEDFD71-C77A-4557-9C5F-0440ED1F732C}" dt="2024-07-24T15:27:54.917" v="690" actId="26606"/>
          <ac:spMkLst>
            <pc:docMk/>
            <pc:sldMk cId="3306952917" sldId="259"/>
            <ac:spMk id="18" creationId="{166F75A4-C475-4941-8EE2-B80A06A2C1BB}"/>
          </ac:spMkLst>
        </pc:spChg>
        <pc:spChg chg="add del">
          <ac:chgData name="Kar, Suddhasish" userId="edd6e4ee-d29c-47ab-9d83-54e56dfb54b9" providerId="ADAL" clId="{CDEDFD71-C77A-4557-9C5F-0440ED1F732C}" dt="2024-07-24T15:27:54.917" v="690" actId="26606"/>
          <ac:spMkLst>
            <pc:docMk/>
            <pc:sldMk cId="3306952917" sldId="259"/>
            <ac:spMk id="20" creationId="{A032553A-72E8-4B0D-8405-FF9771C9AF05}"/>
          </ac:spMkLst>
        </pc:spChg>
        <pc:spChg chg="add del">
          <ac:chgData name="Kar, Suddhasish" userId="edd6e4ee-d29c-47ab-9d83-54e56dfb54b9" providerId="ADAL" clId="{CDEDFD71-C77A-4557-9C5F-0440ED1F732C}" dt="2024-07-24T15:27:48.099" v="688" actId="26606"/>
          <ac:spMkLst>
            <pc:docMk/>
            <pc:sldMk cId="3306952917" sldId="259"/>
            <ac:spMk id="22" creationId="{87BD1F4E-A66D-4C06-86DA-8D56CA7A3B41}"/>
          </ac:spMkLst>
        </pc:spChg>
        <pc:spChg chg="add del">
          <ac:chgData name="Kar, Suddhasish" userId="edd6e4ee-d29c-47ab-9d83-54e56dfb54b9" providerId="ADAL" clId="{CDEDFD71-C77A-4557-9C5F-0440ED1F732C}" dt="2024-07-24T15:24:27.855" v="608" actId="26606"/>
          <ac:spMkLst>
            <pc:docMk/>
            <pc:sldMk cId="3306952917" sldId="259"/>
            <ac:spMk id="23" creationId="{9F4444CE-BC8D-4D61-B303-4C05614E62AB}"/>
          </ac:spMkLst>
        </pc:spChg>
        <pc:spChg chg="add del">
          <ac:chgData name="Kar, Suddhasish" userId="edd6e4ee-d29c-47ab-9d83-54e56dfb54b9" providerId="ADAL" clId="{CDEDFD71-C77A-4557-9C5F-0440ED1F732C}" dt="2024-07-24T15:24:27.855" v="608" actId="26606"/>
          <ac:spMkLst>
            <pc:docMk/>
            <pc:sldMk cId="3306952917" sldId="259"/>
            <ac:spMk id="24" creationId="{73772B81-181F-48B7-8826-4D9686D15DF5}"/>
          </ac:spMkLst>
        </pc:spChg>
        <pc:spChg chg="add del">
          <ac:chgData name="Kar, Suddhasish" userId="edd6e4ee-d29c-47ab-9d83-54e56dfb54b9" providerId="ADAL" clId="{CDEDFD71-C77A-4557-9C5F-0440ED1F732C}" dt="2024-07-24T15:24:27.855" v="608" actId="26606"/>
          <ac:spMkLst>
            <pc:docMk/>
            <pc:sldMk cId="3306952917" sldId="259"/>
            <ac:spMk id="25" creationId="{B2205F6E-03C6-4E92-877C-E2482F6599AA}"/>
          </ac:spMkLst>
        </pc:spChg>
        <pc:spChg chg="add del">
          <ac:chgData name="Kar, Suddhasish" userId="edd6e4ee-d29c-47ab-9d83-54e56dfb54b9" providerId="ADAL" clId="{CDEDFD71-C77A-4557-9C5F-0440ED1F732C}" dt="2024-07-24T15:26:17.118" v="661"/>
          <ac:spMkLst>
            <pc:docMk/>
            <pc:sldMk cId="3306952917" sldId="259"/>
            <ac:spMk id="28" creationId="{E80B86A7-A1EC-475B-9166-88902B033A38}"/>
          </ac:spMkLst>
        </pc:spChg>
        <pc:spChg chg="add del">
          <ac:chgData name="Kar, Suddhasish" userId="edd6e4ee-d29c-47ab-9d83-54e56dfb54b9" providerId="ADAL" clId="{CDEDFD71-C77A-4557-9C5F-0440ED1F732C}" dt="2024-07-24T15:26:17.118" v="661"/>
          <ac:spMkLst>
            <pc:docMk/>
            <pc:sldMk cId="3306952917" sldId="259"/>
            <ac:spMk id="29" creationId="{C2C29CB1-9F74-4879-A6AF-AEA67B6F1F4D}"/>
          </ac:spMkLst>
        </pc:spChg>
        <pc:spChg chg="add del">
          <ac:chgData name="Kar, Suddhasish" userId="edd6e4ee-d29c-47ab-9d83-54e56dfb54b9" providerId="ADAL" clId="{CDEDFD71-C77A-4557-9C5F-0440ED1F732C}" dt="2024-07-24T15:26:17.118" v="661"/>
          <ac:spMkLst>
            <pc:docMk/>
            <pc:sldMk cId="3306952917" sldId="259"/>
            <ac:spMk id="30" creationId="{7E2C7115-5336-410C-AD71-0F0952A2E5A7}"/>
          </ac:spMkLst>
        </pc:spChg>
        <pc:spChg chg="add del">
          <ac:chgData name="Kar, Suddhasish" userId="edd6e4ee-d29c-47ab-9d83-54e56dfb54b9" providerId="ADAL" clId="{CDEDFD71-C77A-4557-9C5F-0440ED1F732C}" dt="2024-07-24T15:27:54.917" v="690" actId="26606"/>
          <ac:spMkLst>
            <pc:docMk/>
            <pc:sldMk cId="3306952917" sldId="259"/>
            <ac:spMk id="34" creationId="{765800AC-C3B9-498E-87BC-29FAE4C76B21}"/>
          </ac:spMkLst>
        </pc:spChg>
        <pc:spChg chg="add del">
          <ac:chgData name="Kar, Suddhasish" userId="edd6e4ee-d29c-47ab-9d83-54e56dfb54b9" providerId="ADAL" clId="{CDEDFD71-C77A-4557-9C5F-0440ED1F732C}" dt="2024-07-24T15:27:54.917" v="690" actId="26606"/>
          <ac:spMkLst>
            <pc:docMk/>
            <pc:sldMk cId="3306952917" sldId="259"/>
            <ac:spMk id="35" creationId="{1F9D6ACB-2FF4-49F9-978A-E0D5327FC635}"/>
          </ac:spMkLst>
        </pc:spChg>
        <pc:spChg chg="add del">
          <ac:chgData name="Kar, Suddhasish" userId="edd6e4ee-d29c-47ab-9d83-54e56dfb54b9" providerId="ADAL" clId="{CDEDFD71-C77A-4557-9C5F-0440ED1F732C}" dt="2024-07-24T15:27:54.917" v="690" actId="26606"/>
          <ac:spMkLst>
            <pc:docMk/>
            <pc:sldMk cId="3306952917" sldId="259"/>
            <ac:spMk id="36" creationId="{142BFA2A-77A0-4F60-A32A-685681C84889}"/>
          </ac:spMkLst>
        </pc:spChg>
        <pc:spChg chg="add del">
          <ac:chgData name="Kar, Suddhasish" userId="edd6e4ee-d29c-47ab-9d83-54e56dfb54b9" providerId="ADAL" clId="{CDEDFD71-C77A-4557-9C5F-0440ED1F732C}" dt="2024-07-24T15:27:54.917" v="690" actId="26606"/>
          <ac:spMkLst>
            <pc:docMk/>
            <pc:sldMk cId="3306952917" sldId="259"/>
            <ac:spMk id="37" creationId="{A179E41C-D682-6CF1-9B74-A0405DFE5F28}"/>
          </ac:spMkLst>
        </pc:spChg>
        <pc:spChg chg="add del">
          <ac:chgData name="Kar, Suddhasish" userId="edd6e4ee-d29c-47ab-9d83-54e56dfb54b9" providerId="ADAL" clId="{CDEDFD71-C77A-4557-9C5F-0440ED1F732C}" dt="2024-07-24T15:28:25.601" v="698" actId="26606"/>
          <ac:spMkLst>
            <pc:docMk/>
            <pc:sldMk cId="3306952917" sldId="259"/>
            <ac:spMk id="45" creationId="{603AE127-802C-459A-A612-DB85B67F0DC0}"/>
          </ac:spMkLst>
        </pc:spChg>
        <pc:spChg chg="add del">
          <ac:chgData name="Kar, Suddhasish" userId="edd6e4ee-d29c-47ab-9d83-54e56dfb54b9" providerId="ADAL" clId="{CDEDFD71-C77A-4557-9C5F-0440ED1F732C}" dt="2024-07-24T15:28:25.601" v="698" actId="26606"/>
          <ac:spMkLst>
            <pc:docMk/>
            <pc:sldMk cId="3306952917" sldId="259"/>
            <ac:spMk id="46" creationId="{9323D83D-50D6-4040-A58B-FCEA340F886A}"/>
          </ac:spMkLst>
        </pc:spChg>
        <pc:spChg chg="add del">
          <ac:chgData name="Kar, Suddhasish" userId="edd6e4ee-d29c-47ab-9d83-54e56dfb54b9" providerId="ADAL" clId="{CDEDFD71-C77A-4557-9C5F-0440ED1F732C}" dt="2024-07-24T15:28:25.601" v="698" actId="26606"/>
          <ac:spMkLst>
            <pc:docMk/>
            <pc:sldMk cId="3306952917" sldId="259"/>
            <ac:spMk id="48" creationId="{A179E41C-D682-6CF1-9B74-A0405DFE5F28}"/>
          </ac:spMkLst>
        </pc:spChg>
        <pc:spChg chg="add del">
          <ac:chgData name="Kar, Suddhasish" userId="edd6e4ee-d29c-47ab-9d83-54e56dfb54b9" providerId="ADAL" clId="{CDEDFD71-C77A-4557-9C5F-0440ED1F732C}" dt="2024-07-24T15:28:25.601" v="698" actId="26606"/>
          <ac:spMkLst>
            <pc:docMk/>
            <pc:sldMk cId="3306952917" sldId="259"/>
            <ac:spMk id="49" creationId="{F10FD715-4DCE-4779-B634-EC78315EA213}"/>
          </ac:spMkLst>
        </pc:spChg>
        <pc:spChg chg="add del">
          <ac:chgData name="Kar, Suddhasish" userId="edd6e4ee-d29c-47ab-9d83-54e56dfb54b9" providerId="ADAL" clId="{CDEDFD71-C77A-4557-9C5F-0440ED1F732C}" dt="2024-07-24T15:28:28.517" v="700" actId="26606"/>
          <ac:spMkLst>
            <pc:docMk/>
            <pc:sldMk cId="3306952917" sldId="259"/>
            <ac:spMk id="51" creationId="{9F4444CE-BC8D-4D61-B303-4C05614E62AB}"/>
          </ac:spMkLst>
        </pc:spChg>
        <pc:spChg chg="add del">
          <ac:chgData name="Kar, Suddhasish" userId="edd6e4ee-d29c-47ab-9d83-54e56dfb54b9" providerId="ADAL" clId="{CDEDFD71-C77A-4557-9C5F-0440ED1F732C}" dt="2024-07-24T15:28:28.517" v="700" actId="26606"/>
          <ac:spMkLst>
            <pc:docMk/>
            <pc:sldMk cId="3306952917" sldId="259"/>
            <ac:spMk id="52" creationId="{73772B81-181F-48B7-8826-4D9686D15DF5}"/>
          </ac:spMkLst>
        </pc:spChg>
        <pc:spChg chg="add del">
          <ac:chgData name="Kar, Suddhasish" userId="edd6e4ee-d29c-47ab-9d83-54e56dfb54b9" providerId="ADAL" clId="{CDEDFD71-C77A-4557-9C5F-0440ED1F732C}" dt="2024-07-24T15:28:28.517" v="700" actId="26606"/>
          <ac:spMkLst>
            <pc:docMk/>
            <pc:sldMk cId="3306952917" sldId="259"/>
            <ac:spMk id="53" creationId="{B2205F6E-03C6-4E92-877C-E2482F6599AA}"/>
          </ac:spMkLst>
        </pc:spChg>
        <pc:spChg chg="add del">
          <ac:chgData name="Kar, Suddhasish" userId="edd6e4ee-d29c-47ab-9d83-54e56dfb54b9" providerId="ADAL" clId="{CDEDFD71-C77A-4557-9C5F-0440ED1F732C}" dt="2024-07-24T15:28:39.100" v="702" actId="26606"/>
          <ac:spMkLst>
            <pc:docMk/>
            <pc:sldMk cId="3306952917" sldId="259"/>
            <ac:spMk id="56" creationId="{655AE6B0-AC9E-4167-806F-E9DB135FC46B}"/>
          </ac:spMkLst>
        </pc:spChg>
        <pc:spChg chg="add del">
          <ac:chgData name="Kar, Suddhasish" userId="edd6e4ee-d29c-47ab-9d83-54e56dfb54b9" providerId="ADAL" clId="{CDEDFD71-C77A-4557-9C5F-0440ED1F732C}" dt="2024-07-24T15:28:39.100" v="702" actId="26606"/>
          <ac:spMkLst>
            <pc:docMk/>
            <pc:sldMk cId="3306952917" sldId="259"/>
            <ac:spMk id="67" creationId="{87BD1F4E-A66D-4C06-86DA-8D56CA7A3B41}"/>
          </ac:spMkLst>
        </pc:spChg>
        <pc:spChg chg="add del">
          <ac:chgData name="Kar, Suddhasish" userId="edd6e4ee-d29c-47ab-9d83-54e56dfb54b9" providerId="ADAL" clId="{CDEDFD71-C77A-4557-9C5F-0440ED1F732C}" dt="2024-07-24T15:28:42.169" v="704" actId="26606"/>
          <ac:spMkLst>
            <pc:docMk/>
            <pc:sldMk cId="3306952917" sldId="259"/>
            <ac:spMk id="70" creationId="{9F4444CE-BC8D-4D61-B303-4C05614E62AB}"/>
          </ac:spMkLst>
        </pc:spChg>
        <pc:spChg chg="add del">
          <ac:chgData name="Kar, Suddhasish" userId="edd6e4ee-d29c-47ab-9d83-54e56dfb54b9" providerId="ADAL" clId="{CDEDFD71-C77A-4557-9C5F-0440ED1F732C}" dt="2024-07-24T15:28:42.169" v="704" actId="26606"/>
          <ac:spMkLst>
            <pc:docMk/>
            <pc:sldMk cId="3306952917" sldId="259"/>
            <ac:spMk id="71" creationId="{73772B81-181F-48B7-8826-4D9686D15DF5}"/>
          </ac:spMkLst>
        </pc:spChg>
        <pc:spChg chg="add del">
          <ac:chgData name="Kar, Suddhasish" userId="edd6e4ee-d29c-47ab-9d83-54e56dfb54b9" providerId="ADAL" clId="{CDEDFD71-C77A-4557-9C5F-0440ED1F732C}" dt="2024-07-24T15:28:42.169" v="704" actId="26606"/>
          <ac:spMkLst>
            <pc:docMk/>
            <pc:sldMk cId="3306952917" sldId="259"/>
            <ac:spMk id="72" creationId="{B2205F6E-03C6-4E92-877C-E2482F6599AA}"/>
          </ac:spMkLst>
        </pc:spChg>
        <pc:spChg chg="add del">
          <ac:chgData name="Kar, Suddhasish" userId="edd6e4ee-d29c-47ab-9d83-54e56dfb54b9" providerId="ADAL" clId="{CDEDFD71-C77A-4557-9C5F-0440ED1F732C}" dt="2024-07-24T15:28:54.652" v="706" actId="26606"/>
          <ac:spMkLst>
            <pc:docMk/>
            <pc:sldMk cId="3306952917" sldId="259"/>
            <ac:spMk id="75" creationId="{9F4444CE-BC8D-4D61-B303-4C05614E62AB}"/>
          </ac:spMkLst>
        </pc:spChg>
        <pc:spChg chg="add del">
          <ac:chgData name="Kar, Suddhasish" userId="edd6e4ee-d29c-47ab-9d83-54e56dfb54b9" providerId="ADAL" clId="{CDEDFD71-C77A-4557-9C5F-0440ED1F732C}" dt="2024-07-24T15:28:54.652" v="706" actId="26606"/>
          <ac:spMkLst>
            <pc:docMk/>
            <pc:sldMk cId="3306952917" sldId="259"/>
            <ac:spMk id="76" creationId="{73772B81-181F-48B7-8826-4D9686D15DF5}"/>
          </ac:spMkLst>
        </pc:spChg>
        <pc:spChg chg="add del">
          <ac:chgData name="Kar, Suddhasish" userId="edd6e4ee-d29c-47ab-9d83-54e56dfb54b9" providerId="ADAL" clId="{CDEDFD71-C77A-4557-9C5F-0440ED1F732C}" dt="2024-07-24T15:28:54.652" v="706" actId="26606"/>
          <ac:spMkLst>
            <pc:docMk/>
            <pc:sldMk cId="3306952917" sldId="259"/>
            <ac:spMk id="77" creationId="{B2205F6E-03C6-4E92-877C-E2482F6599AA}"/>
          </ac:spMkLst>
        </pc:spChg>
        <pc:spChg chg="add del">
          <ac:chgData name="Kar, Suddhasish" userId="edd6e4ee-d29c-47ab-9d83-54e56dfb54b9" providerId="ADAL" clId="{CDEDFD71-C77A-4557-9C5F-0440ED1F732C}" dt="2024-07-24T15:28:57.365" v="708" actId="26606"/>
          <ac:spMkLst>
            <pc:docMk/>
            <pc:sldMk cId="3306952917" sldId="259"/>
            <ac:spMk id="80" creationId="{82D1CBBC-6E9F-4212-9806-7A638C828B49}"/>
          </ac:spMkLst>
        </pc:spChg>
        <pc:spChg chg="add del">
          <ac:chgData name="Kar, Suddhasish" userId="edd6e4ee-d29c-47ab-9d83-54e56dfb54b9" providerId="ADAL" clId="{CDEDFD71-C77A-4557-9C5F-0440ED1F732C}" dt="2024-07-24T15:28:57.365" v="708" actId="26606"/>
          <ac:spMkLst>
            <pc:docMk/>
            <pc:sldMk cId="3306952917" sldId="259"/>
            <ac:spMk id="91" creationId="{28EC6EDD-78EB-4A50-85CB-7C3CE363AF38}"/>
          </ac:spMkLst>
        </pc:spChg>
        <pc:spChg chg="add del">
          <ac:chgData name="Kar, Suddhasish" userId="edd6e4ee-d29c-47ab-9d83-54e56dfb54b9" providerId="ADAL" clId="{CDEDFD71-C77A-4557-9C5F-0440ED1F732C}" dt="2024-07-24T15:28:57.365" v="708" actId="26606"/>
          <ac:spMkLst>
            <pc:docMk/>
            <pc:sldMk cId="3306952917" sldId="259"/>
            <ac:spMk id="92" creationId="{A179E41C-D682-6CF1-9B74-A0405DFE5F28}"/>
          </ac:spMkLst>
        </pc:spChg>
        <pc:spChg chg="add del">
          <ac:chgData name="Kar, Suddhasish" userId="edd6e4ee-d29c-47ab-9d83-54e56dfb54b9" providerId="ADAL" clId="{CDEDFD71-C77A-4557-9C5F-0440ED1F732C}" dt="2024-07-24T15:28:58.932" v="710" actId="26606"/>
          <ac:spMkLst>
            <pc:docMk/>
            <pc:sldMk cId="3306952917" sldId="259"/>
            <ac:spMk id="94" creationId="{CE3A6A76-AE5D-49AE-9D49-90C0F1548261}"/>
          </ac:spMkLst>
        </pc:spChg>
        <pc:spChg chg="add del">
          <ac:chgData name="Kar, Suddhasish" userId="edd6e4ee-d29c-47ab-9d83-54e56dfb54b9" providerId="ADAL" clId="{CDEDFD71-C77A-4557-9C5F-0440ED1F732C}" dt="2024-07-24T15:28:58.932" v="710" actId="26606"/>
          <ac:spMkLst>
            <pc:docMk/>
            <pc:sldMk cId="3306952917" sldId="259"/>
            <ac:spMk id="106" creationId="{A179E41C-D682-6CF1-9B74-A0405DFE5F28}"/>
          </ac:spMkLst>
        </pc:spChg>
        <pc:spChg chg="add del">
          <ac:chgData name="Kar, Suddhasish" userId="edd6e4ee-d29c-47ab-9d83-54e56dfb54b9" providerId="ADAL" clId="{CDEDFD71-C77A-4557-9C5F-0440ED1F732C}" dt="2024-07-24T15:29:05.234" v="712" actId="26606"/>
          <ac:spMkLst>
            <pc:docMk/>
            <pc:sldMk cId="3306952917" sldId="259"/>
            <ac:spMk id="108" creationId="{C52ED567-06B3-4107-9773-BBB6BD78673C}"/>
          </ac:spMkLst>
        </pc:spChg>
        <pc:spChg chg="add del">
          <ac:chgData name="Kar, Suddhasish" userId="edd6e4ee-d29c-47ab-9d83-54e56dfb54b9" providerId="ADAL" clId="{CDEDFD71-C77A-4557-9C5F-0440ED1F732C}" dt="2024-07-24T15:29:05.234" v="712" actId="26606"/>
          <ac:spMkLst>
            <pc:docMk/>
            <pc:sldMk cId="3306952917" sldId="259"/>
            <ac:spMk id="109" creationId="{A179E41C-D682-6CF1-9B74-A0405DFE5F28}"/>
          </ac:spMkLst>
        </pc:spChg>
        <pc:spChg chg="add del">
          <ac:chgData name="Kar, Suddhasish" userId="edd6e4ee-d29c-47ab-9d83-54e56dfb54b9" providerId="ADAL" clId="{CDEDFD71-C77A-4557-9C5F-0440ED1F732C}" dt="2024-07-24T15:29:05.234" v="712" actId="26606"/>
          <ac:spMkLst>
            <pc:docMk/>
            <pc:sldMk cId="3306952917" sldId="259"/>
            <ac:spMk id="110" creationId="{AF551D8B-3775-4477-88B7-7B7C350D34E4}"/>
          </ac:spMkLst>
        </pc:spChg>
        <pc:spChg chg="add del">
          <ac:chgData name="Kar, Suddhasish" userId="edd6e4ee-d29c-47ab-9d83-54e56dfb54b9" providerId="ADAL" clId="{CDEDFD71-C77A-4557-9C5F-0440ED1F732C}" dt="2024-07-24T15:29:05.234" v="712" actId="26606"/>
          <ac:spMkLst>
            <pc:docMk/>
            <pc:sldMk cId="3306952917" sldId="259"/>
            <ac:spMk id="113" creationId="{BB934D2B-85E2-4375-94EE-B66C16BF7999}"/>
          </ac:spMkLst>
        </pc:spChg>
        <pc:spChg chg="add del">
          <ac:chgData name="Kar, Suddhasish" userId="edd6e4ee-d29c-47ab-9d83-54e56dfb54b9" providerId="ADAL" clId="{CDEDFD71-C77A-4557-9C5F-0440ED1F732C}" dt="2024-07-24T15:29:05.234" v="712" actId="26606"/>
          <ac:spMkLst>
            <pc:docMk/>
            <pc:sldMk cId="3306952917" sldId="259"/>
            <ac:spMk id="114" creationId="{9B445E02-D785-4565-B842-9567BBC09508}"/>
          </ac:spMkLst>
        </pc:spChg>
        <pc:spChg chg="add del">
          <ac:chgData name="Kar, Suddhasish" userId="edd6e4ee-d29c-47ab-9d83-54e56dfb54b9" providerId="ADAL" clId="{CDEDFD71-C77A-4557-9C5F-0440ED1F732C}" dt="2024-07-24T15:29:05.234" v="712" actId="26606"/>
          <ac:spMkLst>
            <pc:docMk/>
            <pc:sldMk cId="3306952917" sldId="259"/>
            <ac:spMk id="115" creationId="{2C153736-D102-4F57-9DE7-615AFC02B0AC}"/>
          </ac:spMkLst>
        </pc:spChg>
        <pc:spChg chg="add del">
          <ac:chgData name="Kar, Suddhasish" userId="edd6e4ee-d29c-47ab-9d83-54e56dfb54b9" providerId="ADAL" clId="{CDEDFD71-C77A-4557-9C5F-0440ED1F732C}" dt="2024-07-24T15:29:05.234" v="712" actId="26606"/>
          <ac:spMkLst>
            <pc:docMk/>
            <pc:sldMk cId="3306952917" sldId="259"/>
            <ac:spMk id="116" creationId="{BA407A52-66F4-4CDE-A726-FF79F3EC342D}"/>
          </ac:spMkLst>
        </pc:spChg>
        <pc:spChg chg="add del">
          <ac:chgData name="Kar, Suddhasish" userId="edd6e4ee-d29c-47ab-9d83-54e56dfb54b9" providerId="ADAL" clId="{CDEDFD71-C77A-4557-9C5F-0440ED1F732C}" dt="2024-07-24T15:29:05.234" v="712" actId="26606"/>
          <ac:spMkLst>
            <pc:docMk/>
            <pc:sldMk cId="3306952917" sldId="259"/>
            <ac:spMk id="117" creationId="{D28FFB34-4FC3-46F5-B900-D3B774FD0BE6}"/>
          </ac:spMkLst>
        </pc:spChg>
        <pc:spChg chg="add del">
          <ac:chgData name="Kar, Suddhasish" userId="edd6e4ee-d29c-47ab-9d83-54e56dfb54b9" providerId="ADAL" clId="{CDEDFD71-C77A-4557-9C5F-0440ED1F732C}" dt="2024-07-24T15:29:05.234" v="712" actId="26606"/>
          <ac:spMkLst>
            <pc:docMk/>
            <pc:sldMk cId="3306952917" sldId="259"/>
            <ac:spMk id="118" creationId="{205F7B13-ACB5-46BE-8070-0431266B183B}"/>
          </ac:spMkLst>
        </pc:spChg>
        <pc:spChg chg="add del">
          <ac:chgData name="Kar, Suddhasish" userId="edd6e4ee-d29c-47ab-9d83-54e56dfb54b9" providerId="ADAL" clId="{CDEDFD71-C77A-4557-9C5F-0440ED1F732C}" dt="2024-07-24T15:29:05.234" v="712" actId="26606"/>
          <ac:spMkLst>
            <pc:docMk/>
            <pc:sldMk cId="3306952917" sldId="259"/>
            <ac:spMk id="119" creationId="{D52A0D23-45DD-4DF4-ADE6-A81F409BB9FB}"/>
          </ac:spMkLst>
        </pc:spChg>
        <pc:spChg chg="add del">
          <ac:chgData name="Kar, Suddhasish" userId="edd6e4ee-d29c-47ab-9d83-54e56dfb54b9" providerId="ADAL" clId="{CDEDFD71-C77A-4557-9C5F-0440ED1F732C}" dt="2024-07-24T15:29:30.315" v="722" actId="26606"/>
          <ac:spMkLst>
            <pc:docMk/>
            <pc:sldMk cId="3306952917" sldId="259"/>
            <ac:spMk id="129" creationId="{655AE6B0-AC9E-4167-806F-E9DB135FC46B}"/>
          </ac:spMkLst>
        </pc:spChg>
        <pc:spChg chg="add del">
          <ac:chgData name="Kar, Suddhasish" userId="edd6e4ee-d29c-47ab-9d83-54e56dfb54b9" providerId="ADAL" clId="{CDEDFD71-C77A-4557-9C5F-0440ED1F732C}" dt="2024-07-24T15:29:30.315" v="722" actId="26606"/>
          <ac:spMkLst>
            <pc:docMk/>
            <pc:sldMk cId="3306952917" sldId="259"/>
            <ac:spMk id="140" creationId="{87BD1F4E-A66D-4C06-86DA-8D56CA7A3B41}"/>
          </ac:spMkLst>
        </pc:spChg>
        <pc:spChg chg="add del">
          <ac:chgData name="Kar, Suddhasish" userId="edd6e4ee-d29c-47ab-9d83-54e56dfb54b9" providerId="ADAL" clId="{CDEDFD71-C77A-4557-9C5F-0440ED1F732C}" dt="2024-07-24T15:29:32.390" v="724" actId="26606"/>
          <ac:spMkLst>
            <pc:docMk/>
            <pc:sldMk cId="3306952917" sldId="259"/>
            <ac:spMk id="143" creationId="{9F4444CE-BC8D-4D61-B303-4C05614E62AB}"/>
          </ac:spMkLst>
        </pc:spChg>
        <pc:spChg chg="add del">
          <ac:chgData name="Kar, Suddhasish" userId="edd6e4ee-d29c-47ab-9d83-54e56dfb54b9" providerId="ADAL" clId="{CDEDFD71-C77A-4557-9C5F-0440ED1F732C}" dt="2024-07-24T15:29:32.390" v="724" actId="26606"/>
          <ac:spMkLst>
            <pc:docMk/>
            <pc:sldMk cId="3306952917" sldId="259"/>
            <ac:spMk id="144" creationId="{73772B81-181F-48B7-8826-4D9686D15DF5}"/>
          </ac:spMkLst>
        </pc:spChg>
        <pc:spChg chg="add del">
          <ac:chgData name="Kar, Suddhasish" userId="edd6e4ee-d29c-47ab-9d83-54e56dfb54b9" providerId="ADAL" clId="{CDEDFD71-C77A-4557-9C5F-0440ED1F732C}" dt="2024-07-24T15:29:32.390" v="724" actId="26606"/>
          <ac:spMkLst>
            <pc:docMk/>
            <pc:sldMk cId="3306952917" sldId="259"/>
            <ac:spMk id="145" creationId="{B2205F6E-03C6-4E92-877C-E2482F6599AA}"/>
          </ac:spMkLst>
        </pc:spChg>
        <pc:spChg chg="add del">
          <ac:chgData name="Kar, Suddhasish" userId="edd6e4ee-d29c-47ab-9d83-54e56dfb54b9" providerId="ADAL" clId="{CDEDFD71-C77A-4557-9C5F-0440ED1F732C}" dt="2024-07-24T15:31:20.677" v="734" actId="26606"/>
          <ac:spMkLst>
            <pc:docMk/>
            <pc:sldMk cId="3306952917" sldId="259"/>
            <ac:spMk id="149" creationId="{A179E41C-D682-6CF1-9B74-A0405DFE5F28}"/>
          </ac:spMkLst>
        </pc:spChg>
        <pc:spChg chg="add del">
          <ac:chgData name="Kar, Suddhasish" userId="edd6e4ee-d29c-47ab-9d83-54e56dfb54b9" providerId="ADAL" clId="{CDEDFD71-C77A-4557-9C5F-0440ED1F732C}" dt="2024-07-24T15:30:38.009" v="729" actId="26606"/>
          <ac:spMkLst>
            <pc:docMk/>
            <pc:sldMk cId="3306952917" sldId="259"/>
            <ac:spMk id="154" creationId="{E80B86A7-A1EC-475B-9166-88902B033A38}"/>
          </ac:spMkLst>
        </pc:spChg>
        <pc:spChg chg="add del">
          <ac:chgData name="Kar, Suddhasish" userId="edd6e4ee-d29c-47ab-9d83-54e56dfb54b9" providerId="ADAL" clId="{CDEDFD71-C77A-4557-9C5F-0440ED1F732C}" dt="2024-07-24T15:30:33.531" v="727" actId="26606"/>
          <ac:spMkLst>
            <pc:docMk/>
            <pc:sldMk cId="3306952917" sldId="259"/>
            <ac:spMk id="155" creationId="{9F4444CE-BC8D-4D61-B303-4C05614E62AB}"/>
          </ac:spMkLst>
        </pc:spChg>
        <pc:spChg chg="add del">
          <ac:chgData name="Kar, Suddhasish" userId="edd6e4ee-d29c-47ab-9d83-54e56dfb54b9" providerId="ADAL" clId="{CDEDFD71-C77A-4557-9C5F-0440ED1F732C}" dt="2024-07-24T15:30:38.009" v="729" actId="26606"/>
          <ac:spMkLst>
            <pc:docMk/>
            <pc:sldMk cId="3306952917" sldId="259"/>
            <ac:spMk id="156" creationId="{C2C29CB1-9F74-4879-A6AF-AEA67B6F1F4D}"/>
          </ac:spMkLst>
        </pc:spChg>
        <pc:spChg chg="add del">
          <ac:chgData name="Kar, Suddhasish" userId="edd6e4ee-d29c-47ab-9d83-54e56dfb54b9" providerId="ADAL" clId="{CDEDFD71-C77A-4557-9C5F-0440ED1F732C}" dt="2024-07-24T15:30:33.531" v="727" actId="26606"/>
          <ac:spMkLst>
            <pc:docMk/>
            <pc:sldMk cId="3306952917" sldId="259"/>
            <ac:spMk id="157" creationId="{73772B81-181F-48B7-8826-4D9686D15DF5}"/>
          </ac:spMkLst>
        </pc:spChg>
        <pc:spChg chg="add del">
          <ac:chgData name="Kar, Suddhasish" userId="edd6e4ee-d29c-47ab-9d83-54e56dfb54b9" providerId="ADAL" clId="{CDEDFD71-C77A-4557-9C5F-0440ED1F732C}" dt="2024-07-24T15:30:38.009" v="729" actId="26606"/>
          <ac:spMkLst>
            <pc:docMk/>
            <pc:sldMk cId="3306952917" sldId="259"/>
            <ac:spMk id="158" creationId="{7E2C7115-5336-410C-AD71-0F0952A2E5A7}"/>
          </ac:spMkLst>
        </pc:spChg>
        <pc:spChg chg="add del">
          <ac:chgData name="Kar, Suddhasish" userId="edd6e4ee-d29c-47ab-9d83-54e56dfb54b9" providerId="ADAL" clId="{CDEDFD71-C77A-4557-9C5F-0440ED1F732C}" dt="2024-07-24T15:30:33.531" v="727" actId="26606"/>
          <ac:spMkLst>
            <pc:docMk/>
            <pc:sldMk cId="3306952917" sldId="259"/>
            <ac:spMk id="159" creationId="{B2205F6E-03C6-4E92-877C-E2482F6599AA}"/>
          </ac:spMkLst>
        </pc:spChg>
        <pc:spChg chg="add del">
          <ac:chgData name="Kar, Suddhasish" userId="edd6e4ee-d29c-47ab-9d83-54e56dfb54b9" providerId="ADAL" clId="{CDEDFD71-C77A-4557-9C5F-0440ED1F732C}" dt="2024-07-24T15:30:38.009" v="729" actId="26606"/>
          <ac:spMkLst>
            <pc:docMk/>
            <pc:sldMk cId="3306952917" sldId="259"/>
            <ac:spMk id="161" creationId="{A179E41C-D682-6CF1-9B74-A0405DFE5F28}"/>
          </ac:spMkLst>
        </pc:spChg>
        <pc:spChg chg="add mod">
          <ac:chgData name="Kar, Suddhasish" userId="edd6e4ee-d29c-47ab-9d83-54e56dfb54b9" providerId="ADAL" clId="{CDEDFD71-C77A-4557-9C5F-0440ED1F732C}" dt="2024-07-24T17:37:51.516" v="2366" actId="14100"/>
          <ac:spMkLst>
            <pc:docMk/>
            <pc:sldMk cId="3306952917" sldId="259"/>
            <ac:spMk id="170" creationId="{A179E41C-D682-6CF1-9B74-A0405DFE5F28}"/>
          </ac:spMkLst>
        </pc:spChg>
        <pc:grpChg chg="add del">
          <ac:chgData name="Kar, Suddhasish" userId="edd6e4ee-d29c-47ab-9d83-54e56dfb54b9" providerId="ADAL" clId="{CDEDFD71-C77A-4557-9C5F-0440ED1F732C}" dt="2024-07-24T15:27:48.099" v="688" actId="26606"/>
          <ac:grpSpMkLst>
            <pc:docMk/>
            <pc:sldMk cId="3306952917" sldId="259"/>
            <ac:grpSpMk id="7" creationId="{3523416A-383B-4FDC-B4C9-D8EDDFE9C043}"/>
          </ac:grpSpMkLst>
        </pc:grpChg>
        <pc:grpChg chg="add del">
          <ac:chgData name="Kar, Suddhasish" userId="edd6e4ee-d29c-47ab-9d83-54e56dfb54b9" providerId="ADAL" clId="{CDEDFD71-C77A-4557-9C5F-0440ED1F732C}" dt="2024-07-24T15:28:39.100" v="702" actId="26606"/>
          <ac:grpSpMkLst>
            <pc:docMk/>
            <pc:sldMk cId="3306952917" sldId="259"/>
            <ac:grpSpMk id="57" creationId="{3523416A-383B-4FDC-B4C9-D8EDDFE9C043}"/>
          </ac:grpSpMkLst>
        </pc:grpChg>
        <pc:grpChg chg="add del">
          <ac:chgData name="Kar, Suddhasish" userId="edd6e4ee-d29c-47ab-9d83-54e56dfb54b9" providerId="ADAL" clId="{CDEDFD71-C77A-4557-9C5F-0440ED1F732C}" dt="2024-07-24T15:28:57.365" v="708" actId="26606"/>
          <ac:grpSpMkLst>
            <pc:docMk/>
            <pc:sldMk cId="3306952917" sldId="259"/>
            <ac:grpSpMk id="81" creationId="{8EC26330-6D02-4C84-B89F-C5A8CF2B5673}"/>
          </ac:grpSpMkLst>
        </pc:grpChg>
        <pc:grpChg chg="add del">
          <ac:chgData name="Kar, Suddhasish" userId="edd6e4ee-d29c-47ab-9d83-54e56dfb54b9" providerId="ADAL" clId="{CDEDFD71-C77A-4557-9C5F-0440ED1F732C}" dt="2024-07-24T15:28:58.932" v="710" actId="26606"/>
          <ac:grpSpMkLst>
            <pc:docMk/>
            <pc:sldMk cId="3306952917" sldId="259"/>
            <ac:grpSpMk id="95" creationId="{A9A5CCB5-EF7C-48C3-B6DF-ADC1771CCD09}"/>
          </ac:grpSpMkLst>
        </pc:grpChg>
        <pc:grpChg chg="add del">
          <ac:chgData name="Kar, Suddhasish" userId="edd6e4ee-d29c-47ab-9d83-54e56dfb54b9" providerId="ADAL" clId="{CDEDFD71-C77A-4557-9C5F-0440ED1F732C}" dt="2024-07-24T15:29:30.315" v="722" actId="26606"/>
          <ac:grpSpMkLst>
            <pc:docMk/>
            <pc:sldMk cId="3306952917" sldId="259"/>
            <ac:grpSpMk id="130" creationId="{3523416A-383B-4FDC-B4C9-D8EDDFE9C043}"/>
          </ac:grpSpMkLst>
        </pc:grpChg>
        <pc:graphicFrameChg chg="add del">
          <ac:chgData name="Kar, Suddhasish" userId="edd6e4ee-d29c-47ab-9d83-54e56dfb54b9" providerId="ADAL" clId="{CDEDFD71-C77A-4557-9C5F-0440ED1F732C}" dt="2024-07-24T15:22:50.290" v="593" actId="26606"/>
          <ac:graphicFrameMkLst>
            <pc:docMk/>
            <pc:sldMk cId="3306952917" sldId="259"/>
            <ac:graphicFrameMk id="5" creationId="{D142A471-79A9-978B-C1C1-AD9F2FDBF637}"/>
          </ac:graphicFrameMkLst>
        </pc:graphicFrameChg>
        <pc:graphicFrameChg chg="add del">
          <ac:chgData name="Kar, Suddhasish" userId="edd6e4ee-d29c-47ab-9d83-54e56dfb54b9" providerId="ADAL" clId="{CDEDFD71-C77A-4557-9C5F-0440ED1F732C}" dt="2024-07-24T15:22:53.555" v="595" actId="26606"/>
          <ac:graphicFrameMkLst>
            <pc:docMk/>
            <pc:sldMk cId="3306952917" sldId="259"/>
            <ac:graphicFrameMk id="15" creationId="{52449190-3C07-E0EC-9AF3-08084FACFB77}"/>
          </ac:graphicFrameMkLst>
        </pc:graphicFrameChg>
        <pc:graphicFrameChg chg="add del">
          <ac:chgData name="Kar, Suddhasish" userId="edd6e4ee-d29c-47ab-9d83-54e56dfb54b9" providerId="ADAL" clId="{CDEDFD71-C77A-4557-9C5F-0440ED1F732C}" dt="2024-07-24T15:22:58.140" v="597" actId="26606"/>
          <ac:graphicFrameMkLst>
            <pc:docMk/>
            <pc:sldMk cId="3306952917" sldId="259"/>
            <ac:graphicFrameMk id="17" creationId="{D58E55BC-24B0-349C-5E14-B0D2D4D4FAB1}"/>
          </ac:graphicFrameMkLst>
        </pc:graphicFrameChg>
        <pc:graphicFrameChg chg="add del">
          <ac:chgData name="Kar, Suddhasish" userId="edd6e4ee-d29c-47ab-9d83-54e56dfb54b9" providerId="ADAL" clId="{CDEDFD71-C77A-4557-9C5F-0440ED1F732C}" dt="2024-07-24T15:23:04.508" v="599" actId="26606"/>
          <ac:graphicFrameMkLst>
            <pc:docMk/>
            <pc:sldMk cId="3306952917" sldId="259"/>
            <ac:graphicFrameMk id="19" creationId="{4F1C22D7-D041-1BAD-05FF-9745FE023DD4}"/>
          </ac:graphicFrameMkLst>
        </pc:graphicFrameChg>
        <pc:graphicFrameChg chg="add del">
          <ac:chgData name="Kar, Suddhasish" userId="edd6e4ee-d29c-47ab-9d83-54e56dfb54b9" providerId="ADAL" clId="{CDEDFD71-C77A-4557-9C5F-0440ED1F732C}" dt="2024-07-24T15:23:23.223" v="601" actId="26606"/>
          <ac:graphicFrameMkLst>
            <pc:docMk/>
            <pc:sldMk cId="3306952917" sldId="259"/>
            <ac:graphicFrameMk id="21" creationId="{C6738689-67AD-00A6-C3D2-AC66575DC7C5}"/>
          </ac:graphicFrameMkLst>
        </pc:graphicFrameChg>
        <pc:graphicFrameChg chg="add del">
          <ac:chgData name="Kar, Suddhasish" userId="edd6e4ee-d29c-47ab-9d83-54e56dfb54b9" providerId="ADAL" clId="{CDEDFD71-C77A-4557-9C5F-0440ED1F732C}" dt="2024-07-24T15:24:27.855" v="608" actId="26606"/>
          <ac:graphicFrameMkLst>
            <pc:docMk/>
            <pc:sldMk cId="3306952917" sldId="259"/>
            <ac:graphicFrameMk id="26" creationId="{D142A471-79A9-978B-C1C1-AD9F2FDBF637}"/>
          </ac:graphicFrameMkLst>
        </pc:graphicFrameChg>
        <pc:graphicFrameChg chg="add del">
          <ac:chgData name="Kar, Suddhasish" userId="edd6e4ee-d29c-47ab-9d83-54e56dfb54b9" providerId="ADAL" clId="{CDEDFD71-C77A-4557-9C5F-0440ED1F732C}" dt="2024-07-24T15:27:48.099" v="688" actId="26606"/>
          <ac:graphicFrameMkLst>
            <pc:docMk/>
            <pc:sldMk cId="3306952917" sldId="259"/>
            <ac:graphicFrameMk id="32" creationId="{450848CA-6B07-C0D0-BD83-BD6FFD1E609C}"/>
          </ac:graphicFrameMkLst>
        </pc:graphicFrameChg>
        <pc:graphicFrameChg chg="add del">
          <ac:chgData name="Kar, Suddhasish" userId="edd6e4ee-d29c-47ab-9d83-54e56dfb54b9" providerId="ADAL" clId="{CDEDFD71-C77A-4557-9C5F-0440ED1F732C}" dt="2024-07-24T15:28:00.537" v="692" actId="26606"/>
          <ac:graphicFrameMkLst>
            <pc:docMk/>
            <pc:sldMk cId="3306952917" sldId="259"/>
            <ac:graphicFrameMk id="39" creationId="{A162C5B9-AC6E-8628-2B86-A09CD083D4A4}"/>
          </ac:graphicFrameMkLst>
        </pc:graphicFrameChg>
        <pc:graphicFrameChg chg="add del">
          <ac:chgData name="Kar, Suddhasish" userId="edd6e4ee-d29c-47ab-9d83-54e56dfb54b9" providerId="ADAL" clId="{CDEDFD71-C77A-4557-9C5F-0440ED1F732C}" dt="2024-07-24T15:28:10.218" v="694" actId="26606"/>
          <ac:graphicFrameMkLst>
            <pc:docMk/>
            <pc:sldMk cId="3306952917" sldId="259"/>
            <ac:graphicFrameMk id="41" creationId="{1CDAEB9F-B194-FD66-B6C3-218CA3BA37E8}"/>
          </ac:graphicFrameMkLst>
        </pc:graphicFrameChg>
        <pc:graphicFrameChg chg="add del">
          <ac:chgData name="Kar, Suddhasish" userId="edd6e4ee-d29c-47ab-9d83-54e56dfb54b9" providerId="ADAL" clId="{CDEDFD71-C77A-4557-9C5F-0440ED1F732C}" dt="2024-07-24T15:28:17.933" v="696" actId="26606"/>
          <ac:graphicFrameMkLst>
            <pc:docMk/>
            <pc:sldMk cId="3306952917" sldId="259"/>
            <ac:graphicFrameMk id="43" creationId="{407A85D2-2834-C39C-EDA9-98A97EFF6462}"/>
          </ac:graphicFrameMkLst>
        </pc:graphicFrameChg>
        <pc:graphicFrameChg chg="add del">
          <ac:chgData name="Kar, Suddhasish" userId="edd6e4ee-d29c-47ab-9d83-54e56dfb54b9" providerId="ADAL" clId="{CDEDFD71-C77A-4557-9C5F-0440ED1F732C}" dt="2024-07-24T15:28:28.517" v="700" actId="26606"/>
          <ac:graphicFrameMkLst>
            <pc:docMk/>
            <pc:sldMk cId="3306952917" sldId="259"/>
            <ac:graphicFrameMk id="54" creationId="{3E5FE0EA-BC34-0717-ABE1-CCF11DE2916D}"/>
          </ac:graphicFrameMkLst>
        </pc:graphicFrameChg>
        <pc:graphicFrameChg chg="add del">
          <ac:chgData name="Kar, Suddhasish" userId="edd6e4ee-d29c-47ab-9d83-54e56dfb54b9" providerId="ADAL" clId="{CDEDFD71-C77A-4557-9C5F-0440ED1F732C}" dt="2024-07-24T15:28:39.100" v="702" actId="26606"/>
          <ac:graphicFrameMkLst>
            <pc:docMk/>
            <pc:sldMk cId="3306952917" sldId="259"/>
            <ac:graphicFrameMk id="68" creationId="{450848CA-6B07-C0D0-BD83-BD6FFD1E609C}"/>
          </ac:graphicFrameMkLst>
        </pc:graphicFrameChg>
        <pc:graphicFrameChg chg="add del">
          <ac:chgData name="Kar, Suddhasish" userId="edd6e4ee-d29c-47ab-9d83-54e56dfb54b9" providerId="ADAL" clId="{CDEDFD71-C77A-4557-9C5F-0440ED1F732C}" dt="2024-07-24T15:28:42.169" v="704" actId="26606"/>
          <ac:graphicFrameMkLst>
            <pc:docMk/>
            <pc:sldMk cId="3306952917" sldId="259"/>
            <ac:graphicFrameMk id="73" creationId="{3E5FE0EA-BC34-0717-ABE1-CCF11DE2916D}"/>
          </ac:graphicFrameMkLst>
        </pc:graphicFrameChg>
        <pc:graphicFrameChg chg="add del">
          <ac:chgData name="Kar, Suddhasish" userId="edd6e4ee-d29c-47ab-9d83-54e56dfb54b9" providerId="ADAL" clId="{CDEDFD71-C77A-4557-9C5F-0440ED1F732C}" dt="2024-07-24T15:28:54.652" v="706" actId="26606"/>
          <ac:graphicFrameMkLst>
            <pc:docMk/>
            <pc:sldMk cId="3306952917" sldId="259"/>
            <ac:graphicFrameMk id="78" creationId="{35E2D212-0085-58C8-D09B-B0B8E1C917D1}"/>
          </ac:graphicFrameMkLst>
        </pc:graphicFrameChg>
        <pc:graphicFrameChg chg="add del">
          <ac:chgData name="Kar, Suddhasish" userId="edd6e4ee-d29c-47ab-9d83-54e56dfb54b9" providerId="ADAL" clId="{CDEDFD71-C77A-4557-9C5F-0440ED1F732C}" dt="2024-07-24T15:29:08.809" v="714" actId="26606"/>
          <ac:graphicFrameMkLst>
            <pc:docMk/>
            <pc:sldMk cId="3306952917" sldId="259"/>
            <ac:graphicFrameMk id="121" creationId="{1CDAEB9F-B194-FD66-B6C3-218CA3BA37E8}"/>
          </ac:graphicFrameMkLst>
        </pc:graphicFrameChg>
        <pc:graphicFrameChg chg="add del">
          <ac:chgData name="Kar, Suddhasish" userId="edd6e4ee-d29c-47ab-9d83-54e56dfb54b9" providerId="ADAL" clId="{CDEDFD71-C77A-4557-9C5F-0440ED1F732C}" dt="2024-07-24T15:29:09.851" v="716" actId="26606"/>
          <ac:graphicFrameMkLst>
            <pc:docMk/>
            <pc:sldMk cId="3306952917" sldId="259"/>
            <ac:graphicFrameMk id="123" creationId="{A162C5B9-AC6E-8628-2B86-A09CD083D4A4}"/>
          </ac:graphicFrameMkLst>
        </pc:graphicFrameChg>
        <pc:graphicFrameChg chg="add del">
          <ac:chgData name="Kar, Suddhasish" userId="edd6e4ee-d29c-47ab-9d83-54e56dfb54b9" providerId="ADAL" clId="{CDEDFD71-C77A-4557-9C5F-0440ED1F732C}" dt="2024-07-24T15:29:14.165" v="718" actId="26606"/>
          <ac:graphicFrameMkLst>
            <pc:docMk/>
            <pc:sldMk cId="3306952917" sldId="259"/>
            <ac:graphicFrameMk id="125" creationId="{0FA51D6D-D30C-F91E-58ED-763124683A7E}"/>
          </ac:graphicFrameMkLst>
        </pc:graphicFrameChg>
        <pc:graphicFrameChg chg="add del">
          <ac:chgData name="Kar, Suddhasish" userId="edd6e4ee-d29c-47ab-9d83-54e56dfb54b9" providerId="ADAL" clId="{CDEDFD71-C77A-4557-9C5F-0440ED1F732C}" dt="2024-07-24T15:29:25.951" v="720" actId="26606"/>
          <ac:graphicFrameMkLst>
            <pc:docMk/>
            <pc:sldMk cId="3306952917" sldId="259"/>
            <ac:graphicFrameMk id="127" creationId="{A162C5B9-AC6E-8628-2B86-A09CD083D4A4}"/>
          </ac:graphicFrameMkLst>
        </pc:graphicFrameChg>
        <pc:graphicFrameChg chg="add del">
          <ac:chgData name="Kar, Suddhasish" userId="edd6e4ee-d29c-47ab-9d83-54e56dfb54b9" providerId="ADAL" clId="{CDEDFD71-C77A-4557-9C5F-0440ED1F732C}" dt="2024-07-24T15:29:30.315" v="722" actId="26606"/>
          <ac:graphicFrameMkLst>
            <pc:docMk/>
            <pc:sldMk cId="3306952917" sldId="259"/>
            <ac:graphicFrameMk id="141" creationId="{8E9ECF8B-C9F4-995B-FADD-30859527687D}"/>
          </ac:graphicFrameMkLst>
        </pc:graphicFrameChg>
        <pc:graphicFrameChg chg="add del">
          <ac:chgData name="Kar, Suddhasish" userId="edd6e4ee-d29c-47ab-9d83-54e56dfb54b9" providerId="ADAL" clId="{CDEDFD71-C77A-4557-9C5F-0440ED1F732C}" dt="2024-07-24T15:29:32.390" v="724" actId="26606"/>
          <ac:graphicFrameMkLst>
            <pc:docMk/>
            <pc:sldMk cId="3306952917" sldId="259"/>
            <ac:graphicFrameMk id="146" creationId="{3E5FE0EA-BC34-0717-ABE1-CCF11DE2916D}"/>
          </ac:graphicFrameMkLst>
        </pc:graphicFrameChg>
        <pc:graphicFrameChg chg="add del">
          <ac:chgData name="Kar, Suddhasish" userId="edd6e4ee-d29c-47ab-9d83-54e56dfb54b9" providerId="ADAL" clId="{CDEDFD71-C77A-4557-9C5F-0440ED1F732C}" dt="2024-07-24T15:30:33.531" v="727" actId="26606"/>
          <ac:graphicFrameMkLst>
            <pc:docMk/>
            <pc:sldMk cId="3306952917" sldId="259"/>
            <ac:graphicFrameMk id="151" creationId="{1661A9FF-B5F8-C46C-FCFF-CD0571B72786}"/>
          </ac:graphicFrameMkLst>
        </pc:graphicFrameChg>
        <pc:graphicFrameChg chg="add del">
          <ac:chgData name="Kar, Suddhasish" userId="edd6e4ee-d29c-47ab-9d83-54e56dfb54b9" providerId="ADAL" clId="{CDEDFD71-C77A-4557-9C5F-0440ED1F732C}" dt="2024-07-24T15:30:40.697" v="731" actId="26606"/>
          <ac:graphicFrameMkLst>
            <pc:docMk/>
            <pc:sldMk cId="3306952917" sldId="259"/>
            <ac:graphicFrameMk id="164" creationId="{7829C3DE-A965-4186-B18B-259C5BBF3E8D}"/>
          </ac:graphicFrameMkLst>
        </pc:graphicFrameChg>
        <pc:graphicFrameChg chg="add del">
          <ac:chgData name="Kar, Suddhasish" userId="edd6e4ee-d29c-47ab-9d83-54e56dfb54b9" providerId="ADAL" clId="{CDEDFD71-C77A-4557-9C5F-0440ED1F732C}" dt="2024-07-24T15:31:20.677" v="733" actId="26606"/>
          <ac:graphicFrameMkLst>
            <pc:docMk/>
            <pc:sldMk cId="3306952917" sldId="259"/>
            <ac:graphicFrameMk id="167" creationId="{5A34D1D0-D684-85C0-33F9-86866F913909}"/>
          </ac:graphicFrameMkLst>
        </pc:graphicFrameChg>
        <pc:cxnChg chg="add del">
          <ac:chgData name="Kar, Suddhasish" userId="edd6e4ee-d29c-47ab-9d83-54e56dfb54b9" providerId="ADAL" clId="{CDEDFD71-C77A-4557-9C5F-0440ED1F732C}" dt="2024-07-24T15:27:54.917" v="690" actId="26606"/>
          <ac:cxnSpMkLst>
            <pc:docMk/>
            <pc:sldMk cId="3306952917" sldId="259"/>
            <ac:cxnSpMk id="12" creationId="{063B6EC6-D752-4EE7-908B-F8F19E8C7FEA}"/>
          </ac:cxnSpMkLst>
        </pc:cxnChg>
        <pc:cxnChg chg="add del">
          <ac:chgData name="Kar, Suddhasish" userId="edd6e4ee-d29c-47ab-9d83-54e56dfb54b9" providerId="ADAL" clId="{CDEDFD71-C77A-4557-9C5F-0440ED1F732C}" dt="2024-07-24T15:27:54.917" v="690" actId="26606"/>
          <ac:cxnSpMkLst>
            <pc:docMk/>
            <pc:sldMk cId="3306952917" sldId="259"/>
            <ac:cxnSpMk id="14" creationId="{EFECD4E8-AD3E-4228-82A2-9461958EA94D}"/>
          </ac:cxnSpMkLst>
        </pc:cxnChg>
        <pc:cxnChg chg="add del">
          <ac:chgData name="Kar, Suddhasish" userId="edd6e4ee-d29c-47ab-9d83-54e56dfb54b9" providerId="ADAL" clId="{CDEDFD71-C77A-4557-9C5F-0440ED1F732C}" dt="2024-07-24T15:28:25.601" v="698" actId="26606"/>
          <ac:cxnSpMkLst>
            <pc:docMk/>
            <pc:sldMk cId="3306952917" sldId="259"/>
            <ac:cxnSpMk id="47" creationId="{1A1FE6BB-DFB2-4080-9B5E-076EF5DDE67B}"/>
          </ac:cxnSpMkLst>
        </pc:cxnChg>
        <pc:cxnChg chg="add del">
          <ac:chgData name="Kar, Suddhasish" userId="edd6e4ee-d29c-47ab-9d83-54e56dfb54b9" providerId="ADAL" clId="{CDEDFD71-C77A-4557-9C5F-0440ED1F732C}" dt="2024-07-24T15:29:05.234" v="712" actId="26606"/>
          <ac:cxnSpMkLst>
            <pc:docMk/>
            <pc:sldMk cId="3306952917" sldId="259"/>
            <ac:cxnSpMk id="111" creationId="{1A901C3D-CFAE-460D-BD0E-7D22164D7DFB}"/>
          </ac:cxnSpMkLst>
        </pc:cxnChg>
        <pc:cxnChg chg="add del">
          <ac:chgData name="Kar, Suddhasish" userId="edd6e4ee-d29c-47ab-9d83-54e56dfb54b9" providerId="ADAL" clId="{CDEDFD71-C77A-4557-9C5F-0440ED1F732C}" dt="2024-07-24T15:29:05.234" v="712" actId="26606"/>
          <ac:cxnSpMkLst>
            <pc:docMk/>
            <pc:sldMk cId="3306952917" sldId="259"/>
            <ac:cxnSpMk id="112" creationId="{837C0EA9-1437-4437-9D20-2BBDA1AA9FF8}"/>
          </ac:cxnSpMkLst>
        </pc:cxnChg>
        <pc:cxnChg chg="add del">
          <ac:chgData name="Kar, Suddhasish" userId="edd6e4ee-d29c-47ab-9d83-54e56dfb54b9" providerId="ADAL" clId="{CDEDFD71-C77A-4557-9C5F-0440ED1F732C}" dt="2024-07-24T15:31:20.677" v="734" actId="26606"/>
          <ac:cxnSpMkLst>
            <pc:docMk/>
            <pc:sldMk cId="3306952917" sldId="259"/>
            <ac:cxnSpMk id="148" creationId="{0B5F7E3B-C5F1-40E0-A491-558BAFBC1127}"/>
          </ac:cxnSpMkLst>
        </pc:cxnChg>
        <pc:cxnChg chg="add del">
          <ac:chgData name="Kar, Suddhasish" userId="edd6e4ee-d29c-47ab-9d83-54e56dfb54b9" providerId="ADAL" clId="{CDEDFD71-C77A-4557-9C5F-0440ED1F732C}" dt="2024-07-24T15:30:40.697" v="731" actId="26606"/>
          <ac:cxnSpMkLst>
            <pc:docMk/>
            <pc:sldMk cId="3306952917" sldId="259"/>
            <ac:cxnSpMk id="163" creationId="{0B5F7E3B-C5F1-40E0-A491-558BAFBC1127}"/>
          </ac:cxnSpMkLst>
        </pc:cxnChg>
        <pc:cxnChg chg="add del">
          <ac:chgData name="Kar, Suddhasish" userId="edd6e4ee-d29c-47ab-9d83-54e56dfb54b9" providerId="ADAL" clId="{CDEDFD71-C77A-4557-9C5F-0440ED1F732C}" dt="2024-07-24T15:31:20.677" v="733" actId="26606"/>
          <ac:cxnSpMkLst>
            <pc:docMk/>
            <pc:sldMk cId="3306952917" sldId="259"/>
            <ac:cxnSpMk id="166" creationId="{0B5F7E3B-C5F1-40E0-A491-558BAFBC1127}"/>
          </ac:cxnSpMkLst>
        </pc:cxnChg>
        <pc:cxnChg chg="add del">
          <ac:chgData name="Kar, Suddhasish" userId="edd6e4ee-d29c-47ab-9d83-54e56dfb54b9" providerId="ADAL" clId="{CDEDFD71-C77A-4557-9C5F-0440ED1F732C}" dt="2024-07-24T15:54:28.391" v="1360"/>
          <ac:cxnSpMkLst>
            <pc:docMk/>
            <pc:sldMk cId="3306952917" sldId="259"/>
            <ac:cxnSpMk id="169" creationId="{0B5F7E3B-C5F1-40E0-A491-558BAFBC1127}"/>
          </ac:cxnSpMkLst>
        </pc:cxnChg>
      </pc:sldChg>
      <pc:sldChg chg="addSp delSp modSp new mod setBg delDesignElem">
        <pc:chgData name="Kar, Suddhasish" userId="edd6e4ee-d29c-47ab-9d83-54e56dfb54b9" providerId="ADAL" clId="{CDEDFD71-C77A-4557-9C5F-0440ED1F732C}" dt="2024-07-24T16:09:34.368" v="1408"/>
        <pc:sldMkLst>
          <pc:docMk/>
          <pc:sldMk cId="1708689163" sldId="260"/>
        </pc:sldMkLst>
        <pc:spChg chg="mod">
          <ac:chgData name="Kar, Suddhasish" userId="edd6e4ee-d29c-47ab-9d83-54e56dfb54b9" providerId="ADAL" clId="{CDEDFD71-C77A-4557-9C5F-0440ED1F732C}" dt="2024-07-24T15:54:47.599" v="1361" actId="26606"/>
          <ac:spMkLst>
            <pc:docMk/>
            <pc:sldMk cId="1708689163" sldId="260"/>
            <ac:spMk id="2" creationId="{50BDAD76-4796-1AB5-701F-AEA0C2B1683B}"/>
          </ac:spMkLst>
        </pc:spChg>
        <pc:spChg chg="del mod">
          <ac:chgData name="Kar, Suddhasish" userId="edd6e4ee-d29c-47ab-9d83-54e56dfb54b9" providerId="ADAL" clId="{CDEDFD71-C77A-4557-9C5F-0440ED1F732C}" dt="2024-07-24T15:54:47.599" v="1361" actId="26606"/>
          <ac:spMkLst>
            <pc:docMk/>
            <pc:sldMk cId="1708689163" sldId="260"/>
            <ac:spMk id="3" creationId="{CA8DB6BC-5698-11DE-1DE7-CDFF56B359A4}"/>
          </ac:spMkLst>
        </pc:spChg>
        <pc:spChg chg="add del">
          <ac:chgData name="Kar, Suddhasish" userId="edd6e4ee-d29c-47ab-9d83-54e56dfb54b9" providerId="ADAL" clId="{CDEDFD71-C77A-4557-9C5F-0440ED1F732C}" dt="2024-07-24T16:09:34.368" v="1408"/>
          <ac:spMkLst>
            <pc:docMk/>
            <pc:sldMk cId="1708689163" sldId="260"/>
            <ac:spMk id="9" creationId="{9F4444CE-BC8D-4D61-B303-4C05614E62AB}"/>
          </ac:spMkLst>
        </pc:spChg>
        <pc:spChg chg="add del">
          <ac:chgData name="Kar, Suddhasish" userId="edd6e4ee-d29c-47ab-9d83-54e56dfb54b9" providerId="ADAL" clId="{CDEDFD71-C77A-4557-9C5F-0440ED1F732C}" dt="2024-07-24T16:09:34.368" v="1408"/>
          <ac:spMkLst>
            <pc:docMk/>
            <pc:sldMk cId="1708689163" sldId="260"/>
            <ac:spMk id="11" creationId="{73772B81-181F-48B7-8826-4D9686D15DF5}"/>
          </ac:spMkLst>
        </pc:spChg>
        <pc:spChg chg="add del">
          <ac:chgData name="Kar, Suddhasish" userId="edd6e4ee-d29c-47ab-9d83-54e56dfb54b9" providerId="ADAL" clId="{CDEDFD71-C77A-4557-9C5F-0440ED1F732C}" dt="2024-07-24T16:09:34.368" v="1408"/>
          <ac:spMkLst>
            <pc:docMk/>
            <pc:sldMk cId="1708689163" sldId="260"/>
            <ac:spMk id="13" creationId="{B2205F6E-03C6-4E92-877C-E2482F6599AA}"/>
          </ac:spMkLst>
        </pc:spChg>
        <pc:graphicFrameChg chg="add mod">
          <ac:chgData name="Kar, Suddhasish" userId="edd6e4ee-d29c-47ab-9d83-54e56dfb54b9" providerId="ADAL" clId="{CDEDFD71-C77A-4557-9C5F-0440ED1F732C}" dt="2024-07-24T15:55:12.107" v="1365" actId="20577"/>
          <ac:graphicFrameMkLst>
            <pc:docMk/>
            <pc:sldMk cId="1708689163" sldId="260"/>
            <ac:graphicFrameMk id="5" creationId="{60D75D5A-C96D-52B3-BE1C-587909A64ABA}"/>
          </ac:graphicFrameMkLst>
        </pc:graphicFrameChg>
      </pc:sldChg>
      <pc:sldChg chg="modSp new del">
        <pc:chgData name="Kar, Suddhasish" userId="edd6e4ee-d29c-47ab-9d83-54e56dfb54b9" providerId="ADAL" clId="{CDEDFD71-C77A-4557-9C5F-0440ED1F732C}" dt="2024-07-24T15:24:27.126" v="607" actId="680"/>
        <pc:sldMkLst>
          <pc:docMk/>
          <pc:sldMk cId="1883350421" sldId="260"/>
        </pc:sldMkLst>
        <pc:spChg chg="mod">
          <ac:chgData name="Kar, Suddhasish" userId="edd6e4ee-d29c-47ab-9d83-54e56dfb54b9" providerId="ADAL" clId="{CDEDFD71-C77A-4557-9C5F-0440ED1F732C}" dt="2024-07-24T15:24:26.737" v="606"/>
          <ac:spMkLst>
            <pc:docMk/>
            <pc:sldMk cId="1883350421" sldId="260"/>
            <ac:spMk id="2" creationId="{ED30E07E-DA1D-E3B8-87A2-D73999D45B2A}"/>
          </ac:spMkLst>
        </pc:spChg>
        <pc:spChg chg="mod">
          <ac:chgData name="Kar, Suddhasish" userId="edd6e4ee-d29c-47ab-9d83-54e56dfb54b9" providerId="ADAL" clId="{CDEDFD71-C77A-4557-9C5F-0440ED1F732C}" dt="2024-07-24T15:24:26.737" v="606"/>
          <ac:spMkLst>
            <pc:docMk/>
            <pc:sldMk cId="1883350421" sldId="260"/>
            <ac:spMk id="3" creationId="{FA6F42DD-C338-798A-5C63-F3AF7E20A193}"/>
          </ac:spMkLst>
        </pc:spChg>
      </pc:sldChg>
      <pc:sldChg chg="add del">
        <pc:chgData name="Kar, Suddhasish" userId="edd6e4ee-d29c-47ab-9d83-54e56dfb54b9" providerId="ADAL" clId="{CDEDFD71-C77A-4557-9C5F-0440ED1F732C}" dt="2024-07-24T15:32:14.363" v="739" actId="2696"/>
        <pc:sldMkLst>
          <pc:docMk/>
          <pc:sldMk cId="1937892102" sldId="260"/>
        </pc:sldMkLst>
      </pc:sldChg>
      <pc:sldChg chg="addSp delSp modSp new mod setBg">
        <pc:chgData name="Kar, Suddhasish" userId="edd6e4ee-d29c-47ab-9d83-54e56dfb54b9" providerId="ADAL" clId="{CDEDFD71-C77A-4557-9C5F-0440ED1F732C}" dt="2024-07-24T17:36:55.765" v="2361"/>
        <pc:sldMkLst>
          <pc:docMk/>
          <pc:sldMk cId="2587143888" sldId="261"/>
        </pc:sldMkLst>
        <pc:spChg chg="mod">
          <ac:chgData name="Kar, Suddhasish" userId="edd6e4ee-d29c-47ab-9d83-54e56dfb54b9" providerId="ADAL" clId="{CDEDFD71-C77A-4557-9C5F-0440ED1F732C}" dt="2024-07-24T17:36:55.765" v="2361"/>
          <ac:spMkLst>
            <pc:docMk/>
            <pc:sldMk cId="2587143888" sldId="261"/>
            <ac:spMk id="2" creationId="{4EF568FE-8102-B0A9-0B52-7A76D0BEC03D}"/>
          </ac:spMkLst>
        </pc:spChg>
        <pc:spChg chg="mod">
          <ac:chgData name="Kar, Suddhasish" userId="edd6e4ee-d29c-47ab-9d83-54e56dfb54b9" providerId="ADAL" clId="{CDEDFD71-C77A-4557-9C5F-0440ED1F732C}" dt="2024-07-24T16:12:48.540" v="1440" actId="255"/>
          <ac:spMkLst>
            <pc:docMk/>
            <pc:sldMk cId="2587143888" sldId="261"/>
            <ac:spMk id="3" creationId="{B0173E5E-17BA-B32C-B293-B06900952F63}"/>
          </ac:spMkLst>
        </pc:spChg>
        <pc:spChg chg="add del">
          <ac:chgData name="Kar, Suddhasish" userId="edd6e4ee-d29c-47ab-9d83-54e56dfb54b9" providerId="ADAL" clId="{CDEDFD71-C77A-4557-9C5F-0440ED1F732C}" dt="2024-07-24T16:09:56.207" v="1414" actId="26606"/>
          <ac:spMkLst>
            <pc:docMk/>
            <pc:sldMk cId="2587143888" sldId="261"/>
            <ac:spMk id="10" creationId="{C2C29CB1-9F74-4879-A6AF-AEA67B6F1F4D}"/>
          </ac:spMkLst>
        </pc:spChg>
        <pc:spChg chg="add del">
          <ac:chgData name="Kar, Suddhasish" userId="edd6e4ee-d29c-47ab-9d83-54e56dfb54b9" providerId="ADAL" clId="{CDEDFD71-C77A-4557-9C5F-0440ED1F732C}" dt="2024-07-24T16:09:56.207" v="1414" actId="26606"/>
          <ac:spMkLst>
            <pc:docMk/>
            <pc:sldMk cId="2587143888" sldId="261"/>
            <ac:spMk id="11" creationId="{E80B86A7-A1EC-475B-9166-88902B033A38}"/>
          </ac:spMkLst>
        </pc:spChg>
        <pc:spChg chg="add del">
          <ac:chgData name="Kar, Suddhasish" userId="edd6e4ee-d29c-47ab-9d83-54e56dfb54b9" providerId="ADAL" clId="{CDEDFD71-C77A-4557-9C5F-0440ED1F732C}" dt="2024-07-24T16:09:56.207" v="1414" actId="26606"/>
          <ac:spMkLst>
            <pc:docMk/>
            <pc:sldMk cId="2587143888" sldId="261"/>
            <ac:spMk id="12" creationId="{7E2C7115-5336-410C-AD71-0F0952A2E5A7}"/>
          </ac:spMkLst>
        </pc:spChg>
        <pc:spChg chg="add del">
          <ac:chgData name="Kar, Suddhasish" userId="edd6e4ee-d29c-47ab-9d83-54e56dfb54b9" providerId="ADAL" clId="{CDEDFD71-C77A-4557-9C5F-0440ED1F732C}" dt="2024-07-24T16:09:58.351" v="1417" actId="26606"/>
          <ac:spMkLst>
            <pc:docMk/>
            <pc:sldMk cId="2587143888" sldId="261"/>
            <ac:spMk id="14" creationId="{F10FD715-4DCE-4779-B634-EC78315EA213}"/>
          </ac:spMkLst>
        </pc:spChg>
        <pc:spChg chg="add del">
          <ac:chgData name="Kar, Suddhasish" userId="edd6e4ee-d29c-47ab-9d83-54e56dfb54b9" providerId="ADAL" clId="{CDEDFD71-C77A-4557-9C5F-0440ED1F732C}" dt="2024-07-24T16:09:58.351" v="1417" actId="26606"/>
          <ac:spMkLst>
            <pc:docMk/>
            <pc:sldMk cId="2587143888" sldId="261"/>
            <ac:spMk id="15" creationId="{603AE127-802C-459A-A612-DB85B67F0DC0}"/>
          </ac:spMkLst>
        </pc:spChg>
        <pc:spChg chg="add del">
          <ac:chgData name="Kar, Suddhasish" userId="edd6e4ee-d29c-47ab-9d83-54e56dfb54b9" providerId="ADAL" clId="{CDEDFD71-C77A-4557-9C5F-0440ED1F732C}" dt="2024-07-24T16:09:58.351" v="1417" actId="26606"/>
          <ac:spMkLst>
            <pc:docMk/>
            <pc:sldMk cId="2587143888" sldId="261"/>
            <ac:spMk id="16" creationId="{9323D83D-50D6-4040-A58B-FCEA340F886A}"/>
          </ac:spMkLst>
        </pc:spChg>
        <pc:spChg chg="add del">
          <ac:chgData name="Kar, Suddhasish" userId="edd6e4ee-d29c-47ab-9d83-54e56dfb54b9" providerId="ADAL" clId="{CDEDFD71-C77A-4557-9C5F-0440ED1F732C}" dt="2024-07-24T16:10:06.800" v="1420" actId="26606"/>
          <ac:spMkLst>
            <pc:docMk/>
            <pc:sldMk cId="2587143888" sldId="261"/>
            <ac:spMk id="18" creationId="{27B538D5-95DB-47ED-9CB4-34AE5BF78E6B}"/>
          </ac:spMkLst>
        </pc:spChg>
        <pc:spChg chg="add del">
          <ac:chgData name="Kar, Suddhasish" userId="edd6e4ee-d29c-47ab-9d83-54e56dfb54b9" providerId="ADAL" clId="{CDEDFD71-C77A-4557-9C5F-0440ED1F732C}" dt="2024-07-24T16:10:06.800" v="1420" actId="26606"/>
          <ac:spMkLst>
            <pc:docMk/>
            <pc:sldMk cId="2587143888" sldId="261"/>
            <ac:spMk id="19" creationId="{8DF4D7F6-81B5-452A-9CE6-76D81F91D41B}"/>
          </ac:spMkLst>
        </pc:spChg>
        <pc:spChg chg="add del">
          <ac:chgData name="Kar, Suddhasish" userId="edd6e4ee-d29c-47ab-9d83-54e56dfb54b9" providerId="ADAL" clId="{CDEDFD71-C77A-4557-9C5F-0440ED1F732C}" dt="2024-07-24T16:10:06.800" v="1420" actId="26606"/>
          <ac:spMkLst>
            <pc:docMk/>
            <pc:sldMk cId="2587143888" sldId="261"/>
            <ac:spMk id="20" creationId="{4600514D-20FB-4559-97DC-D1DC39E6C3DE}"/>
          </ac:spMkLst>
        </pc:spChg>
        <pc:spChg chg="add del">
          <ac:chgData name="Kar, Suddhasish" userId="edd6e4ee-d29c-47ab-9d83-54e56dfb54b9" providerId="ADAL" clId="{CDEDFD71-C77A-4557-9C5F-0440ED1F732C}" dt="2024-07-24T16:10:06.800" v="1420" actId="26606"/>
          <ac:spMkLst>
            <pc:docMk/>
            <pc:sldMk cId="2587143888" sldId="261"/>
            <ac:spMk id="21" creationId="{266F638A-E405-4AC0-B984-72E5813B0DD1}"/>
          </ac:spMkLst>
        </pc:spChg>
        <pc:cxnChg chg="add del">
          <ac:chgData name="Kar, Suddhasish" userId="edd6e4ee-d29c-47ab-9d83-54e56dfb54b9" providerId="ADAL" clId="{CDEDFD71-C77A-4557-9C5F-0440ED1F732C}" dt="2024-07-24T16:09:54.440" v="1411" actId="26606"/>
          <ac:cxnSpMkLst>
            <pc:docMk/>
            <pc:sldMk cId="2587143888" sldId="261"/>
            <ac:cxnSpMk id="8" creationId="{0B5F7E3B-C5F1-40E0-A491-558BAFBC1127}"/>
          </ac:cxnSpMkLst>
        </pc:cxnChg>
        <pc:cxnChg chg="add del">
          <ac:chgData name="Kar, Suddhasish" userId="edd6e4ee-d29c-47ab-9d83-54e56dfb54b9" providerId="ADAL" clId="{CDEDFD71-C77A-4557-9C5F-0440ED1F732C}" dt="2024-07-24T16:09:58.351" v="1417" actId="26606"/>
          <ac:cxnSpMkLst>
            <pc:docMk/>
            <pc:sldMk cId="2587143888" sldId="261"/>
            <ac:cxnSpMk id="17" creationId="{1A1FE6BB-DFB2-4080-9B5E-076EF5DDE67B}"/>
          </ac:cxnSpMkLst>
        </pc:cxnChg>
        <pc:cxnChg chg="add del">
          <ac:chgData name="Kar, Suddhasish" userId="edd6e4ee-d29c-47ab-9d83-54e56dfb54b9" providerId="ADAL" clId="{CDEDFD71-C77A-4557-9C5F-0440ED1F732C}" dt="2024-07-24T16:10:06.800" v="1420" actId="26606"/>
          <ac:cxnSpMkLst>
            <pc:docMk/>
            <pc:sldMk cId="2587143888" sldId="261"/>
            <ac:cxnSpMk id="22" creationId="{7D1CBE93-B17D-4509-843C-82287C38032A}"/>
          </ac:cxnSpMkLst>
        </pc:cxnChg>
        <pc:cxnChg chg="add del">
          <ac:chgData name="Kar, Suddhasish" userId="edd6e4ee-d29c-47ab-9d83-54e56dfb54b9" providerId="ADAL" clId="{CDEDFD71-C77A-4557-9C5F-0440ED1F732C}" dt="2024-07-24T16:10:06.800" v="1420" actId="26606"/>
          <ac:cxnSpMkLst>
            <pc:docMk/>
            <pc:sldMk cId="2587143888" sldId="261"/>
            <ac:cxnSpMk id="23" creationId="{AE6277B4-6A43-48AB-89B2-3442221619CC}"/>
          </ac:cxnSpMkLst>
        </pc:cxnChg>
      </pc:sldChg>
      <pc:sldChg chg="modSp new mod">
        <pc:chgData name="Kar, Suddhasish" userId="edd6e4ee-d29c-47ab-9d83-54e56dfb54b9" providerId="ADAL" clId="{CDEDFD71-C77A-4557-9C5F-0440ED1F732C}" dt="2024-07-24T17:36:55.765" v="2361"/>
        <pc:sldMkLst>
          <pc:docMk/>
          <pc:sldMk cId="3914764260" sldId="262"/>
        </pc:sldMkLst>
        <pc:spChg chg="mod">
          <ac:chgData name="Kar, Suddhasish" userId="edd6e4ee-d29c-47ab-9d83-54e56dfb54b9" providerId="ADAL" clId="{CDEDFD71-C77A-4557-9C5F-0440ED1F732C}" dt="2024-07-24T17:36:55.765" v="2361"/>
          <ac:spMkLst>
            <pc:docMk/>
            <pc:sldMk cId="3914764260" sldId="262"/>
            <ac:spMk id="2" creationId="{6216E694-7C71-5832-000E-AA51A258C67C}"/>
          </ac:spMkLst>
        </pc:spChg>
        <pc:spChg chg="mod">
          <ac:chgData name="Kar, Suddhasish" userId="edd6e4ee-d29c-47ab-9d83-54e56dfb54b9" providerId="ADAL" clId="{CDEDFD71-C77A-4557-9C5F-0440ED1F732C}" dt="2024-07-24T16:13:19.789" v="1443" actId="14100"/>
          <ac:spMkLst>
            <pc:docMk/>
            <pc:sldMk cId="3914764260" sldId="262"/>
            <ac:spMk id="3" creationId="{0E1AA9C7-DAA3-B033-EA5A-6FB0F619403F}"/>
          </ac:spMkLst>
        </pc:spChg>
      </pc:sldChg>
      <pc:sldChg chg="addSp delSp modSp new mod setBg delDesignElem">
        <pc:chgData name="Kar, Suddhasish" userId="edd6e4ee-d29c-47ab-9d83-54e56dfb54b9" providerId="ADAL" clId="{CDEDFD71-C77A-4557-9C5F-0440ED1F732C}" dt="2024-07-24T16:58:20.021" v="2011"/>
        <pc:sldMkLst>
          <pc:docMk/>
          <pc:sldMk cId="3963368280" sldId="263"/>
        </pc:sldMkLst>
        <pc:spChg chg="mod">
          <ac:chgData name="Kar, Suddhasish" userId="edd6e4ee-d29c-47ab-9d83-54e56dfb54b9" providerId="ADAL" clId="{CDEDFD71-C77A-4557-9C5F-0440ED1F732C}" dt="2024-07-24T16:36:37.527" v="1919" actId="26606"/>
          <ac:spMkLst>
            <pc:docMk/>
            <pc:sldMk cId="3963368280" sldId="263"/>
            <ac:spMk id="2" creationId="{E6ED7A0F-8D5D-56F1-4B33-6335491F259B}"/>
          </ac:spMkLst>
        </pc:spChg>
        <pc:spChg chg="mod">
          <ac:chgData name="Kar, Suddhasish" userId="edd6e4ee-d29c-47ab-9d83-54e56dfb54b9" providerId="ADAL" clId="{CDEDFD71-C77A-4557-9C5F-0440ED1F732C}" dt="2024-07-24T16:36:37.527" v="1919" actId="26606"/>
          <ac:spMkLst>
            <pc:docMk/>
            <pc:sldMk cId="3963368280" sldId="263"/>
            <ac:spMk id="3" creationId="{94670BF6-EFC0-B416-6C64-DA24C545A05E}"/>
          </ac:spMkLst>
        </pc:spChg>
        <pc:spChg chg="add del">
          <ac:chgData name="Kar, Suddhasish" userId="edd6e4ee-d29c-47ab-9d83-54e56dfb54b9" providerId="ADAL" clId="{CDEDFD71-C77A-4557-9C5F-0440ED1F732C}" dt="2024-07-24T16:37:02.988" v="1924" actId="26606"/>
          <ac:spMkLst>
            <pc:docMk/>
            <pc:sldMk cId="3963368280" sldId="263"/>
            <ac:spMk id="9" creationId="{32E831C8-E18D-43FE-8879-E8ACEFD3B109}"/>
          </ac:spMkLst>
        </pc:spChg>
        <pc:spChg chg="add del">
          <ac:chgData name="Kar, Suddhasish" userId="edd6e4ee-d29c-47ab-9d83-54e56dfb54b9" providerId="ADAL" clId="{CDEDFD71-C77A-4557-9C5F-0440ED1F732C}" dt="2024-07-24T16:36:08.543" v="1917" actId="26606"/>
          <ac:spMkLst>
            <pc:docMk/>
            <pc:sldMk cId="3963368280" sldId="263"/>
            <ac:spMk id="12" creationId="{82FCA8AA-470A-46EF-AC08-74C610468FA2}"/>
          </ac:spMkLst>
        </pc:spChg>
        <pc:spChg chg="add del">
          <ac:chgData name="Kar, Suddhasish" userId="edd6e4ee-d29c-47ab-9d83-54e56dfb54b9" providerId="ADAL" clId="{CDEDFD71-C77A-4557-9C5F-0440ED1F732C}" dt="2024-07-24T16:58:20.021" v="2011"/>
          <ac:spMkLst>
            <pc:docMk/>
            <pc:sldMk cId="3963368280" sldId="263"/>
            <ac:spMk id="14" creationId="{212CBC7C-F294-455B-AE07-8B43A5705F20}"/>
          </ac:spMkLst>
        </pc:spChg>
        <pc:picChg chg="add mod ord">
          <ac:chgData name="Kar, Suddhasish" userId="edd6e4ee-d29c-47ab-9d83-54e56dfb54b9" providerId="ADAL" clId="{CDEDFD71-C77A-4557-9C5F-0440ED1F732C}" dt="2024-07-24T16:37:02.988" v="1924" actId="26606"/>
          <ac:picMkLst>
            <pc:docMk/>
            <pc:sldMk cId="3963368280" sldId="263"/>
            <ac:picMk id="5" creationId="{0403D61F-2F6B-5BED-6319-C79BEA74D486}"/>
          </ac:picMkLst>
        </pc:picChg>
        <pc:picChg chg="add mod">
          <ac:chgData name="Kar, Suddhasish" userId="edd6e4ee-d29c-47ab-9d83-54e56dfb54b9" providerId="ADAL" clId="{CDEDFD71-C77A-4557-9C5F-0440ED1F732C}" dt="2024-07-24T16:37:02.988" v="1924" actId="26606"/>
          <ac:picMkLst>
            <pc:docMk/>
            <pc:sldMk cId="3963368280" sldId="263"/>
            <ac:picMk id="7" creationId="{3A26862A-742C-0149-6B75-58BE3BB9EC1F}"/>
          </ac:picMkLst>
        </pc:picChg>
      </pc:sldChg>
      <pc:sldChg chg="modSp new mod">
        <pc:chgData name="Kar, Suddhasish" userId="edd6e4ee-d29c-47ab-9d83-54e56dfb54b9" providerId="ADAL" clId="{CDEDFD71-C77A-4557-9C5F-0440ED1F732C}" dt="2024-07-24T17:36:55.765" v="2361"/>
        <pc:sldMkLst>
          <pc:docMk/>
          <pc:sldMk cId="1015615518" sldId="264"/>
        </pc:sldMkLst>
        <pc:spChg chg="mod">
          <ac:chgData name="Kar, Suddhasish" userId="edd6e4ee-d29c-47ab-9d83-54e56dfb54b9" providerId="ADAL" clId="{CDEDFD71-C77A-4557-9C5F-0440ED1F732C}" dt="2024-07-24T17:36:55.765" v="2361"/>
          <ac:spMkLst>
            <pc:docMk/>
            <pc:sldMk cId="1015615518" sldId="264"/>
            <ac:spMk id="2" creationId="{D8F0EFCA-82FD-A39D-0312-19F50DFD46C4}"/>
          </ac:spMkLst>
        </pc:spChg>
        <pc:spChg chg="mod">
          <ac:chgData name="Kar, Suddhasish" userId="edd6e4ee-d29c-47ab-9d83-54e56dfb54b9" providerId="ADAL" clId="{CDEDFD71-C77A-4557-9C5F-0440ED1F732C}" dt="2024-07-24T17:36:55.765" v="2361"/>
          <ac:spMkLst>
            <pc:docMk/>
            <pc:sldMk cId="1015615518" sldId="264"/>
            <ac:spMk id="3" creationId="{81308C34-6C3C-68BD-2717-79CB55630413}"/>
          </ac:spMkLst>
        </pc:spChg>
      </pc:sldChg>
      <pc:sldChg chg="addSp delSp modSp new mod setBg delDesignElem">
        <pc:chgData name="Kar, Suddhasish" userId="edd6e4ee-d29c-47ab-9d83-54e56dfb54b9" providerId="ADAL" clId="{CDEDFD71-C77A-4557-9C5F-0440ED1F732C}" dt="2024-07-24T17:40:46.188" v="2369" actId="1076"/>
        <pc:sldMkLst>
          <pc:docMk/>
          <pc:sldMk cId="174846975" sldId="265"/>
        </pc:sldMkLst>
        <pc:spChg chg="mod">
          <ac:chgData name="Kar, Suddhasish" userId="edd6e4ee-d29c-47ab-9d83-54e56dfb54b9" providerId="ADAL" clId="{CDEDFD71-C77A-4557-9C5F-0440ED1F732C}" dt="2024-07-24T16:58:45.928" v="2018" actId="26606"/>
          <ac:spMkLst>
            <pc:docMk/>
            <pc:sldMk cId="174846975" sldId="265"/>
            <ac:spMk id="2" creationId="{EEF53F3E-2B1F-C00F-9285-342546106657}"/>
          </ac:spMkLst>
        </pc:spChg>
        <pc:spChg chg="mod">
          <ac:chgData name="Kar, Suddhasish" userId="edd6e4ee-d29c-47ab-9d83-54e56dfb54b9" providerId="ADAL" clId="{CDEDFD71-C77A-4557-9C5F-0440ED1F732C}" dt="2024-07-24T17:40:46.188" v="2369" actId="1076"/>
          <ac:spMkLst>
            <pc:docMk/>
            <pc:sldMk cId="174846975" sldId="265"/>
            <ac:spMk id="3" creationId="{21E97D35-42A6-FAD9-752D-C46795E1E62B}"/>
          </ac:spMkLst>
        </pc:spChg>
        <pc:spChg chg="add del">
          <ac:chgData name="Kar, Suddhasish" userId="edd6e4ee-d29c-47ab-9d83-54e56dfb54b9" providerId="ADAL" clId="{CDEDFD71-C77A-4557-9C5F-0440ED1F732C}" dt="2024-07-24T17:12:12.489" v="2156"/>
          <ac:spMkLst>
            <pc:docMk/>
            <pc:sldMk cId="174846975" sldId="265"/>
            <ac:spMk id="6" creationId="{603AE127-802C-459A-A612-DB85B67F0DC0}"/>
          </ac:spMkLst>
        </pc:spChg>
        <pc:spChg chg="add del">
          <ac:chgData name="Kar, Suddhasish" userId="edd6e4ee-d29c-47ab-9d83-54e56dfb54b9" providerId="ADAL" clId="{CDEDFD71-C77A-4557-9C5F-0440ED1F732C}" dt="2024-07-24T16:58:32.710" v="2013" actId="26606"/>
          <ac:spMkLst>
            <pc:docMk/>
            <pc:sldMk cId="174846975" sldId="265"/>
            <ac:spMk id="8" creationId="{E80B86A7-A1EC-475B-9166-88902B033A38}"/>
          </ac:spMkLst>
        </pc:spChg>
        <pc:spChg chg="add del">
          <ac:chgData name="Kar, Suddhasish" userId="edd6e4ee-d29c-47ab-9d83-54e56dfb54b9" providerId="ADAL" clId="{CDEDFD71-C77A-4557-9C5F-0440ED1F732C}" dt="2024-07-24T17:12:12.489" v="2156"/>
          <ac:spMkLst>
            <pc:docMk/>
            <pc:sldMk cId="174846975" sldId="265"/>
            <ac:spMk id="9" creationId="{9323D83D-50D6-4040-A58B-FCEA340F886A}"/>
          </ac:spMkLst>
        </pc:spChg>
        <pc:spChg chg="add del">
          <ac:chgData name="Kar, Suddhasish" userId="edd6e4ee-d29c-47ab-9d83-54e56dfb54b9" providerId="ADAL" clId="{CDEDFD71-C77A-4557-9C5F-0440ED1F732C}" dt="2024-07-24T16:58:32.710" v="2013" actId="26606"/>
          <ac:spMkLst>
            <pc:docMk/>
            <pc:sldMk cId="174846975" sldId="265"/>
            <ac:spMk id="10" creationId="{C2C29CB1-9F74-4879-A6AF-AEA67B6F1F4D}"/>
          </ac:spMkLst>
        </pc:spChg>
        <pc:spChg chg="add del">
          <ac:chgData name="Kar, Suddhasish" userId="edd6e4ee-d29c-47ab-9d83-54e56dfb54b9" providerId="ADAL" clId="{CDEDFD71-C77A-4557-9C5F-0440ED1F732C}" dt="2024-07-24T16:58:32.710" v="2013" actId="26606"/>
          <ac:spMkLst>
            <pc:docMk/>
            <pc:sldMk cId="174846975" sldId="265"/>
            <ac:spMk id="12" creationId="{7E2C7115-5336-410C-AD71-0F0952A2E5A7}"/>
          </ac:spMkLst>
        </pc:spChg>
        <pc:spChg chg="add del">
          <ac:chgData name="Kar, Suddhasish" userId="edd6e4ee-d29c-47ab-9d83-54e56dfb54b9" providerId="ADAL" clId="{CDEDFD71-C77A-4557-9C5F-0440ED1F732C}" dt="2024-07-24T17:12:12.489" v="2156"/>
          <ac:spMkLst>
            <pc:docMk/>
            <pc:sldMk cId="174846975" sldId="265"/>
            <ac:spMk id="13" creationId="{F10FD715-4DCE-4779-B634-EC78315EA213}"/>
          </ac:spMkLst>
        </pc:spChg>
        <pc:spChg chg="add del">
          <ac:chgData name="Kar, Suddhasish" userId="edd6e4ee-d29c-47ab-9d83-54e56dfb54b9" providerId="ADAL" clId="{CDEDFD71-C77A-4557-9C5F-0440ED1F732C}" dt="2024-07-24T16:58:40.532" v="2015" actId="26606"/>
          <ac:spMkLst>
            <pc:docMk/>
            <pc:sldMk cId="174846975" sldId="265"/>
            <ac:spMk id="14" creationId="{F10FD715-4DCE-4779-B634-EC78315EA213}"/>
          </ac:spMkLst>
        </pc:spChg>
        <pc:spChg chg="add del">
          <ac:chgData name="Kar, Suddhasish" userId="edd6e4ee-d29c-47ab-9d83-54e56dfb54b9" providerId="ADAL" clId="{CDEDFD71-C77A-4557-9C5F-0440ED1F732C}" dt="2024-07-24T16:58:40.532" v="2015" actId="26606"/>
          <ac:spMkLst>
            <pc:docMk/>
            <pc:sldMk cId="174846975" sldId="265"/>
            <ac:spMk id="15" creationId="{603AE127-802C-459A-A612-DB85B67F0DC0}"/>
          </ac:spMkLst>
        </pc:spChg>
        <pc:spChg chg="add del">
          <ac:chgData name="Kar, Suddhasish" userId="edd6e4ee-d29c-47ab-9d83-54e56dfb54b9" providerId="ADAL" clId="{CDEDFD71-C77A-4557-9C5F-0440ED1F732C}" dt="2024-07-24T16:58:40.532" v="2015" actId="26606"/>
          <ac:spMkLst>
            <pc:docMk/>
            <pc:sldMk cId="174846975" sldId="265"/>
            <ac:spMk id="16" creationId="{9323D83D-50D6-4040-A58B-FCEA340F886A}"/>
          </ac:spMkLst>
        </pc:spChg>
        <pc:spChg chg="add del">
          <ac:chgData name="Kar, Suddhasish" userId="edd6e4ee-d29c-47ab-9d83-54e56dfb54b9" providerId="ADAL" clId="{CDEDFD71-C77A-4557-9C5F-0440ED1F732C}" dt="2024-07-24T17:11:02.801" v="2147"/>
          <ac:spMkLst>
            <pc:docMk/>
            <pc:sldMk cId="174846975" sldId="265"/>
            <ac:spMk id="21" creationId="{603AE127-802C-459A-A612-DB85B67F0DC0}"/>
          </ac:spMkLst>
        </pc:spChg>
        <pc:spChg chg="add del">
          <ac:chgData name="Kar, Suddhasish" userId="edd6e4ee-d29c-47ab-9d83-54e56dfb54b9" providerId="ADAL" clId="{CDEDFD71-C77A-4557-9C5F-0440ED1F732C}" dt="2024-07-24T17:11:02.801" v="2147"/>
          <ac:spMkLst>
            <pc:docMk/>
            <pc:sldMk cId="174846975" sldId="265"/>
            <ac:spMk id="22" creationId="{9323D83D-50D6-4040-A58B-FCEA340F886A}"/>
          </ac:spMkLst>
        </pc:spChg>
        <pc:spChg chg="add del">
          <ac:chgData name="Kar, Suddhasish" userId="edd6e4ee-d29c-47ab-9d83-54e56dfb54b9" providerId="ADAL" clId="{CDEDFD71-C77A-4557-9C5F-0440ED1F732C}" dt="2024-07-24T17:11:02.801" v="2147"/>
          <ac:spMkLst>
            <pc:docMk/>
            <pc:sldMk cId="174846975" sldId="265"/>
            <ac:spMk id="24" creationId="{F10FD715-4DCE-4779-B634-EC78315EA213}"/>
          </ac:spMkLst>
        </pc:spChg>
        <pc:picChg chg="add del">
          <ac:chgData name="Kar, Suddhasish" userId="edd6e4ee-d29c-47ab-9d83-54e56dfb54b9" providerId="ADAL" clId="{CDEDFD71-C77A-4557-9C5F-0440ED1F732C}" dt="2024-07-24T16:41:48.154" v="1939" actId="22"/>
          <ac:picMkLst>
            <pc:docMk/>
            <pc:sldMk cId="174846975" sldId="265"/>
            <ac:picMk id="5" creationId="{FB9710AA-952F-9189-2554-AC84907B6F6E}"/>
          </ac:picMkLst>
        </pc:picChg>
        <pc:picChg chg="add del mod">
          <ac:chgData name="Kar, Suddhasish" userId="edd6e4ee-d29c-47ab-9d83-54e56dfb54b9" providerId="ADAL" clId="{CDEDFD71-C77A-4557-9C5F-0440ED1F732C}" dt="2024-07-24T16:42:03.535" v="1948" actId="22"/>
          <ac:picMkLst>
            <pc:docMk/>
            <pc:sldMk cId="174846975" sldId="265"/>
            <ac:picMk id="7" creationId="{825727EC-EECD-3C2E-3BF1-8558AB59FC4B}"/>
          </ac:picMkLst>
        </pc:picChg>
        <pc:cxnChg chg="add del">
          <ac:chgData name="Kar, Suddhasish" userId="edd6e4ee-d29c-47ab-9d83-54e56dfb54b9" providerId="ADAL" clId="{CDEDFD71-C77A-4557-9C5F-0440ED1F732C}" dt="2024-07-24T17:12:12.489" v="2156"/>
          <ac:cxnSpMkLst>
            <pc:docMk/>
            <pc:sldMk cId="174846975" sldId="265"/>
            <ac:cxnSpMk id="11" creationId="{1A1FE6BB-DFB2-4080-9B5E-076EF5DDE67B}"/>
          </ac:cxnSpMkLst>
        </pc:cxnChg>
        <pc:cxnChg chg="add del">
          <ac:chgData name="Kar, Suddhasish" userId="edd6e4ee-d29c-47ab-9d83-54e56dfb54b9" providerId="ADAL" clId="{CDEDFD71-C77A-4557-9C5F-0440ED1F732C}" dt="2024-07-24T16:58:40.532" v="2015" actId="26606"/>
          <ac:cxnSpMkLst>
            <pc:docMk/>
            <pc:sldMk cId="174846975" sldId="265"/>
            <ac:cxnSpMk id="17" creationId="{1A1FE6BB-DFB2-4080-9B5E-076EF5DDE67B}"/>
          </ac:cxnSpMkLst>
        </pc:cxnChg>
        <pc:cxnChg chg="add del">
          <ac:chgData name="Kar, Suddhasish" userId="edd6e4ee-d29c-47ab-9d83-54e56dfb54b9" providerId="ADAL" clId="{CDEDFD71-C77A-4557-9C5F-0440ED1F732C}" dt="2024-07-24T16:58:45.928" v="2017" actId="26606"/>
          <ac:cxnSpMkLst>
            <pc:docMk/>
            <pc:sldMk cId="174846975" sldId="265"/>
            <ac:cxnSpMk id="19" creationId="{0B5F7E3B-C5F1-40E0-A491-558BAFBC1127}"/>
          </ac:cxnSpMkLst>
        </pc:cxnChg>
        <pc:cxnChg chg="add del">
          <ac:chgData name="Kar, Suddhasish" userId="edd6e4ee-d29c-47ab-9d83-54e56dfb54b9" providerId="ADAL" clId="{CDEDFD71-C77A-4557-9C5F-0440ED1F732C}" dt="2024-07-24T17:11:02.801" v="2147"/>
          <ac:cxnSpMkLst>
            <pc:docMk/>
            <pc:sldMk cId="174846975" sldId="265"/>
            <ac:cxnSpMk id="23" creationId="{1A1FE6BB-DFB2-4080-9B5E-076EF5DDE67B}"/>
          </ac:cxnSpMkLst>
        </pc:cxnChg>
      </pc:sldChg>
      <pc:sldChg chg="addSp delSp modSp new mod">
        <pc:chgData name="Kar, Suddhasish" userId="edd6e4ee-d29c-47ab-9d83-54e56dfb54b9" providerId="ADAL" clId="{CDEDFD71-C77A-4557-9C5F-0440ED1F732C}" dt="2024-07-24T17:36:55.765" v="2361"/>
        <pc:sldMkLst>
          <pc:docMk/>
          <pc:sldMk cId="1523922860" sldId="266"/>
        </pc:sldMkLst>
        <pc:spChg chg="mod">
          <ac:chgData name="Kar, Suddhasish" userId="edd6e4ee-d29c-47ab-9d83-54e56dfb54b9" providerId="ADAL" clId="{CDEDFD71-C77A-4557-9C5F-0440ED1F732C}" dt="2024-07-24T17:36:55.765" v="2361"/>
          <ac:spMkLst>
            <pc:docMk/>
            <pc:sldMk cId="1523922860" sldId="266"/>
            <ac:spMk id="2" creationId="{A7531DA7-8DA1-A11C-9A1F-7A181EAE7F3F}"/>
          </ac:spMkLst>
        </pc:spChg>
        <pc:spChg chg="del mod">
          <ac:chgData name="Kar, Suddhasish" userId="edd6e4ee-d29c-47ab-9d83-54e56dfb54b9" providerId="ADAL" clId="{CDEDFD71-C77A-4557-9C5F-0440ED1F732C}" dt="2024-07-24T16:49:49.573" v="1983" actId="22"/>
          <ac:spMkLst>
            <pc:docMk/>
            <pc:sldMk cId="1523922860" sldId="266"/>
            <ac:spMk id="3" creationId="{4E754F2A-218D-16D6-4237-36EA637E6BC9}"/>
          </ac:spMkLst>
        </pc:spChg>
        <pc:spChg chg="add mod">
          <ac:chgData name="Kar, Suddhasish" userId="edd6e4ee-d29c-47ab-9d83-54e56dfb54b9" providerId="ADAL" clId="{CDEDFD71-C77A-4557-9C5F-0440ED1F732C}" dt="2024-07-24T17:06:06.582" v="2107" actId="255"/>
          <ac:spMkLst>
            <pc:docMk/>
            <pc:sldMk cId="1523922860" sldId="266"/>
            <ac:spMk id="17" creationId="{3DB8839B-FE31-9773-0249-EF54426C1026}"/>
          </ac:spMkLst>
        </pc:spChg>
        <pc:spChg chg="add mod">
          <ac:chgData name="Kar, Suddhasish" userId="edd6e4ee-d29c-47ab-9d83-54e56dfb54b9" providerId="ADAL" clId="{CDEDFD71-C77A-4557-9C5F-0440ED1F732C}" dt="2024-07-24T17:06:14.098" v="2108" actId="255"/>
          <ac:spMkLst>
            <pc:docMk/>
            <pc:sldMk cId="1523922860" sldId="266"/>
            <ac:spMk id="19" creationId="{B59EF452-A056-6B0C-6B72-B91865282441}"/>
          </ac:spMkLst>
        </pc:spChg>
        <pc:spChg chg="add mod">
          <ac:chgData name="Kar, Suddhasish" userId="edd6e4ee-d29c-47ab-9d83-54e56dfb54b9" providerId="ADAL" clId="{CDEDFD71-C77A-4557-9C5F-0440ED1F732C}" dt="2024-07-24T17:13:55.422" v="2175" actId="1076"/>
          <ac:spMkLst>
            <pc:docMk/>
            <pc:sldMk cId="1523922860" sldId="266"/>
            <ac:spMk id="21" creationId="{A0EB5161-78C6-BC3E-94EE-0D0F30B3F710}"/>
          </ac:spMkLst>
        </pc:spChg>
        <pc:spChg chg="add mod">
          <ac:chgData name="Kar, Suddhasish" userId="edd6e4ee-d29c-47ab-9d83-54e56dfb54b9" providerId="ADAL" clId="{CDEDFD71-C77A-4557-9C5F-0440ED1F732C}" dt="2024-07-24T17:07:05.741" v="2117" actId="113"/>
          <ac:spMkLst>
            <pc:docMk/>
            <pc:sldMk cId="1523922860" sldId="266"/>
            <ac:spMk id="23" creationId="{DC0E65EC-CC4C-EFDA-8318-9E5939A1FE03}"/>
          </ac:spMkLst>
        </pc:spChg>
        <pc:spChg chg="add mod">
          <ac:chgData name="Kar, Suddhasish" userId="edd6e4ee-d29c-47ab-9d83-54e56dfb54b9" providerId="ADAL" clId="{CDEDFD71-C77A-4557-9C5F-0440ED1F732C}" dt="2024-07-24T17:13:29.421" v="2170" actId="1076"/>
          <ac:spMkLst>
            <pc:docMk/>
            <pc:sldMk cId="1523922860" sldId="266"/>
            <ac:spMk id="25" creationId="{FF0278EB-DCCF-E974-69D8-0E8CEAF2F88A}"/>
          </ac:spMkLst>
        </pc:spChg>
        <pc:spChg chg="add mod">
          <ac:chgData name="Kar, Suddhasish" userId="edd6e4ee-d29c-47ab-9d83-54e56dfb54b9" providerId="ADAL" clId="{CDEDFD71-C77A-4557-9C5F-0440ED1F732C}" dt="2024-07-24T17:07:11.068" v="2118" actId="1076"/>
          <ac:spMkLst>
            <pc:docMk/>
            <pc:sldMk cId="1523922860" sldId="266"/>
            <ac:spMk id="27" creationId="{213DFDA7-9174-009F-9F8B-98D2DBAD29F1}"/>
          </ac:spMkLst>
        </pc:spChg>
        <pc:picChg chg="add mod ord">
          <ac:chgData name="Kar, Suddhasish" userId="edd6e4ee-d29c-47ab-9d83-54e56dfb54b9" providerId="ADAL" clId="{CDEDFD71-C77A-4557-9C5F-0440ED1F732C}" dt="2024-07-24T16:50:12.275" v="1986" actId="14100"/>
          <ac:picMkLst>
            <pc:docMk/>
            <pc:sldMk cId="1523922860" sldId="266"/>
            <ac:picMk id="5" creationId="{D42CC847-58CA-9AD1-D96C-B8B48BCDB908}"/>
          </ac:picMkLst>
        </pc:picChg>
        <pc:picChg chg="add mod">
          <ac:chgData name="Kar, Suddhasish" userId="edd6e4ee-d29c-47ab-9d83-54e56dfb54b9" providerId="ADAL" clId="{CDEDFD71-C77A-4557-9C5F-0440ED1F732C}" dt="2024-07-24T16:55:03.065" v="2000" actId="1076"/>
          <ac:picMkLst>
            <pc:docMk/>
            <pc:sldMk cId="1523922860" sldId="266"/>
            <ac:picMk id="7" creationId="{AB086434-D775-E3FB-FA5E-EEA80A138573}"/>
          </ac:picMkLst>
        </pc:picChg>
        <pc:picChg chg="add mod">
          <ac:chgData name="Kar, Suddhasish" userId="edd6e4ee-d29c-47ab-9d83-54e56dfb54b9" providerId="ADAL" clId="{CDEDFD71-C77A-4557-9C5F-0440ED1F732C}" dt="2024-07-24T17:13:50.455" v="2174" actId="14100"/>
          <ac:picMkLst>
            <pc:docMk/>
            <pc:sldMk cId="1523922860" sldId="266"/>
            <ac:picMk id="9" creationId="{3C54B9DF-409E-A93A-66E0-B4093F8E5528}"/>
          </ac:picMkLst>
        </pc:picChg>
        <pc:picChg chg="add mod">
          <ac:chgData name="Kar, Suddhasish" userId="edd6e4ee-d29c-47ab-9d83-54e56dfb54b9" providerId="ADAL" clId="{CDEDFD71-C77A-4557-9C5F-0440ED1F732C}" dt="2024-07-24T16:54:50.666" v="1998" actId="1076"/>
          <ac:picMkLst>
            <pc:docMk/>
            <pc:sldMk cId="1523922860" sldId="266"/>
            <ac:picMk id="11" creationId="{0337FF9C-B569-EFE4-0402-785BC7C1FA81}"/>
          </ac:picMkLst>
        </pc:picChg>
        <pc:picChg chg="add mod">
          <ac:chgData name="Kar, Suddhasish" userId="edd6e4ee-d29c-47ab-9d83-54e56dfb54b9" providerId="ADAL" clId="{CDEDFD71-C77A-4557-9C5F-0440ED1F732C}" dt="2024-07-24T16:59:58.586" v="2028" actId="14100"/>
          <ac:picMkLst>
            <pc:docMk/>
            <pc:sldMk cId="1523922860" sldId="266"/>
            <ac:picMk id="13" creationId="{49BD2B6B-5D7D-7FEF-FBBE-F2FC453831AA}"/>
          </ac:picMkLst>
        </pc:picChg>
        <pc:picChg chg="add mod">
          <ac:chgData name="Kar, Suddhasish" userId="edd6e4ee-d29c-47ab-9d83-54e56dfb54b9" providerId="ADAL" clId="{CDEDFD71-C77A-4557-9C5F-0440ED1F732C}" dt="2024-07-24T17:13:34.204" v="2171" actId="1076"/>
          <ac:picMkLst>
            <pc:docMk/>
            <pc:sldMk cId="1523922860" sldId="266"/>
            <ac:picMk id="15" creationId="{FC00B872-CA8E-695C-B5CE-AE8806932498}"/>
          </ac:picMkLst>
        </pc:picChg>
      </pc:sldChg>
      <pc:sldChg chg="addSp delSp modSp new mod setBg delDesignElem">
        <pc:chgData name="Kar, Suddhasish" userId="edd6e4ee-d29c-47ab-9d83-54e56dfb54b9" providerId="ADAL" clId="{CDEDFD71-C77A-4557-9C5F-0440ED1F732C}" dt="2024-07-24T17:40:57.520" v="2370" actId="1076"/>
        <pc:sldMkLst>
          <pc:docMk/>
          <pc:sldMk cId="3765949129" sldId="267"/>
        </pc:sldMkLst>
        <pc:spChg chg="mod">
          <ac:chgData name="Kar, Suddhasish" userId="edd6e4ee-d29c-47ab-9d83-54e56dfb54b9" providerId="ADAL" clId="{CDEDFD71-C77A-4557-9C5F-0440ED1F732C}" dt="2024-07-24T17:11:54.251" v="2153" actId="26606"/>
          <ac:spMkLst>
            <pc:docMk/>
            <pc:sldMk cId="3765949129" sldId="267"/>
            <ac:spMk id="2" creationId="{62DACCAE-5105-3C88-C194-E2D516C6FA99}"/>
          </ac:spMkLst>
        </pc:spChg>
        <pc:spChg chg="mod">
          <ac:chgData name="Kar, Suddhasish" userId="edd6e4ee-d29c-47ab-9d83-54e56dfb54b9" providerId="ADAL" clId="{CDEDFD71-C77A-4557-9C5F-0440ED1F732C}" dt="2024-07-24T17:40:57.520" v="2370" actId="1076"/>
          <ac:spMkLst>
            <pc:docMk/>
            <pc:sldMk cId="3765949129" sldId="267"/>
            <ac:spMk id="3" creationId="{41F8093B-F06E-BBE5-D6B4-6FBB5B554DDC}"/>
          </ac:spMkLst>
        </pc:spChg>
        <pc:spChg chg="add del">
          <ac:chgData name="Kar, Suddhasish" userId="edd6e4ee-d29c-47ab-9d83-54e56dfb54b9" providerId="ADAL" clId="{CDEDFD71-C77A-4557-9C5F-0440ED1F732C}" dt="2024-07-24T17:36:55.765" v="2361"/>
          <ac:spMkLst>
            <pc:docMk/>
            <pc:sldMk cId="3765949129" sldId="267"/>
            <ac:spMk id="5" creationId="{603AE127-802C-459A-A612-DB85B67F0DC0}"/>
          </ac:spMkLst>
        </pc:spChg>
        <pc:spChg chg="add del">
          <ac:chgData name="Kar, Suddhasish" userId="edd6e4ee-d29c-47ab-9d83-54e56dfb54b9" providerId="ADAL" clId="{CDEDFD71-C77A-4557-9C5F-0440ED1F732C}" dt="2024-07-24T17:36:55.765" v="2361"/>
          <ac:spMkLst>
            <pc:docMk/>
            <pc:sldMk cId="3765949129" sldId="267"/>
            <ac:spMk id="6" creationId="{9323D83D-50D6-4040-A58B-FCEA340F886A}"/>
          </ac:spMkLst>
        </pc:spChg>
        <pc:spChg chg="add del">
          <ac:chgData name="Kar, Suddhasish" userId="edd6e4ee-d29c-47ab-9d83-54e56dfb54b9" providerId="ADAL" clId="{CDEDFD71-C77A-4557-9C5F-0440ED1F732C}" dt="2024-07-24T17:36:55.765" v="2361"/>
          <ac:spMkLst>
            <pc:docMk/>
            <pc:sldMk cId="3765949129" sldId="267"/>
            <ac:spMk id="9" creationId="{F10FD715-4DCE-4779-B634-EC78315EA213}"/>
          </ac:spMkLst>
        </pc:spChg>
        <pc:spChg chg="add del">
          <ac:chgData name="Kar, Suddhasish" userId="edd6e4ee-d29c-47ab-9d83-54e56dfb54b9" providerId="ADAL" clId="{CDEDFD71-C77A-4557-9C5F-0440ED1F732C}" dt="2024-07-24T17:11:39.423" v="2151" actId="26606"/>
          <ac:spMkLst>
            <pc:docMk/>
            <pc:sldMk cId="3765949129" sldId="267"/>
            <ac:spMk id="10" creationId="{9323D83D-50D6-4040-A58B-FCEA340F886A}"/>
          </ac:spMkLst>
        </pc:spChg>
        <pc:spChg chg="add del">
          <ac:chgData name="Kar, Suddhasish" userId="edd6e4ee-d29c-47ab-9d83-54e56dfb54b9" providerId="ADAL" clId="{CDEDFD71-C77A-4557-9C5F-0440ED1F732C}" dt="2024-07-24T17:11:39.423" v="2151" actId="26606"/>
          <ac:spMkLst>
            <pc:docMk/>
            <pc:sldMk cId="3765949129" sldId="267"/>
            <ac:spMk id="11" creationId="{603AE127-802C-459A-A612-DB85B67F0DC0}"/>
          </ac:spMkLst>
        </pc:spChg>
        <pc:spChg chg="add del">
          <ac:chgData name="Kar, Suddhasish" userId="edd6e4ee-d29c-47ab-9d83-54e56dfb54b9" providerId="ADAL" clId="{CDEDFD71-C77A-4557-9C5F-0440ED1F732C}" dt="2024-07-24T17:11:39.423" v="2151" actId="26606"/>
          <ac:spMkLst>
            <pc:docMk/>
            <pc:sldMk cId="3765949129" sldId="267"/>
            <ac:spMk id="14" creationId="{F10FD715-4DCE-4779-B634-EC78315EA213}"/>
          </ac:spMkLst>
        </pc:spChg>
        <pc:spChg chg="add del">
          <ac:chgData name="Kar, Suddhasish" userId="edd6e4ee-d29c-47ab-9d83-54e56dfb54b9" providerId="ADAL" clId="{CDEDFD71-C77A-4557-9C5F-0440ED1F732C}" dt="2024-07-24T17:12:12.489" v="2156"/>
          <ac:spMkLst>
            <pc:docMk/>
            <pc:sldMk cId="3765949129" sldId="267"/>
            <ac:spMk id="24" creationId="{603AE127-802C-459A-A612-DB85B67F0DC0}"/>
          </ac:spMkLst>
        </pc:spChg>
        <pc:spChg chg="add del">
          <ac:chgData name="Kar, Suddhasish" userId="edd6e4ee-d29c-47ab-9d83-54e56dfb54b9" providerId="ADAL" clId="{CDEDFD71-C77A-4557-9C5F-0440ED1F732C}" dt="2024-07-24T17:12:12.489" v="2156"/>
          <ac:spMkLst>
            <pc:docMk/>
            <pc:sldMk cId="3765949129" sldId="267"/>
            <ac:spMk id="26" creationId="{9323D83D-50D6-4040-A58B-FCEA340F886A}"/>
          </ac:spMkLst>
        </pc:spChg>
        <pc:spChg chg="add del">
          <ac:chgData name="Kar, Suddhasish" userId="edd6e4ee-d29c-47ab-9d83-54e56dfb54b9" providerId="ADAL" clId="{CDEDFD71-C77A-4557-9C5F-0440ED1F732C}" dt="2024-07-24T17:12:12.489" v="2156"/>
          <ac:spMkLst>
            <pc:docMk/>
            <pc:sldMk cId="3765949129" sldId="267"/>
            <ac:spMk id="30" creationId="{F10FD715-4DCE-4779-B634-EC78315EA213}"/>
          </ac:spMkLst>
        </pc:spChg>
        <pc:cxnChg chg="add del">
          <ac:chgData name="Kar, Suddhasish" userId="edd6e4ee-d29c-47ab-9d83-54e56dfb54b9" providerId="ADAL" clId="{CDEDFD71-C77A-4557-9C5F-0440ED1F732C}" dt="2024-07-24T17:36:55.765" v="2361"/>
          <ac:cxnSpMkLst>
            <pc:docMk/>
            <pc:sldMk cId="3765949129" sldId="267"/>
            <ac:cxnSpMk id="7" creationId="{1A1FE6BB-DFB2-4080-9B5E-076EF5DDE67B}"/>
          </ac:cxnSpMkLst>
        </pc:cxnChg>
        <pc:cxnChg chg="add del">
          <ac:chgData name="Kar, Suddhasish" userId="edd6e4ee-d29c-47ab-9d83-54e56dfb54b9" providerId="ADAL" clId="{CDEDFD71-C77A-4557-9C5F-0440ED1F732C}" dt="2024-07-24T17:11:14.874" v="2149" actId="26606"/>
          <ac:cxnSpMkLst>
            <pc:docMk/>
            <pc:sldMk cId="3765949129" sldId="267"/>
            <ac:cxnSpMk id="8" creationId="{0B5F7E3B-C5F1-40E0-A491-558BAFBC1127}"/>
          </ac:cxnSpMkLst>
        </pc:cxnChg>
        <pc:cxnChg chg="add del">
          <ac:chgData name="Kar, Suddhasish" userId="edd6e4ee-d29c-47ab-9d83-54e56dfb54b9" providerId="ADAL" clId="{CDEDFD71-C77A-4557-9C5F-0440ED1F732C}" dt="2024-07-24T17:11:39.423" v="2151" actId="26606"/>
          <ac:cxnSpMkLst>
            <pc:docMk/>
            <pc:sldMk cId="3765949129" sldId="267"/>
            <ac:cxnSpMk id="12" creationId="{1A1FE6BB-DFB2-4080-9B5E-076EF5DDE67B}"/>
          </ac:cxnSpMkLst>
        </pc:cxnChg>
        <pc:cxnChg chg="add del">
          <ac:chgData name="Kar, Suddhasish" userId="edd6e4ee-d29c-47ab-9d83-54e56dfb54b9" providerId="ADAL" clId="{CDEDFD71-C77A-4557-9C5F-0440ED1F732C}" dt="2024-07-24T17:11:54.251" v="2153" actId="26606"/>
          <ac:cxnSpMkLst>
            <pc:docMk/>
            <pc:sldMk cId="3765949129" sldId="267"/>
            <ac:cxnSpMk id="19" creationId="{0B5F7E3B-C5F1-40E0-A491-558BAFBC1127}"/>
          </ac:cxnSpMkLst>
        </pc:cxnChg>
        <pc:cxnChg chg="add del">
          <ac:chgData name="Kar, Suddhasish" userId="edd6e4ee-d29c-47ab-9d83-54e56dfb54b9" providerId="ADAL" clId="{CDEDFD71-C77A-4557-9C5F-0440ED1F732C}" dt="2024-07-24T17:12:12.489" v="2156"/>
          <ac:cxnSpMkLst>
            <pc:docMk/>
            <pc:sldMk cId="3765949129" sldId="267"/>
            <ac:cxnSpMk id="28" creationId="{1A1FE6BB-DFB2-4080-9B5E-076EF5DDE67B}"/>
          </ac:cxnSpMkLst>
        </pc:cxnChg>
      </pc:sldChg>
      <pc:sldChg chg="addSp delSp modSp new mod setBg delDesignElem">
        <pc:chgData name="Kar, Suddhasish" userId="edd6e4ee-d29c-47ab-9d83-54e56dfb54b9" providerId="ADAL" clId="{CDEDFD71-C77A-4557-9C5F-0440ED1F732C}" dt="2024-07-24T17:36:55.765" v="2361"/>
        <pc:sldMkLst>
          <pc:docMk/>
          <pc:sldMk cId="347632320" sldId="268"/>
        </pc:sldMkLst>
        <pc:spChg chg="del mod">
          <ac:chgData name="Kar, Suddhasish" userId="edd6e4ee-d29c-47ab-9d83-54e56dfb54b9" providerId="ADAL" clId="{CDEDFD71-C77A-4557-9C5F-0440ED1F732C}" dt="2024-07-24T17:16:00.759" v="2183" actId="26606"/>
          <ac:spMkLst>
            <pc:docMk/>
            <pc:sldMk cId="347632320" sldId="268"/>
            <ac:spMk id="2" creationId="{15C19585-8D99-9159-70DA-E94E1F25E33C}"/>
          </ac:spMkLst>
        </pc:spChg>
        <pc:spChg chg="del mod">
          <ac:chgData name="Kar, Suddhasish" userId="edd6e4ee-d29c-47ab-9d83-54e56dfb54b9" providerId="ADAL" clId="{CDEDFD71-C77A-4557-9C5F-0440ED1F732C}" dt="2024-07-24T17:15:44.867" v="2180" actId="22"/>
          <ac:spMkLst>
            <pc:docMk/>
            <pc:sldMk cId="347632320" sldId="268"/>
            <ac:spMk id="3" creationId="{66F03384-891C-F282-6300-844D0E6D06E3}"/>
          </ac:spMkLst>
        </pc:spChg>
        <pc:spChg chg="add mod">
          <ac:chgData name="Kar, Suddhasish" userId="edd6e4ee-d29c-47ab-9d83-54e56dfb54b9" providerId="ADAL" clId="{CDEDFD71-C77A-4557-9C5F-0440ED1F732C}" dt="2024-07-24T17:17:11.432" v="2200" actId="27636"/>
          <ac:spMkLst>
            <pc:docMk/>
            <pc:sldMk cId="347632320" sldId="268"/>
            <ac:spMk id="6" creationId="{23BA0D0F-5AD6-A787-5A61-09A7468F508B}"/>
          </ac:spMkLst>
        </pc:spChg>
        <pc:spChg chg="add del">
          <ac:chgData name="Kar, Suddhasish" userId="edd6e4ee-d29c-47ab-9d83-54e56dfb54b9" providerId="ADAL" clId="{CDEDFD71-C77A-4557-9C5F-0440ED1F732C}" dt="2024-07-24T17:16:00.759" v="2183" actId="26606"/>
          <ac:spMkLst>
            <pc:docMk/>
            <pc:sldMk cId="347632320" sldId="268"/>
            <ac:spMk id="8" creationId="{E80B86A7-A1EC-475B-9166-88902B033A38}"/>
          </ac:spMkLst>
        </pc:spChg>
        <pc:spChg chg="add mod">
          <ac:chgData name="Kar, Suddhasish" userId="edd6e4ee-d29c-47ab-9d83-54e56dfb54b9" providerId="ADAL" clId="{CDEDFD71-C77A-4557-9C5F-0440ED1F732C}" dt="2024-07-24T17:24:46.604" v="2253" actId="1076"/>
          <ac:spMkLst>
            <pc:docMk/>
            <pc:sldMk cId="347632320" sldId="268"/>
            <ac:spMk id="9" creationId="{97AF18ED-23CD-EEA1-0FB5-6D82115748A4}"/>
          </ac:spMkLst>
        </pc:spChg>
        <pc:spChg chg="add del">
          <ac:chgData name="Kar, Suddhasish" userId="edd6e4ee-d29c-47ab-9d83-54e56dfb54b9" providerId="ADAL" clId="{CDEDFD71-C77A-4557-9C5F-0440ED1F732C}" dt="2024-07-24T17:16:00.759" v="2183" actId="26606"/>
          <ac:spMkLst>
            <pc:docMk/>
            <pc:sldMk cId="347632320" sldId="268"/>
            <ac:spMk id="10" creationId="{C2C29CB1-9F74-4879-A6AF-AEA67B6F1F4D}"/>
          </ac:spMkLst>
        </pc:spChg>
        <pc:spChg chg="add del">
          <ac:chgData name="Kar, Suddhasish" userId="edd6e4ee-d29c-47ab-9d83-54e56dfb54b9" providerId="ADAL" clId="{CDEDFD71-C77A-4557-9C5F-0440ED1F732C}" dt="2024-07-24T17:16:00.759" v="2183" actId="26606"/>
          <ac:spMkLst>
            <pc:docMk/>
            <pc:sldMk cId="347632320" sldId="268"/>
            <ac:spMk id="12" creationId="{7E2C7115-5336-410C-AD71-0F0952A2E5A7}"/>
          </ac:spMkLst>
        </pc:spChg>
        <pc:spChg chg="add mod">
          <ac:chgData name="Kar, Suddhasish" userId="edd6e4ee-d29c-47ab-9d83-54e56dfb54b9" providerId="ADAL" clId="{CDEDFD71-C77A-4557-9C5F-0440ED1F732C}" dt="2024-07-24T17:25:11.486" v="2259" actId="1076"/>
          <ac:spMkLst>
            <pc:docMk/>
            <pc:sldMk cId="347632320" sldId="268"/>
            <ac:spMk id="13" creationId="{335268A3-077C-2A27-67E2-5B322C83B5B9}"/>
          </ac:spMkLst>
        </pc:spChg>
        <pc:spChg chg="add del">
          <ac:chgData name="Kar, Suddhasish" userId="edd6e4ee-d29c-47ab-9d83-54e56dfb54b9" providerId="ADAL" clId="{CDEDFD71-C77A-4557-9C5F-0440ED1F732C}" dt="2024-07-24T17:16:00.741" v="2182" actId="26606"/>
          <ac:spMkLst>
            <pc:docMk/>
            <pc:sldMk cId="347632320" sldId="268"/>
            <ac:spMk id="16" creationId="{ABAD6FAC-E7D6-1472-B852-91BAE0F1F222}"/>
          </ac:spMkLst>
        </pc:spChg>
        <pc:spChg chg="add del">
          <ac:chgData name="Kar, Suddhasish" userId="edd6e4ee-d29c-47ab-9d83-54e56dfb54b9" providerId="ADAL" clId="{CDEDFD71-C77A-4557-9C5F-0440ED1F732C}" dt="2024-07-24T17:36:55.765" v="2361"/>
          <ac:spMkLst>
            <pc:docMk/>
            <pc:sldMk cId="347632320" sldId="268"/>
            <ac:spMk id="29" creationId="{03E8462A-FEBA-4848-81CC-3F8DA3E477BE}"/>
          </ac:spMkLst>
        </pc:spChg>
        <pc:spChg chg="add del">
          <ac:chgData name="Kar, Suddhasish" userId="edd6e4ee-d29c-47ab-9d83-54e56dfb54b9" providerId="ADAL" clId="{CDEDFD71-C77A-4557-9C5F-0440ED1F732C}" dt="2024-07-24T17:36:55.765" v="2361"/>
          <ac:spMkLst>
            <pc:docMk/>
            <pc:sldMk cId="347632320" sldId="268"/>
            <ac:spMk id="42" creationId="{7941F9B1-B01B-4A84-89D9-B169AEB4E456}"/>
          </ac:spMkLst>
        </pc:spChg>
        <pc:spChg chg="add mod">
          <ac:chgData name="Kar, Suddhasish" userId="edd6e4ee-d29c-47ab-9d83-54e56dfb54b9" providerId="ADAL" clId="{CDEDFD71-C77A-4557-9C5F-0440ED1F732C}" dt="2024-07-24T17:27:29.080" v="2277" actId="1076"/>
          <ac:spMkLst>
            <pc:docMk/>
            <pc:sldMk cId="347632320" sldId="268"/>
            <ac:spMk id="49" creationId="{B3A200D6-E7BF-4DB5-9252-16CDDD5BFE78}"/>
          </ac:spMkLst>
        </pc:spChg>
        <pc:spChg chg="add mod">
          <ac:chgData name="Kar, Suddhasish" userId="edd6e4ee-d29c-47ab-9d83-54e56dfb54b9" providerId="ADAL" clId="{CDEDFD71-C77A-4557-9C5F-0440ED1F732C}" dt="2024-07-24T17:30:07.676" v="2296" actId="255"/>
          <ac:spMkLst>
            <pc:docMk/>
            <pc:sldMk cId="347632320" sldId="268"/>
            <ac:spMk id="51" creationId="{2D55BA65-93F0-B962-A257-55D9CFCDED2E}"/>
          </ac:spMkLst>
        </pc:spChg>
        <pc:spChg chg="add mod">
          <ac:chgData name="Kar, Suddhasish" userId="edd6e4ee-d29c-47ab-9d83-54e56dfb54b9" providerId="ADAL" clId="{CDEDFD71-C77A-4557-9C5F-0440ED1F732C}" dt="2024-07-24T17:30:15.085" v="2297" actId="1076"/>
          <ac:spMkLst>
            <pc:docMk/>
            <pc:sldMk cId="347632320" sldId="268"/>
            <ac:spMk id="53" creationId="{DE917F43-060C-0333-726E-F030A7F792A1}"/>
          </ac:spMkLst>
        </pc:spChg>
        <pc:spChg chg="add mod">
          <ac:chgData name="Kar, Suddhasish" userId="edd6e4ee-d29c-47ab-9d83-54e56dfb54b9" providerId="ADAL" clId="{CDEDFD71-C77A-4557-9C5F-0440ED1F732C}" dt="2024-07-24T17:30:30.540" v="2300" actId="14100"/>
          <ac:spMkLst>
            <pc:docMk/>
            <pc:sldMk cId="347632320" sldId="268"/>
            <ac:spMk id="54" creationId="{ED2664FF-7D2F-7F82-3132-8AB87793441F}"/>
          </ac:spMkLst>
        </pc:spChg>
        <pc:grpChg chg="add del">
          <ac:chgData name="Kar, Suddhasish" userId="edd6e4ee-d29c-47ab-9d83-54e56dfb54b9" providerId="ADAL" clId="{CDEDFD71-C77A-4557-9C5F-0440ED1F732C}" dt="2024-07-24T17:36:55.765" v="2361"/>
          <ac:grpSpMkLst>
            <pc:docMk/>
            <pc:sldMk cId="347632320" sldId="268"/>
            <ac:grpSpMk id="17" creationId="{609316A9-990D-4EC3-A671-70EE5C1493A4}"/>
          </ac:grpSpMkLst>
        </pc:grpChg>
        <pc:grpChg chg="add del">
          <ac:chgData name="Kar, Suddhasish" userId="edd6e4ee-d29c-47ab-9d83-54e56dfb54b9" providerId="ADAL" clId="{CDEDFD71-C77A-4557-9C5F-0440ED1F732C}" dt="2024-07-24T17:36:55.765" v="2361"/>
          <ac:grpSpMkLst>
            <pc:docMk/>
            <pc:sldMk cId="347632320" sldId="268"/>
            <ac:grpSpMk id="31" creationId="{2109F83F-40FE-4DB3-84CC-09FB3340D06D}"/>
          </ac:grpSpMkLst>
        </pc:grpChg>
        <pc:picChg chg="add mod ord">
          <ac:chgData name="Kar, Suddhasish" userId="edd6e4ee-d29c-47ab-9d83-54e56dfb54b9" providerId="ADAL" clId="{CDEDFD71-C77A-4557-9C5F-0440ED1F732C}" dt="2024-07-24T17:24:41.871" v="2252" actId="1076"/>
          <ac:picMkLst>
            <pc:docMk/>
            <pc:sldMk cId="347632320" sldId="268"/>
            <ac:picMk id="5" creationId="{7365725B-C3B4-79E7-D1EB-7C3BD0E52E57}"/>
          </ac:picMkLst>
        </pc:picChg>
        <pc:picChg chg="add mod">
          <ac:chgData name="Kar, Suddhasish" userId="edd6e4ee-d29c-47ab-9d83-54e56dfb54b9" providerId="ADAL" clId="{CDEDFD71-C77A-4557-9C5F-0440ED1F732C}" dt="2024-07-24T17:25:06.354" v="2258" actId="14100"/>
          <ac:picMkLst>
            <pc:docMk/>
            <pc:sldMk cId="347632320" sldId="268"/>
            <ac:picMk id="15" creationId="{E6D2A800-4CFE-008A-2B2F-06D33CAE6128}"/>
          </ac:picMkLst>
        </pc:picChg>
        <pc:picChg chg="add mod">
          <ac:chgData name="Kar, Suddhasish" userId="edd6e4ee-d29c-47ab-9d83-54e56dfb54b9" providerId="ADAL" clId="{CDEDFD71-C77A-4557-9C5F-0440ED1F732C}" dt="2024-07-24T17:25:01.384" v="2257" actId="14100"/>
          <ac:picMkLst>
            <pc:docMk/>
            <pc:sldMk cId="347632320" sldId="268"/>
            <ac:picMk id="30" creationId="{A9EB6E1D-B811-1863-F54D-5BD29EB741AF}"/>
          </ac:picMkLst>
        </pc:picChg>
        <pc:picChg chg="add mod">
          <ac:chgData name="Kar, Suddhasish" userId="edd6e4ee-d29c-47ab-9d83-54e56dfb54b9" providerId="ADAL" clId="{CDEDFD71-C77A-4557-9C5F-0440ED1F732C}" dt="2024-07-24T17:26:22.223" v="2270" actId="14100"/>
          <ac:picMkLst>
            <pc:docMk/>
            <pc:sldMk cId="347632320" sldId="268"/>
            <ac:picMk id="43" creationId="{E3351416-6EEA-85AC-1424-0F60173FD2CA}"/>
          </ac:picMkLst>
        </pc:picChg>
        <pc:picChg chg="add mod">
          <ac:chgData name="Kar, Suddhasish" userId="edd6e4ee-d29c-47ab-9d83-54e56dfb54b9" providerId="ADAL" clId="{CDEDFD71-C77A-4557-9C5F-0440ED1F732C}" dt="2024-07-24T17:26:25.198" v="2271" actId="1076"/>
          <ac:picMkLst>
            <pc:docMk/>
            <pc:sldMk cId="347632320" sldId="268"/>
            <ac:picMk id="45" creationId="{950F84AE-50AC-6813-C97D-4C29D6824D20}"/>
          </ac:picMkLst>
        </pc:picChg>
        <pc:picChg chg="add mod">
          <ac:chgData name="Kar, Suddhasish" userId="edd6e4ee-d29c-47ab-9d83-54e56dfb54b9" providerId="ADAL" clId="{CDEDFD71-C77A-4557-9C5F-0440ED1F732C}" dt="2024-07-24T17:28:34.466" v="2284" actId="14100"/>
          <ac:picMkLst>
            <pc:docMk/>
            <pc:sldMk cId="347632320" sldId="268"/>
            <ac:picMk id="47" creationId="{2AA3CD21-6443-D5CA-FAF5-9879B4C2DE22}"/>
          </ac:picMkLst>
        </pc:picChg>
      </pc:sldChg>
      <pc:sldChg chg="addSp delSp modSp new mod setBg delDesignElem">
        <pc:chgData name="Kar, Suddhasish" userId="edd6e4ee-d29c-47ab-9d83-54e56dfb54b9" providerId="ADAL" clId="{CDEDFD71-C77A-4557-9C5F-0440ED1F732C}" dt="2024-07-24T17:41:17.018" v="2373" actId="1076"/>
        <pc:sldMkLst>
          <pc:docMk/>
          <pc:sldMk cId="2780335894" sldId="269"/>
        </pc:sldMkLst>
        <pc:spChg chg="mod ord">
          <ac:chgData name="Kar, Suddhasish" userId="edd6e4ee-d29c-47ab-9d83-54e56dfb54b9" providerId="ADAL" clId="{CDEDFD71-C77A-4557-9C5F-0440ED1F732C}" dt="2024-07-24T17:41:12.266" v="2372" actId="1076"/>
          <ac:spMkLst>
            <pc:docMk/>
            <pc:sldMk cId="2780335894" sldId="269"/>
            <ac:spMk id="2" creationId="{02CDE035-A515-7C1A-1487-06AEA31F9DDC}"/>
          </ac:spMkLst>
        </pc:spChg>
        <pc:spChg chg="mod ord">
          <ac:chgData name="Kar, Suddhasish" userId="edd6e4ee-d29c-47ab-9d83-54e56dfb54b9" providerId="ADAL" clId="{CDEDFD71-C77A-4557-9C5F-0440ED1F732C}" dt="2024-07-24T17:41:17.018" v="2373" actId="1076"/>
          <ac:spMkLst>
            <pc:docMk/>
            <pc:sldMk cId="2780335894" sldId="269"/>
            <ac:spMk id="3" creationId="{4FE4DDAA-D571-9055-7856-C2EB123A6113}"/>
          </ac:spMkLst>
        </pc:spChg>
        <pc:spChg chg="add del">
          <ac:chgData name="Kar, Suddhasish" userId="edd6e4ee-d29c-47ab-9d83-54e56dfb54b9" providerId="ADAL" clId="{CDEDFD71-C77A-4557-9C5F-0440ED1F732C}" dt="2024-07-24T17:34:21.984" v="2331" actId="26606"/>
          <ac:spMkLst>
            <pc:docMk/>
            <pc:sldMk cId="2780335894" sldId="269"/>
            <ac:spMk id="8" creationId="{8DF4D7F6-81B5-452A-9CE6-76D81F91D41B}"/>
          </ac:spMkLst>
        </pc:spChg>
        <pc:spChg chg="add del">
          <ac:chgData name="Kar, Suddhasish" userId="edd6e4ee-d29c-47ab-9d83-54e56dfb54b9" providerId="ADAL" clId="{CDEDFD71-C77A-4557-9C5F-0440ED1F732C}" dt="2024-07-24T17:34:21.984" v="2331" actId="26606"/>
          <ac:spMkLst>
            <pc:docMk/>
            <pc:sldMk cId="2780335894" sldId="269"/>
            <ac:spMk id="10" creationId="{4600514D-20FB-4559-97DC-D1DC39E6C3DE}"/>
          </ac:spMkLst>
        </pc:spChg>
        <pc:spChg chg="add del">
          <ac:chgData name="Kar, Suddhasish" userId="edd6e4ee-d29c-47ab-9d83-54e56dfb54b9" providerId="ADAL" clId="{CDEDFD71-C77A-4557-9C5F-0440ED1F732C}" dt="2024-07-24T17:34:21.984" v="2331" actId="26606"/>
          <ac:spMkLst>
            <pc:docMk/>
            <pc:sldMk cId="2780335894" sldId="269"/>
            <ac:spMk id="12" creationId="{266F638A-E405-4AC0-B984-72E5813B0DD1}"/>
          </ac:spMkLst>
        </pc:spChg>
        <pc:spChg chg="add del">
          <ac:chgData name="Kar, Suddhasish" userId="edd6e4ee-d29c-47ab-9d83-54e56dfb54b9" providerId="ADAL" clId="{CDEDFD71-C77A-4557-9C5F-0440ED1F732C}" dt="2024-07-24T17:34:21.984" v="2331" actId="26606"/>
          <ac:spMkLst>
            <pc:docMk/>
            <pc:sldMk cId="2780335894" sldId="269"/>
            <ac:spMk id="18" creationId="{27B538D5-95DB-47ED-9CB4-34AE5BF78E6B}"/>
          </ac:spMkLst>
        </pc:spChg>
        <pc:spChg chg="add del">
          <ac:chgData name="Kar, Suddhasish" userId="edd6e4ee-d29c-47ab-9d83-54e56dfb54b9" providerId="ADAL" clId="{CDEDFD71-C77A-4557-9C5F-0440ED1F732C}" dt="2024-07-24T17:35:49.903" v="2338" actId="26606"/>
          <ac:spMkLst>
            <pc:docMk/>
            <pc:sldMk cId="2780335894" sldId="269"/>
            <ac:spMk id="20" creationId="{2C153736-D102-4F57-9DE7-615AFC02B0AC}"/>
          </ac:spMkLst>
        </pc:spChg>
        <pc:spChg chg="add del">
          <ac:chgData name="Kar, Suddhasish" userId="edd6e4ee-d29c-47ab-9d83-54e56dfb54b9" providerId="ADAL" clId="{CDEDFD71-C77A-4557-9C5F-0440ED1F732C}" dt="2024-07-24T17:35:49.903" v="2338" actId="26606"/>
          <ac:spMkLst>
            <pc:docMk/>
            <pc:sldMk cId="2780335894" sldId="269"/>
            <ac:spMk id="21" creationId="{C52ED567-06B3-4107-9773-BBB6BD78673C}"/>
          </ac:spMkLst>
        </pc:spChg>
        <pc:spChg chg="add del">
          <ac:chgData name="Kar, Suddhasish" userId="edd6e4ee-d29c-47ab-9d83-54e56dfb54b9" providerId="ADAL" clId="{CDEDFD71-C77A-4557-9C5F-0440ED1F732C}" dt="2024-07-24T17:35:49.903" v="2338" actId="26606"/>
          <ac:spMkLst>
            <pc:docMk/>
            <pc:sldMk cId="2780335894" sldId="269"/>
            <ac:spMk id="22" creationId="{BA407A52-66F4-4CDE-A726-FF79F3EC342D}"/>
          </ac:spMkLst>
        </pc:spChg>
        <pc:spChg chg="add del">
          <ac:chgData name="Kar, Suddhasish" userId="edd6e4ee-d29c-47ab-9d83-54e56dfb54b9" providerId="ADAL" clId="{CDEDFD71-C77A-4557-9C5F-0440ED1F732C}" dt="2024-07-24T17:35:49.903" v="2338" actId="26606"/>
          <ac:spMkLst>
            <pc:docMk/>
            <pc:sldMk cId="2780335894" sldId="269"/>
            <ac:spMk id="23" creationId="{AF551D8B-3775-4477-88B7-7B7C350D34E4}"/>
          </ac:spMkLst>
        </pc:spChg>
        <pc:spChg chg="add del">
          <ac:chgData name="Kar, Suddhasish" userId="edd6e4ee-d29c-47ab-9d83-54e56dfb54b9" providerId="ADAL" clId="{CDEDFD71-C77A-4557-9C5F-0440ED1F732C}" dt="2024-07-24T17:35:49.903" v="2338" actId="26606"/>
          <ac:spMkLst>
            <pc:docMk/>
            <pc:sldMk cId="2780335894" sldId="269"/>
            <ac:spMk id="24" creationId="{D28FFB34-4FC3-46F5-B900-D3B774FD0BE6}"/>
          </ac:spMkLst>
        </pc:spChg>
        <pc:spChg chg="add del">
          <ac:chgData name="Kar, Suddhasish" userId="edd6e4ee-d29c-47ab-9d83-54e56dfb54b9" providerId="ADAL" clId="{CDEDFD71-C77A-4557-9C5F-0440ED1F732C}" dt="2024-07-24T17:35:49.903" v="2338" actId="26606"/>
          <ac:spMkLst>
            <pc:docMk/>
            <pc:sldMk cId="2780335894" sldId="269"/>
            <ac:spMk id="26" creationId="{205F7B13-ACB5-46BE-8070-0431266B183B}"/>
          </ac:spMkLst>
        </pc:spChg>
        <pc:spChg chg="add del">
          <ac:chgData name="Kar, Suddhasish" userId="edd6e4ee-d29c-47ab-9d83-54e56dfb54b9" providerId="ADAL" clId="{CDEDFD71-C77A-4557-9C5F-0440ED1F732C}" dt="2024-07-24T17:35:49.903" v="2338" actId="26606"/>
          <ac:spMkLst>
            <pc:docMk/>
            <pc:sldMk cId="2780335894" sldId="269"/>
            <ac:spMk id="28" creationId="{D52A0D23-45DD-4DF4-ADE6-A81F409BB9FB}"/>
          </ac:spMkLst>
        </pc:spChg>
        <pc:spChg chg="add del">
          <ac:chgData name="Kar, Suddhasish" userId="edd6e4ee-d29c-47ab-9d83-54e56dfb54b9" providerId="ADAL" clId="{CDEDFD71-C77A-4557-9C5F-0440ED1F732C}" dt="2024-07-24T17:35:49.903" v="2338" actId="26606"/>
          <ac:spMkLst>
            <pc:docMk/>
            <pc:sldMk cId="2780335894" sldId="269"/>
            <ac:spMk id="29" creationId="{BB934D2B-85E2-4375-94EE-B66C16BF7999}"/>
          </ac:spMkLst>
        </pc:spChg>
        <pc:spChg chg="add del">
          <ac:chgData name="Kar, Suddhasish" userId="edd6e4ee-d29c-47ab-9d83-54e56dfb54b9" providerId="ADAL" clId="{CDEDFD71-C77A-4557-9C5F-0440ED1F732C}" dt="2024-07-24T17:35:49.903" v="2338" actId="26606"/>
          <ac:spMkLst>
            <pc:docMk/>
            <pc:sldMk cId="2780335894" sldId="269"/>
            <ac:spMk id="30" creationId="{9B445E02-D785-4565-B842-9567BBC09508}"/>
          </ac:spMkLst>
        </pc:spChg>
        <pc:spChg chg="add del">
          <ac:chgData name="Kar, Suddhasish" userId="edd6e4ee-d29c-47ab-9d83-54e56dfb54b9" providerId="ADAL" clId="{CDEDFD71-C77A-4557-9C5F-0440ED1F732C}" dt="2024-07-24T17:36:55.765" v="2361"/>
          <ac:spMkLst>
            <pc:docMk/>
            <pc:sldMk cId="2780335894" sldId="269"/>
            <ac:spMk id="35" creationId="{603AE127-802C-459A-A612-DB85B67F0DC0}"/>
          </ac:spMkLst>
        </pc:spChg>
        <pc:spChg chg="add del">
          <ac:chgData name="Kar, Suddhasish" userId="edd6e4ee-d29c-47ab-9d83-54e56dfb54b9" providerId="ADAL" clId="{CDEDFD71-C77A-4557-9C5F-0440ED1F732C}" dt="2024-07-24T17:36:55.765" v="2361"/>
          <ac:spMkLst>
            <pc:docMk/>
            <pc:sldMk cId="2780335894" sldId="269"/>
            <ac:spMk id="37" creationId="{9323D83D-50D6-4040-A58B-FCEA340F886A}"/>
          </ac:spMkLst>
        </pc:spChg>
        <pc:spChg chg="add del">
          <ac:chgData name="Kar, Suddhasish" userId="edd6e4ee-d29c-47ab-9d83-54e56dfb54b9" providerId="ADAL" clId="{CDEDFD71-C77A-4557-9C5F-0440ED1F732C}" dt="2024-07-24T17:36:55.765" v="2361"/>
          <ac:spMkLst>
            <pc:docMk/>
            <pc:sldMk cId="2780335894" sldId="269"/>
            <ac:spMk id="41" creationId="{F10FD715-4DCE-4779-B634-EC78315EA213}"/>
          </ac:spMkLst>
        </pc:spChg>
        <pc:cxnChg chg="add del">
          <ac:chgData name="Kar, Suddhasish" userId="edd6e4ee-d29c-47ab-9d83-54e56dfb54b9" providerId="ADAL" clId="{CDEDFD71-C77A-4557-9C5F-0440ED1F732C}" dt="2024-07-24T17:34:21.984" v="2331" actId="26606"/>
          <ac:cxnSpMkLst>
            <pc:docMk/>
            <pc:sldMk cId="2780335894" sldId="269"/>
            <ac:cxnSpMk id="14" creationId="{7D1CBE93-B17D-4509-843C-82287C38032A}"/>
          </ac:cxnSpMkLst>
        </pc:cxnChg>
        <pc:cxnChg chg="add del">
          <ac:chgData name="Kar, Suddhasish" userId="edd6e4ee-d29c-47ab-9d83-54e56dfb54b9" providerId="ADAL" clId="{CDEDFD71-C77A-4557-9C5F-0440ED1F732C}" dt="2024-07-24T17:34:21.984" v="2331" actId="26606"/>
          <ac:cxnSpMkLst>
            <pc:docMk/>
            <pc:sldMk cId="2780335894" sldId="269"/>
            <ac:cxnSpMk id="16" creationId="{AE6277B4-6A43-48AB-89B2-3442221619CC}"/>
          </ac:cxnSpMkLst>
        </pc:cxnChg>
        <pc:cxnChg chg="add del">
          <ac:chgData name="Kar, Suddhasish" userId="edd6e4ee-d29c-47ab-9d83-54e56dfb54b9" providerId="ADAL" clId="{CDEDFD71-C77A-4557-9C5F-0440ED1F732C}" dt="2024-07-24T17:35:49.903" v="2338" actId="26606"/>
          <ac:cxnSpMkLst>
            <pc:docMk/>
            <pc:sldMk cId="2780335894" sldId="269"/>
            <ac:cxnSpMk id="25" creationId="{1A901C3D-CFAE-460D-BD0E-7D22164D7DFB}"/>
          </ac:cxnSpMkLst>
        </pc:cxnChg>
        <pc:cxnChg chg="add del">
          <ac:chgData name="Kar, Suddhasish" userId="edd6e4ee-d29c-47ab-9d83-54e56dfb54b9" providerId="ADAL" clId="{CDEDFD71-C77A-4557-9C5F-0440ED1F732C}" dt="2024-07-24T17:35:49.903" v="2338" actId="26606"/>
          <ac:cxnSpMkLst>
            <pc:docMk/>
            <pc:sldMk cId="2780335894" sldId="269"/>
            <ac:cxnSpMk id="27" creationId="{837C0EA9-1437-4437-9D20-2BBDA1AA9FF8}"/>
          </ac:cxnSpMkLst>
        </pc:cxnChg>
        <pc:cxnChg chg="add del">
          <ac:chgData name="Kar, Suddhasish" userId="edd6e4ee-d29c-47ab-9d83-54e56dfb54b9" providerId="ADAL" clId="{CDEDFD71-C77A-4557-9C5F-0440ED1F732C}" dt="2024-07-24T17:36:55.765" v="2361"/>
          <ac:cxnSpMkLst>
            <pc:docMk/>
            <pc:sldMk cId="2780335894" sldId="269"/>
            <ac:cxnSpMk id="39" creationId="{1A1FE6BB-DFB2-4080-9B5E-076EF5DDE67B}"/>
          </ac:cxnSpMkLst>
        </pc:cxnChg>
      </pc:sldChg>
      <pc:sldChg chg="addSp delSp modSp new mod setBg delDesignElem">
        <pc:chgData name="Kar, Suddhasish" userId="edd6e4ee-d29c-47ab-9d83-54e56dfb54b9" providerId="ADAL" clId="{CDEDFD71-C77A-4557-9C5F-0440ED1F732C}" dt="2024-07-24T17:41:46.576" v="2376" actId="14100"/>
        <pc:sldMkLst>
          <pc:docMk/>
          <pc:sldMk cId="2788446114" sldId="270"/>
        </pc:sldMkLst>
        <pc:spChg chg="mod">
          <ac:chgData name="Kar, Suddhasish" userId="edd6e4ee-d29c-47ab-9d83-54e56dfb54b9" providerId="ADAL" clId="{CDEDFD71-C77A-4557-9C5F-0440ED1F732C}" dt="2024-07-24T17:35:28.496" v="2337" actId="26606"/>
          <ac:spMkLst>
            <pc:docMk/>
            <pc:sldMk cId="2788446114" sldId="270"/>
            <ac:spMk id="2" creationId="{F30D040E-A08E-5DC9-F720-A60F52C6A766}"/>
          </ac:spMkLst>
        </pc:spChg>
        <pc:spChg chg="add del mod">
          <ac:chgData name="Kar, Suddhasish" userId="edd6e4ee-d29c-47ab-9d83-54e56dfb54b9" providerId="ADAL" clId="{CDEDFD71-C77A-4557-9C5F-0440ED1F732C}" dt="2024-07-24T17:35:28.496" v="2337" actId="26606"/>
          <ac:spMkLst>
            <pc:docMk/>
            <pc:sldMk cId="2788446114" sldId="270"/>
            <ac:spMk id="3" creationId="{4BB57E52-6F52-E8F0-2869-B8A7790CD08D}"/>
          </ac:spMkLst>
        </pc:spChg>
        <pc:spChg chg="add del">
          <ac:chgData name="Kar, Suddhasish" userId="edd6e4ee-d29c-47ab-9d83-54e56dfb54b9" providerId="ADAL" clId="{CDEDFD71-C77A-4557-9C5F-0440ED1F732C}" dt="2024-07-24T17:35:28.492" v="2336" actId="26606"/>
          <ac:spMkLst>
            <pc:docMk/>
            <pc:sldMk cId="2788446114" sldId="270"/>
            <ac:spMk id="9" creationId="{655AE6B0-AC9E-4167-806F-E9DB135FC46B}"/>
          </ac:spMkLst>
        </pc:spChg>
        <pc:spChg chg="add del">
          <ac:chgData name="Kar, Suddhasish" userId="edd6e4ee-d29c-47ab-9d83-54e56dfb54b9" providerId="ADAL" clId="{CDEDFD71-C77A-4557-9C5F-0440ED1F732C}" dt="2024-07-24T17:35:28.492" v="2336" actId="26606"/>
          <ac:spMkLst>
            <pc:docMk/>
            <pc:sldMk cId="2788446114" sldId="270"/>
            <ac:spMk id="22" creationId="{87BD1F4E-A66D-4C06-86DA-8D56CA7A3B41}"/>
          </ac:spMkLst>
        </pc:spChg>
        <pc:spChg chg="add mod">
          <ac:chgData name="Kar, Suddhasish" userId="edd6e4ee-d29c-47ab-9d83-54e56dfb54b9" providerId="ADAL" clId="{CDEDFD71-C77A-4557-9C5F-0440ED1F732C}" dt="2024-07-24T17:41:46.576" v="2376" actId="14100"/>
          <ac:spMkLst>
            <pc:docMk/>
            <pc:sldMk cId="2788446114" sldId="270"/>
            <ac:spMk id="24" creationId="{4BB57E52-6F52-E8F0-2869-B8A7790CD08D}"/>
          </ac:spMkLst>
        </pc:spChg>
        <pc:grpChg chg="add del">
          <ac:chgData name="Kar, Suddhasish" userId="edd6e4ee-d29c-47ab-9d83-54e56dfb54b9" providerId="ADAL" clId="{CDEDFD71-C77A-4557-9C5F-0440ED1F732C}" dt="2024-07-24T17:35:28.492" v="2336" actId="26606"/>
          <ac:grpSpMkLst>
            <pc:docMk/>
            <pc:sldMk cId="2788446114" sldId="270"/>
            <ac:grpSpMk id="11" creationId="{3523416A-383B-4FDC-B4C9-D8EDDFE9C043}"/>
          </ac:grpSpMkLst>
        </pc:grpChg>
        <pc:graphicFrameChg chg="add del">
          <ac:chgData name="Kar, Suddhasish" userId="edd6e4ee-d29c-47ab-9d83-54e56dfb54b9" providerId="ADAL" clId="{CDEDFD71-C77A-4557-9C5F-0440ED1F732C}" dt="2024-07-24T17:35:28.492" v="2336" actId="26606"/>
          <ac:graphicFrameMkLst>
            <pc:docMk/>
            <pc:sldMk cId="2788446114" sldId="270"/>
            <ac:graphicFrameMk id="5" creationId="{09663DCF-3EA6-AEE2-6175-4A71968AE198}"/>
          </ac:graphicFrameMkLst>
        </pc:graphicFrameChg>
        <pc:cxnChg chg="add del">
          <ac:chgData name="Kar, Suddhasish" userId="edd6e4ee-d29c-47ab-9d83-54e56dfb54b9" providerId="ADAL" clId="{CDEDFD71-C77A-4557-9C5F-0440ED1F732C}" dt="2024-07-24T17:36:55.765" v="2361"/>
          <ac:cxnSpMkLst>
            <pc:docMk/>
            <pc:sldMk cId="2788446114" sldId="270"/>
            <ac:cxnSpMk id="8" creationId="{0B5F7E3B-C5F1-40E0-A491-558BAFBC1127}"/>
          </ac:cxnSpMkLst>
        </pc:cxnChg>
      </pc:sldChg>
      <pc:sldChg chg="addSp delSp modSp new mod setBg">
        <pc:chgData name="Kar, Suddhasish" userId="edd6e4ee-d29c-47ab-9d83-54e56dfb54b9" providerId="ADAL" clId="{CDEDFD71-C77A-4557-9C5F-0440ED1F732C}" dt="2024-07-24T17:37:06.860" v="2364" actId="26606"/>
        <pc:sldMkLst>
          <pc:docMk/>
          <pc:sldMk cId="733096120" sldId="271"/>
        </pc:sldMkLst>
        <pc:spChg chg="mod">
          <ac:chgData name="Kar, Suddhasish" userId="edd6e4ee-d29c-47ab-9d83-54e56dfb54b9" providerId="ADAL" clId="{CDEDFD71-C77A-4557-9C5F-0440ED1F732C}" dt="2024-07-24T17:37:06.860" v="2364" actId="26606"/>
          <ac:spMkLst>
            <pc:docMk/>
            <pc:sldMk cId="733096120" sldId="271"/>
            <ac:spMk id="2" creationId="{EFED8B12-E473-A308-1FCB-CAA0B730D2E2}"/>
          </ac:spMkLst>
        </pc:spChg>
        <pc:spChg chg="add del mod">
          <ac:chgData name="Kar, Suddhasish" userId="edd6e4ee-d29c-47ab-9d83-54e56dfb54b9" providerId="ADAL" clId="{CDEDFD71-C77A-4557-9C5F-0440ED1F732C}" dt="2024-07-24T17:37:06.860" v="2364" actId="26606"/>
          <ac:spMkLst>
            <pc:docMk/>
            <pc:sldMk cId="733096120" sldId="271"/>
            <ac:spMk id="3" creationId="{AA5982CE-7BEC-E266-7D4D-306ED38B3C47}"/>
          </ac:spMkLst>
        </pc:spChg>
        <pc:spChg chg="add del">
          <ac:chgData name="Kar, Suddhasish" userId="edd6e4ee-d29c-47ab-9d83-54e56dfb54b9" providerId="ADAL" clId="{CDEDFD71-C77A-4557-9C5F-0440ED1F732C}" dt="2024-07-24T17:37:06.835" v="2363" actId="26606"/>
          <ac:spMkLst>
            <pc:docMk/>
            <pc:sldMk cId="733096120" sldId="271"/>
            <ac:spMk id="22" creationId="{5A7802B6-FF37-40CF-A7E2-6F2A0D9A91EF}"/>
          </ac:spMkLst>
        </pc:spChg>
        <pc:spChg chg="add">
          <ac:chgData name="Kar, Suddhasish" userId="edd6e4ee-d29c-47ab-9d83-54e56dfb54b9" providerId="ADAL" clId="{CDEDFD71-C77A-4557-9C5F-0440ED1F732C}" dt="2024-07-24T17:37:06.860" v="2364" actId="26606"/>
          <ac:spMkLst>
            <pc:docMk/>
            <pc:sldMk cId="733096120" sldId="271"/>
            <ac:spMk id="25" creationId="{5A7802B6-FF37-40CF-A7E2-6F2A0D9A91EF}"/>
          </ac:spMkLst>
        </pc:spChg>
        <pc:grpChg chg="add del">
          <ac:chgData name="Kar, Suddhasish" userId="edd6e4ee-d29c-47ab-9d83-54e56dfb54b9" providerId="ADAL" clId="{CDEDFD71-C77A-4557-9C5F-0440ED1F732C}" dt="2024-07-24T17:37:06.835" v="2363" actId="26606"/>
          <ac:grpSpMkLst>
            <pc:docMk/>
            <pc:sldMk cId="733096120" sldId="271"/>
            <ac:grpSpMk id="10" creationId="{B4DE830A-B531-4A3B-96F6-0ECE88B08555}"/>
          </ac:grpSpMkLst>
        </pc:grpChg>
        <pc:grpChg chg="add">
          <ac:chgData name="Kar, Suddhasish" userId="edd6e4ee-d29c-47ab-9d83-54e56dfb54b9" providerId="ADAL" clId="{CDEDFD71-C77A-4557-9C5F-0440ED1F732C}" dt="2024-07-24T17:37:06.860" v="2364" actId="26606"/>
          <ac:grpSpMkLst>
            <pc:docMk/>
            <pc:sldMk cId="733096120" sldId="271"/>
            <ac:grpSpMk id="24" creationId="{B4DE830A-B531-4A3B-96F6-0ECE88B08555}"/>
          </ac:grpSpMkLst>
        </pc:grpChg>
        <pc:picChg chg="add del">
          <ac:chgData name="Kar, Suddhasish" userId="edd6e4ee-d29c-47ab-9d83-54e56dfb54b9" providerId="ADAL" clId="{CDEDFD71-C77A-4557-9C5F-0440ED1F732C}" dt="2024-07-24T17:37:06.835" v="2363" actId="26606"/>
          <ac:picMkLst>
            <pc:docMk/>
            <pc:sldMk cId="733096120" sldId="271"/>
            <ac:picMk id="7" creationId="{54FAFD15-5BE1-E8CC-7683-B0FD9B98BFAC}"/>
          </ac:picMkLst>
        </pc:picChg>
        <pc:picChg chg="add">
          <ac:chgData name="Kar, Suddhasish" userId="edd6e4ee-d29c-47ab-9d83-54e56dfb54b9" providerId="ADAL" clId="{CDEDFD71-C77A-4557-9C5F-0440ED1F732C}" dt="2024-07-24T17:37:06.860" v="2364" actId="26606"/>
          <ac:picMkLst>
            <pc:docMk/>
            <pc:sldMk cId="733096120" sldId="271"/>
            <ac:picMk id="26" creationId="{A60D5500-E8CD-EFA7-91D0-E3E8DEA98B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4375C-247B-4EE4-A591-D452CC92EB5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8235D1C-6F4A-46D6-8415-30B28DD8CF51}">
      <dgm:prSet/>
      <dgm:spPr/>
      <dgm:t>
        <a:bodyPr/>
        <a:lstStyle/>
        <a:p>
          <a:r>
            <a:rPr lang="en-US"/>
            <a:t>Background of case study</a:t>
          </a:r>
        </a:p>
      </dgm:t>
    </dgm:pt>
    <dgm:pt modelId="{B29C00FB-D369-44DA-91C9-3F5783FD0754}" type="parTrans" cxnId="{94731811-3685-4A05-B97B-7FF417ED9A3E}">
      <dgm:prSet/>
      <dgm:spPr/>
      <dgm:t>
        <a:bodyPr/>
        <a:lstStyle/>
        <a:p>
          <a:endParaRPr lang="en-US"/>
        </a:p>
      </dgm:t>
    </dgm:pt>
    <dgm:pt modelId="{9A73FEEE-EF35-4B40-B54A-21D9E966C6C7}" type="sibTrans" cxnId="{94731811-3685-4A05-B97B-7FF417ED9A3E}">
      <dgm:prSet/>
      <dgm:spPr/>
      <dgm:t>
        <a:bodyPr/>
        <a:lstStyle/>
        <a:p>
          <a:endParaRPr lang="en-US"/>
        </a:p>
      </dgm:t>
    </dgm:pt>
    <dgm:pt modelId="{D3CD1369-1223-4FB1-A935-C9B7DFF5E80E}">
      <dgm:prSet/>
      <dgm:spPr/>
      <dgm:t>
        <a:bodyPr/>
        <a:lstStyle/>
        <a:p>
          <a:r>
            <a:rPr lang="en-US"/>
            <a:t>Problem Statement</a:t>
          </a:r>
        </a:p>
      </dgm:t>
    </dgm:pt>
    <dgm:pt modelId="{1ED8BC6A-0EC4-42AA-9423-3576FDF3478F}" type="parTrans" cxnId="{FC1D77D3-3184-4F87-9103-81903CD1CD06}">
      <dgm:prSet/>
      <dgm:spPr/>
      <dgm:t>
        <a:bodyPr/>
        <a:lstStyle/>
        <a:p>
          <a:endParaRPr lang="en-US"/>
        </a:p>
      </dgm:t>
    </dgm:pt>
    <dgm:pt modelId="{2FAC39A2-8E7B-4BB3-9960-64A9A2998A05}" type="sibTrans" cxnId="{FC1D77D3-3184-4F87-9103-81903CD1CD06}">
      <dgm:prSet/>
      <dgm:spPr/>
      <dgm:t>
        <a:bodyPr/>
        <a:lstStyle/>
        <a:p>
          <a:endParaRPr lang="en-US"/>
        </a:p>
      </dgm:t>
    </dgm:pt>
    <dgm:pt modelId="{BAD2C6D8-6A4B-4EE1-963A-3A179BB8AD39}">
      <dgm:prSet/>
      <dgm:spPr/>
      <dgm:t>
        <a:bodyPr/>
        <a:lstStyle/>
        <a:p>
          <a:r>
            <a:rPr lang="en-US"/>
            <a:t>Process</a:t>
          </a:r>
        </a:p>
      </dgm:t>
    </dgm:pt>
    <dgm:pt modelId="{CEE62178-8020-42B7-8AD7-8587D60FF24D}" type="parTrans" cxnId="{3568C029-2D19-4B66-8EC7-2C0CD0797BA8}">
      <dgm:prSet/>
      <dgm:spPr/>
      <dgm:t>
        <a:bodyPr/>
        <a:lstStyle/>
        <a:p>
          <a:endParaRPr lang="en-US"/>
        </a:p>
      </dgm:t>
    </dgm:pt>
    <dgm:pt modelId="{888EE59C-662F-47DC-978E-063867295FCF}" type="sibTrans" cxnId="{3568C029-2D19-4B66-8EC7-2C0CD0797BA8}">
      <dgm:prSet/>
      <dgm:spPr/>
      <dgm:t>
        <a:bodyPr/>
        <a:lstStyle/>
        <a:p>
          <a:endParaRPr lang="en-US"/>
        </a:p>
      </dgm:t>
    </dgm:pt>
    <dgm:pt modelId="{149E8162-1E40-4B6F-81F7-75DD04CA22AB}">
      <dgm:prSet/>
      <dgm:spPr/>
      <dgm:t>
        <a:bodyPr/>
        <a:lstStyle/>
        <a:p>
          <a:r>
            <a:rPr lang="en-US"/>
            <a:t>Univariate Analysis </a:t>
          </a:r>
        </a:p>
      </dgm:t>
    </dgm:pt>
    <dgm:pt modelId="{FE4F8CB4-4B1B-4E77-B05C-7E7A9BFE81FC}" type="parTrans" cxnId="{380872F3-823E-4A08-88BC-CADFA161DC17}">
      <dgm:prSet/>
      <dgm:spPr/>
      <dgm:t>
        <a:bodyPr/>
        <a:lstStyle/>
        <a:p>
          <a:endParaRPr lang="en-US"/>
        </a:p>
      </dgm:t>
    </dgm:pt>
    <dgm:pt modelId="{2547E1ED-7977-4420-A21D-516C76B7E1A5}" type="sibTrans" cxnId="{380872F3-823E-4A08-88BC-CADFA161DC17}">
      <dgm:prSet/>
      <dgm:spPr/>
      <dgm:t>
        <a:bodyPr/>
        <a:lstStyle/>
        <a:p>
          <a:endParaRPr lang="en-US"/>
        </a:p>
      </dgm:t>
    </dgm:pt>
    <dgm:pt modelId="{75EB60D9-BFFC-4BBA-92F7-168EA1701586}">
      <dgm:prSet/>
      <dgm:spPr/>
      <dgm:t>
        <a:bodyPr/>
        <a:lstStyle/>
        <a:p>
          <a:r>
            <a:rPr lang="en-US"/>
            <a:t>Segmented Univariate Analysis</a:t>
          </a:r>
        </a:p>
      </dgm:t>
    </dgm:pt>
    <dgm:pt modelId="{378DA64B-0AB9-4777-9094-C89E548130AC}" type="parTrans" cxnId="{285DCB1D-044B-4160-A3EB-158905E6B71C}">
      <dgm:prSet/>
      <dgm:spPr/>
      <dgm:t>
        <a:bodyPr/>
        <a:lstStyle/>
        <a:p>
          <a:endParaRPr lang="en-US"/>
        </a:p>
      </dgm:t>
    </dgm:pt>
    <dgm:pt modelId="{3297FCCE-C5F8-4A90-A0B3-C660130A92C4}" type="sibTrans" cxnId="{285DCB1D-044B-4160-A3EB-158905E6B71C}">
      <dgm:prSet/>
      <dgm:spPr/>
      <dgm:t>
        <a:bodyPr/>
        <a:lstStyle/>
        <a:p>
          <a:endParaRPr lang="en-US"/>
        </a:p>
      </dgm:t>
    </dgm:pt>
    <dgm:pt modelId="{46A295EB-14FD-420D-A9F0-22EE15BFB5F3}">
      <dgm:prSet/>
      <dgm:spPr/>
      <dgm:t>
        <a:bodyPr/>
        <a:lstStyle/>
        <a:p>
          <a:r>
            <a:rPr lang="en-US"/>
            <a:t>Bivariate Analysis </a:t>
          </a:r>
        </a:p>
      </dgm:t>
    </dgm:pt>
    <dgm:pt modelId="{312BE7F2-92C1-48EB-8EFB-CDD2BA082BD6}" type="parTrans" cxnId="{C76873C5-C981-40E4-ADBA-ED8D8A944886}">
      <dgm:prSet/>
      <dgm:spPr/>
      <dgm:t>
        <a:bodyPr/>
        <a:lstStyle/>
        <a:p>
          <a:endParaRPr lang="en-US"/>
        </a:p>
      </dgm:t>
    </dgm:pt>
    <dgm:pt modelId="{78B2C624-199C-4E58-B9A9-95D0F3265673}" type="sibTrans" cxnId="{C76873C5-C981-40E4-ADBA-ED8D8A944886}">
      <dgm:prSet/>
      <dgm:spPr/>
      <dgm:t>
        <a:bodyPr/>
        <a:lstStyle/>
        <a:p>
          <a:endParaRPr lang="en-US"/>
        </a:p>
      </dgm:t>
    </dgm:pt>
    <dgm:pt modelId="{43C1B33F-1E2F-489F-BD59-E3713D90D339}">
      <dgm:prSet/>
      <dgm:spPr/>
      <dgm:t>
        <a:bodyPr/>
        <a:lstStyle/>
        <a:p>
          <a:r>
            <a:rPr lang="en-US"/>
            <a:t>Conclusion and Key Driving Factors for Loan Defaults </a:t>
          </a:r>
        </a:p>
      </dgm:t>
    </dgm:pt>
    <dgm:pt modelId="{EE76B37E-1B4E-4025-89D7-4D37826B6C29}" type="parTrans" cxnId="{3AF32E19-4D8A-4F99-A3DE-D38FE5552B55}">
      <dgm:prSet/>
      <dgm:spPr/>
      <dgm:t>
        <a:bodyPr/>
        <a:lstStyle/>
        <a:p>
          <a:endParaRPr lang="en-US"/>
        </a:p>
      </dgm:t>
    </dgm:pt>
    <dgm:pt modelId="{4B53670D-A999-4792-A8DC-9A8581941BAC}" type="sibTrans" cxnId="{3AF32E19-4D8A-4F99-A3DE-D38FE5552B55}">
      <dgm:prSet/>
      <dgm:spPr/>
      <dgm:t>
        <a:bodyPr/>
        <a:lstStyle/>
        <a:p>
          <a:endParaRPr lang="en-US"/>
        </a:p>
      </dgm:t>
    </dgm:pt>
    <dgm:pt modelId="{FD84A149-9E86-402C-BC6D-3D5E5F0590DE}">
      <dgm:prSet/>
      <dgm:spPr/>
      <dgm:t>
        <a:bodyPr/>
        <a:lstStyle/>
        <a:p>
          <a:r>
            <a:rPr lang="en-US"/>
            <a:t>Recommendations for Risk Mitigation</a:t>
          </a:r>
        </a:p>
      </dgm:t>
    </dgm:pt>
    <dgm:pt modelId="{2AC54CB1-49EB-4847-99BB-5E9E37BAA03D}" type="parTrans" cxnId="{E370CF07-ED7F-491D-8037-5106DEA62871}">
      <dgm:prSet/>
      <dgm:spPr/>
      <dgm:t>
        <a:bodyPr/>
        <a:lstStyle/>
        <a:p>
          <a:endParaRPr lang="en-US"/>
        </a:p>
      </dgm:t>
    </dgm:pt>
    <dgm:pt modelId="{AB422734-9B60-4F6B-B5E5-F5FB36C96952}" type="sibTrans" cxnId="{E370CF07-ED7F-491D-8037-5106DEA62871}">
      <dgm:prSet/>
      <dgm:spPr/>
      <dgm:t>
        <a:bodyPr/>
        <a:lstStyle/>
        <a:p>
          <a:endParaRPr lang="en-US"/>
        </a:p>
      </dgm:t>
    </dgm:pt>
    <dgm:pt modelId="{FD45B7DF-9D79-4C70-BD8D-180DC391C73E}" type="pres">
      <dgm:prSet presAssocID="{6B94375C-247B-4EE4-A591-D452CC92EB54}" presName="linear" presStyleCnt="0">
        <dgm:presLayoutVars>
          <dgm:animLvl val="lvl"/>
          <dgm:resizeHandles val="exact"/>
        </dgm:presLayoutVars>
      </dgm:prSet>
      <dgm:spPr/>
    </dgm:pt>
    <dgm:pt modelId="{5FF57B3C-ABA0-49AA-9400-5E2403D57DCD}" type="pres">
      <dgm:prSet presAssocID="{78235D1C-6F4A-46D6-8415-30B28DD8CF51}" presName="parentText" presStyleLbl="node1" presStyleIdx="0" presStyleCnt="8">
        <dgm:presLayoutVars>
          <dgm:chMax val="0"/>
          <dgm:bulletEnabled val="1"/>
        </dgm:presLayoutVars>
      </dgm:prSet>
      <dgm:spPr/>
    </dgm:pt>
    <dgm:pt modelId="{44437F1F-02D0-4A0D-ADD2-90809F190514}" type="pres">
      <dgm:prSet presAssocID="{9A73FEEE-EF35-4B40-B54A-21D9E966C6C7}" presName="spacer" presStyleCnt="0"/>
      <dgm:spPr/>
    </dgm:pt>
    <dgm:pt modelId="{0840BE4B-6F91-41D9-9B4B-434FB838DDDE}" type="pres">
      <dgm:prSet presAssocID="{D3CD1369-1223-4FB1-A935-C9B7DFF5E80E}" presName="parentText" presStyleLbl="node1" presStyleIdx="1" presStyleCnt="8">
        <dgm:presLayoutVars>
          <dgm:chMax val="0"/>
          <dgm:bulletEnabled val="1"/>
        </dgm:presLayoutVars>
      </dgm:prSet>
      <dgm:spPr/>
    </dgm:pt>
    <dgm:pt modelId="{8E159A10-C23C-4D26-A8D3-8D5F3FCE0B4F}" type="pres">
      <dgm:prSet presAssocID="{2FAC39A2-8E7B-4BB3-9960-64A9A2998A05}" presName="spacer" presStyleCnt="0"/>
      <dgm:spPr/>
    </dgm:pt>
    <dgm:pt modelId="{3FB03DB1-B55E-4002-B0F4-EB727729B784}" type="pres">
      <dgm:prSet presAssocID="{BAD2C6D8-6A4B-4EE1-963A-3A179BB8AD39}" presName="parentText" presStyleLbl="node1" presStyleIdx="2" presStyleCnt="8">
        <dgm:presLayoutVars>
          <dgm:chMax val="0"/>
          <dgm:bulletEnabled val="1"/>
        </dgm:presLayoutVars>
      </dgm:prSet>
      <dgm:spPr/>
    </dgm:pt>
    <dgm:pt modelId="{ECDB3FBA-AFCB-4359-AFF2-C1699B879109}" type="pres">
      <dgm:prSet presAssocID="{888EE59C-662F-47DC-978E-063867295FCF}" presName="spacer" presStyleCnt="0"/>
      <dgm:spPr/>
    </dgm:pt>
    <dgm:pt modelId="{EE087B9D-2AF8-445E-8096-EDEDF12B86C3}" type="pres">
      <dgm:prSet presAssocID="{149E8162-1E40-4B6F-81F7-75DD04CA22AB}" presName="parentText" presStyleLbl="node1" presStyleIdx="3" presStyleCnt="8">
        <dgm:presLayoutVars>
          <dgm:chMax val="0"/>
          <dgm:bulletEnabled val="1"/>
        </dgm:presLayoutVars>
      </dgm:prSet>
      <dgm:spPr/>
    </dgm:pt>
    <dgm:pt modelId="{64245DEA-EF16-440C-A768-5E67AA986299}" type="pres">
      <dgm:prSet presAssocID="{2547E1ED-7977-4420-A21D-516C76B7E1A5}" presName="spacer" presStyleCnt="0"/>
      <dgm:spPr/>
    </dgm:pt>
    <dgm:pt modelId="{F0B1FDBD-407A-46CC-82AE-47A546CAB321}" type="pres">
      <dgm:prSet presAssocID="{75EB60D9-BFFC-4BBA-92F7-168EA1701586}" presName="parentText" presStyleLbl="node1" presStyleIdx="4" presStyleCnt="8">
        <dgm:presLayoutVars>
          <dgm:chMax val="0"/>
          <dgm:bulletEnabled val="1"/>
        </dgm:presLayoutVars>
      </dgm:prSet>
      <dgm:spPr/>
    </dgm:pt>
    <dgm:pt modelId="{CA65A0A2-3CBD-4B4B-ADAA-D2D0DA5BD83F}" type="pres">
      <dgm:prSet presAssocID="{3297FCCE-C5F8-4A90-A0B3-C660130A92C4}" presName="spacer" presStyleCnt="0"/>
      <dgm:spPr/>
    </dgm:pt>
    <dgm:pt modelId="{1C69C77A-69C2-4981-BCA5-95A94EE6A41D}" type="pres">
      <dgm:prSet presAssocID="{46A295EB-14FD-420D-A9F0-22EE15BFB5F3}" presName="parentText" presStyleLbl="node1" presStyleIdx="5" presStyleCnt="8">
        <dgm:presLayoutVars>
          <dgm:chMax val="0"/>
          <dgm:bulletEnabled val="1"/>
        </dgm:presLayoutVars>
      </dgm:prSet>
      <dgm:spPr/>
    </dgm:pt>
    <dgm:pt modelId="{A6130A54-3DAC-49D0-A3B1-390247222926}" type="pres">
      <dgm:prSet presAssocID="{78B2C624-199C-4E58-B9A9-95D0F3265673}" presName="spacer" presStyleCnt="0"/>
      <dgm:spPr/>
    </dgm:pt>
    <dgm:pt modelId="{EB5C3593-CC5E-4F0D-9897-37D027262E7E}" type="pres">
      <dgm:prSet presAssocID="{43C1B33F-1E2F-489F-BD59-E3713D90D339}" presName="parentText" presStyleLbl="node1" presStyleIdx="6" presStyleCnt="8">
        <dgm:presLayoutVars>
          <dgm:chMax val="0"/>
          <dgm:bulletEnabled val="1"/>
        </dgm:presLayoutVars>
      </dgm:prSet>
      <dgm:spPr/>
    </dgm:pt>
    <dgm:pt modelId="{37053282-23D3-40B8-B2CF-7AA6BDDCB3E1}" type="pres">
      <dgm:prSet presAssocID="{4B53670D-A999-4792-A8DC-9A8581941BAC}" presName="spacer" presStyleCnt="0"/>
      <dgm:spPr/>
    </dgm:pt>
    <dgm:pt modelId="{DF25B320-51CE-4D1E-B517-EFD83967B234}" type="pres">
      <dgm:prSet presAssocID="{FD84A149-9E86-402C-BC6D-3D5E5F0590DE}" presName="parentText" presStyleLbl="node1" presStyleIdx="7" presStyleCnt="8">
        <dgm:presLayoutVars>
          <dgm:chMax val="0"/>
          <dgm:bulletEnabled val="1"/>
        </dgm:presLayoutVars>
      </dgm:prSet>
      <dgm:spPr/>
    </dgm:pt>
  </dgm:ptLst>
  <dgm:cxnLst>
    <dgm:cxn modelId="{E370CF07-ED7F-491D-8037-5106DEA62871}" srcId="{6B94375C-247B-4EE4-A591-D452CC92EB54}" destId="{FD84A149-9E86-402C-BC6D-3D5E5F0590DE}" srcOrd="7" destOrd="0" parTransId="{2AC54CB1-49EB-4847-99BB-5E9E37BAA03D}" sibTransId="{AB422734-9B60-4F6B-B5E5-F5FB36C96952}"/>
    <dgm:cxn modelId="{94731811-3685-4A05-B97B-7FF417ED9A3E}" srcId="{6B94375C-247B-4EE4-A591-D452CC92EB54}" destId="{78235D1C-6F4A-46D6-8415-30B28DD8CF51}" srcOrd="0" destOrd="0" parTransId="{B29C00FB-D369-44DA-91C9-3F5783FD0754}" sibTransId="{9A73FEEE-EF35-4B40-B54A-21D9E966C6C7}"/>
    <dgm:cxn modelId="{3AF32E19-4D8A-4F99-A3DE-D38FE5552B55}" srcId="{6B94375C-247B-4EE4-A591-D452CC92EB54}" destId="{43C1B33F-1E2F-489F-BD59-E3713D90D339}" srcOrd="6" destOrd="0" parTransId="{EE76B37E-1B4E-4025-89D7-4D37826B6C29}" sibTransId="{4B53670D-A999-4792-A8DC-9A8581941BAC}"/>
    <dgm:cxn modelId="{9056EA19-B40F-4747-B9D1-4C414762064C}" type="presOf" srcId="{D3CD1369-1223-4FB1-A935-C9B7DFF5E80E}" destId="{0840BE4B-6F91-41D9-9B4B-434FB838DDDE}" srcOrd="0" destOrd="0" presId="urn:microsoft.com/office/officeart/2005/8/layout/vList2"/>
    <dgm:cxn modelId="{285DCB1D-044B-4160-A3EB-158905E6B71C}" srcId="{6B94375C-247B-4EE4-A591-D452CC92EB54}" destId="{75EB60D9-BFFC-4BBA-92F7-168EA1701586}" srcOrd="4" destOrd="0" parTransId="{378DA64B-0AB9-4777-9094-C89E548130AC}" sibTransId="{3297FCCE-C5F8-4A90-A0B3-C660130A92C4}"/>
    <dgm:cxn modelId="{D4382622-EBDC-49C6-A917-915345D3B44B}" type="presOf" srcId="{75EB60D9-BFFC-4BBA-92F7-168EA1701586}" destId="{F0B1FDBD-407A-46CC-82AE-47A546CAB321}" srcOrd="0" destOrd="0" presId="urn:microsoft.com/office/officeart/2005/8/layout/vList2"/>
    <dgm:cxn modelId="{3568C029-2D19-4B66-8EC7-2C0CD0797BA8}" srcId="{6B94375C-247B-4EE4-A591-D452CC92EB54}" destId="{BAD2C6D8-6A4B-4EE1-963A-3A179BB8AD39}" srcOrd="2" destOrd="0" parTransId="{CEE62178-8020-42B7-8AD7-8587D60FF24D}" sibTransId="{888EE59C-662F-47DC-978E-063867295FCF}"/>
    <dgm:cxn modelId="{1D2E9145-9B36-4920-B526-094733BB7F13}" type="presOf" srcId="{46A295EB-14FD-420D-A9F0-22EE15BFB5F3}" destId="{1C69C77A-69C2-4981-BCA5-95A94EE6A41D}" srcOrd="0" destOrd="0" presId="urn:microsoft.com/office/officeart/2005/8/layout/vList2"/>
    <dgm:cxn modelId="{16796C4A-E16F-4EA6-AC3E-4CFD73054387}" type="presOf" srcId="{6B94375C-247B-4EE4-A591-D452CC92EB54}" destId="{FD45B7DF-9D79-4C70-BD8D-180DC391C73E}" srcOrd="0" destOrd="0" presId="urn:microsoft.com/office/officeart/2005/8/layout/vList2"/>
    <dgm:cxn modelId="{0A0C375A-0B56-4401-B736-2B67650FF20F}" type="presOf" srcId="{149E8162-1E40-4B6F-81F7-75DD04CA22AB}" destId="{EE087B9D-2AF8-445E-8096-EDEDF12B86C3}" srcOrd="0" destOrd="0" presId="urn:microsoft.com/office/officeart/2005/8/layout/vList2"/>
    <dgm:cxn modelId="{CB3DA97C-B28E-48C9-B01B-3E871E21D943}" type="presOf" srcId="{BAD2C6D8-6A4B-4EE1-963A-3A179BB8AD39}" destId="{3FB03DB1-B55E-4002-B0F4-EB727729B784}" srcOrd="0" destOrd="0" presId="urn:microsoft.com/office/officeart/2005/8/layout/vList2"/>
    <dgm:cxn modelId="{06D20988-98D9-49BD-AE7D-4A0E502B4A3D}" type="presOf" srcId="{43C1B33F-1E2F-489F-BD59-E3713D90D339}" destId="{EB5C3593-CC5E-4F0D-9897-37D027262E7E}" srcOrd="0" destOrd="0" presId="urn:microsoft.com/office/officeart/2005/8/layout/vList2"/>
    <dgm:cxn modelId="{0361E09B-45D3-4691-B4E0-12DBC8472C3D}" type="presOf" srcId="{FD84A149-9E86-402C-BC6D-3D5E5F0590DE}" destId="{DF25B320-51CE-4D1E-B517-EFD83967B234}" srcOrd="0" destOrd="0" presId="urn:microsoft.com/office/officeart/2005/8/layout/vList2"/>
    <dgm:cxn modelId="{C76873C5-C981-40E4-ADBA-ED8D8A944886}" srcId="{6B94375C-247B-4EE4-A591-D452CC92EB54}" destId="{46A295EB-14FD-420D-A9F0-22EE15BFB5F3}" srcOrd="5" destOrd="0" parTransId="{312BE7F2-92C1-48EB-8EFB-CDD2BA082BD6}" sibTransId="{78B2C624-199C-4E58-B9A9-95D0F3265673}"/>
    <dgm:cxn modelId="{01D727C7-549C-4A8C-85F3-756BC0036F15}" type="presOf" srcId="{78235D1C-6F4A-46D6-8415-30B28DD8CF51}" destId="{5FF57B3C-ABA0-49AA-9400-5E2403D57DCD}" srcOrd="0" destOrd="0" presId="urn:microsoft.com/office/officeart/2005/8/layout/vList2"/>
    <dgm:cxn modelId="{FC1D77D3-3184-4F87-9103-81903CD1CD06}" srcId="{6B94375C-247B-4EE4-A591-D452CC92EB54}" destId="{D3CD1369-1223-4FB1-A935-C9B7DFF5E80E}" srcOrd="1" destOrd="0" parTransId="{1ED8BC6A-0EC4-42AA-9423-3576FDF3478F}" sibTransId="{2FAC39A2-8E7B-4BB3-9960-64A9A2998A05}"/>
    <dgm:cxn modelId="{380872F3-823E-4A08-88BC-CADFA161DC17}" srcId="{6B94375C-247B-4EE4-A591-D452CC92EB54}" destId="{149E8162-1E40-4B6F-81F7-75DD04CA22AB}" srcOrd="3" destOrd="0" parTransId="{FE4F8CB4-4B1B-4E77-B05C-7E7A9BFE81FC}" sibTransId="{2547E1ED-7977-4420-A21D-516C76B7E1A5}"/>
    <dgm:cxn modelId="{62A027BC-CFFF-4D7E-9001-F2DA3BE26265}" type="presParOf" srcId="{FD45B7DF-9D79-4C70-BD8D-180DC391C73E}" destId="{5FF57B3C-ABA0-49AA-9400-5E2403D57DCD}" srcOrd="0" destOrd="0" presId="urn:microsoft.com/office/officeart/2005/8/layout/vList2"/>
    <dgm:cxn modelId="{9B58CAF0-4A19-4791-8977-2D7733C60AE3}" type="presParOf" srcId="{FD45B7DF-9D79-4C70-BD8D-180DC391C73E}" destId="{44437F1F-02D0-4A0D-ADD2-90809F190514}" srcOrd="1" destOrd="0" presId="urn:microsoft.com/office/officeart/2005/8/layout/vList2"/>
    <dgm:cxn modelId="{11C0F9BE-290F-4996-8FC9-DE51E50A1C94}" type="presParOf" srcId="{FD45B7DF-9D79-4C70-BD8D-180DC391C73E}" destId="{0840BE4B-6F91-41D9-9B4B-434FB838DDDE}" srcOrd="2" destOrd="0" presId="urn:microsoft.com/office/officeart/2005/8/layout/vList2"/>
    <dgm:cxn modelId="{ADB7F21D-34A3-457E-99D1-02D7068EEA08}" type="presParOf" srcId="{FD45B7DF-9D79-4C70-BD8D-180DC391C73E}" destId="{8E159A10-C23C-4D26-A8D3-8D5F3FCE0B4F}" srcOrd="3" destOrd="0" presId="urn:microsoft.com/office/officeart/2005/8/layout/vList2"/>
    <dgm:cxn modelId="{15E266D3-0650-46DF-A5A0-B43F5B9933AB}" type="presParOf" srcId="{FD45B7DF-9D79-4C70-BD8D-180DC391C73E}" destId="{3FB03DB1-B55E-4002-B0F4-EB727729B784}" srcOrd="4" destOrd="0" presId="urn:microsoft.com/office/officeart/2005/8/layout/vList2"/>
    <dgm:cxn modelId="{D78D8CAC-B0C3-42F8-A1D1-D52D97955BD4}" type="presParOf" srcId="{FD45B7DF-9D79-4C70-BD8D-180DC391C73E}" destId="{ECDB3FBA-AFCB-4359-AFF2-C1699B879109}" srcOrd="5" destOrd="0" presId="urn:microsoft.com/office/officeart/2005/8/layout/vList2"/>
    <dgm:cxn modelId="{1F0958DE-8510-4303-A888-1B1E48850D07}" type="presParOf" srcId="{FD45B7DF-9D79-4C70-BD8D-180DC391C73E}" destId="{EE087B9D-2AF8-445E-8096-EDEDF12B86C3}" srcOrd="6" destOrd="0" presId="urn:microsoft.com/office/officeart/2005/8/layout/vList2"/>
    <dgm:cxn modelId="{EDAF4507-4CFF-44F4-A76F-CCD96113C031}" type="presParOf" srcId="{FD45B7DF-9D79-4C70-BD8D-180DC391C73E}" destId="{64245DEA-EF16-440C-A768-5E67AA986299}" srcOrd="7" destOrd="0" presId="urn:microsoft.com/office/officeart/2005/8/layout/vList2"/>
    <dgm:cxn modelId="{767C096D-EF24-4A13-9C0A-EE401334AF1D}" type="presParOf" srcId="{FD45B7DF-9D79-4C70-BD8D-180DC391C73E}" destId="{F0B1FDBD-407A-46CC-82AE-47A546CAB321}" srcOrd="8" destOrd="0" presId="urn:microsoft.com/office/officeart/2005/8/layout/vList2"/>
    <dgm:cxn modelId="{10B017BC-9230-4568-AED7-0ACAF80AC78E}" type="presParOf" srcId="{FD45B7DF-9D79-4C70-BD8D-180DC391C73E}" destId="{CA65A0A2-3CBD-4B4B-ADAA-D2D0DA5BD83F}" srcOrd="9" destOrd="0" presId="urn:microsoft.com/office/officeart/2005/8/layout/vList2"/>
    <dgm:cxn modelId="{7D6A53D8-5DD4-4815-8566-C668BBA04A1B}" type="presParOf" srcId="{FD45B7DF-9D79-4C70-BD8D-180DC391C73E}" destId="{1C69C77A-69C2-4981-BCA5-95A94EE6A41D}" srcOrd="10" destOrd="0" presId="urn:microsoft.com/office/officeart/2005/8/layout/vList2"/>
    <dgm:cxn modelId="{5BFED445-7E7F-4679-97A1-4418FD3995B3}" type="presParOf" srcId="{FD45B7DF-9D79-4C70-BD8D-180DC391C73E}" destId="{A6130A54-3DAC-49D0-A3B1-390247222926}" srcOrd="11" destOrd="0" presId="urn:microsoft.com/office/officeart/2005/8/layout/vList2"/>
    <dgm:cxn modelId="{C2697CE5-22DC-41DF-B6DB-F74B6C818D43}" type="presParOf" srcId="{FD45B7DF-9D79-4C70-BD8D-180DC391C73E}" destId="{EB5C3593-CC5E-4F0D-9897-37D027262E7E}" srcOrd="12" destOrd="0" presId="urn:microsoft.com/office/officeart/2005/8/layout/vList2"/>
    <dgm:cxn modelId="{BEB7316A-3C7F-42A8-AEA1-9CC95C2F2E4F}" type="presParOf" srcId="{FD45B7DF-9D79-4C70-BD8D-180DC391C73E}" destId="{37053282-23D3-40B8-B2CF-7AA6BDDCB3E1}" srcOrd="13" destOrd="0" presId="urn:microsoft.com/office/officeart/2005/8/layout/vList2"/>
    <dgm:cxn modelId="{56426FAC-282A-435A-AC89-E7EB465216CA}" type="presParOf" srcId="{FD45B7DF-9D79-4C70-BD8D-180DC391C73E}" destId="{DF25B320-51CE-4D1E-B517-EFD83967B23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2B3418-8C01-455D-92BD-70B64FA2A80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46D1A9E-AEE1-44E3-B8B7-EFFDC9C84ECF}">
      <dgm:prSet/>
      <dgm:spPr/>
      <dgm:t>
        <a:bodyPr/>
        <a:lstStyle/>
        <a:p>
          <a:r>
            <a:rPr lang="en-US"/>
            <a:t>Technology Used: Python ( Numpy,Pandas,Matplotlib,Seaborn )</a:t>
          </a:r>
        </a:p>
      </dgm:t>
    </dgm:pt>
    <dgm:pt modelId="{A9E54C9F-902F-4B01-873C-8C5EDFA082B2}" type="parTrans" cxnId="{7E11B93D-278D-4844-8841-60609B6AEA9C}">
      <dgm:prSet/>
      <dgm:spPr/>
      <dgm:t>
        <a:bodyPr/>
        <a:lstStyle/>
        <a:p>
          <a:endParaRPr lang="en-US"/>
        </a:p>
      </dgm:t>
    </dgm:pt>
    <dgm:pt modelId="{05667918-9CC9-484D-B98D-D98761EDE037}" type="sibTrans" cxnId="{7E11B93D-278D-4844-8841-60609B6AEA9C}">
      <dgm:prSet/>
      <dgm:spPr/>
      <dgm:t>
        <a:bodyPr/>
        <a:lstStyle/>
        <a:p>
          <a:endParaRPr lang="en-US"/>
        </a:p>
      </dgm:t>
    </dgm:pt>
    <dgm:pt modelId="{8997ADF4-C62D-448A-9FC4-524A32BD939B}">
      <dgm:prSet/>
      <dgm:spPr/>
      <dgm:t>
        <a:bodyPr/>
        <a:lstStyle/>
        <a:p>
          <a:r>
            <a:rPr lang="en-US"/>
            <a:t>Data Source: Loan.csv dataset being used to analyze the problem statement.</a:t>
          </a:r>
        </a:p>
      </dgm:t>
    </dgm:pt>
    <dgm:pt modelId="{626B9CAC-3432-49F0-B097-1BD3DA11BD4C}" type="parTrans" cxnId="{F4EBA94E-F230-4E0E-B84A-2F3A98D93292}">
      <dgm:prSet/>
      <dgm:spPr/>
      <dgm:t>
        <a:bodyPr/>
        <a:lstStyle/>
        <a:p>
          <a:endParaRPr lang="en-US"/>
        </a:p>
      </dgm:t>
    </dgm:pt>
    <dgm:pt modelId="{B10EADDE-342B-4E61-A4B5-7768F4E2395C}" type="sibTrans" cxnId="{F4EBA94E-F230-4E0E-B84A-2F3A98D93292}">
      <dgm:prSet/>
      <dgm:spPr/>
      <dgm:t>
        <a:bodyPr/>
        <a:lstStyle/>
        <a:p>
          <a:endParaRPr lang="en-US"/>
        </a:p>
      </dgm:t>
    </dgm:pt>
    <dgm:pt modelId="{5455D549-31DC-4654-AAC2-C48E79F4346A}">
      <dgm:prSet/>
      <dgm:spPr/>
      <dgm:t>
        <a:bodyPr/>
        <a:lstStyle/>
        <a:p>
          <a:r>
            <a:rPr lang="en-US" dirty="0"/>
            <a:t>Data Cleanup and Manipulation  </a:t>
          </a:r>
        </a:p>
      </dgm:t>
    </dgm:pt>
    <dgm:pt modelId="{3FE6E302-6C46-4205-9175-A38534E707D6}" type="parTrans" cxnId="{EC206346-3A7F-43F9-B99F-40F0AA2055C5}">
      <dgm:prSet/>
      <dgm:spPr/>
      <dgm:t>
        <a:bodyPr/>
        <a:lstStyle/>
        <a:p>
          <a:endParaRPr lang="en-US"/>
        </a:p>
      </dgm:t>
    </dgm:pt>
    <dgm:pt modelId="{0891DCCA-CB53-4A11-91AC-9448EB79428C}" type="sibTrans" cxnId="{EC206346-3A7F-43F9-B99F-40F0AA2055C5}">
      <dgm:prSet/>
      <dgm:spPr/>
      <dgm:t>
        <a:bodyPr/>
        <a:lstStyle/>
        <a:p>
          <a:endParaRPr lang="en-US"/>
        </a:p>
      </dgm:t>
    </dgm:pt>
    <dgm:pt modelId="{4C4F177D-080C-4605-8F1A-59DC1FA9E679}">
      <dgm:prSet/>
      <dgm:spPr/>
      <dgm:t>
        <a:bodyPr/>
        <a:lstStyle/>
        <a:p>
          <a:r>
            <a:rPr lang="en-US" dirty="0"/>
            <a:t>Univariate Analysis  </a:t>
          </a:r>
        </a:p>
      </dgm:t>
    </dgm:pt>
    <dgm:pt modelId="{CAB93310-DC93-476C-BD50-EF8CBE5A842E}" type="parTrans" cxnId="{39B5462A-DFC2-4A83-A1C6-C2CE990B9713}">
      <dgm:prSet/>
      <dgm:spPr/>
      <dgm:t>
        <a:bodyPr/>
        <a:lstStyle/>
        <a:p>
          <a:endParaRPr lang="en-US"/>
        </a:p>
      </dgm:t>
    </dgm:pt>
    <dgm:pt modelId="{2852EEA7-28F7-46C7-A29C-299123F5EB69}" type="sibTrans" cxnId="{39B5462A-DFC2-4A83-A1C6-C2CE990B9713}">
      <dgm:prSet/>
      <dgm:spPr/>
      <dgm:t>
        <a:bodyPr/>
        <a:lstStyle/>
        <a:p>
          <a:endParaRPr lang="en-US"/>
        </a:p>
      </dgm:t>
    </dgm:pt>
    <dgm:pt modelId="{9747105D-8B9C-441C-95DF-9A5AC05685E9}">
      <dgm:prSet/>
      <dgm:spPr/>
      <dgm:t>
        <a:bodyPr/>
        <a:lstStyle/>
        <a:p>
          <a:r>
            <a:rPr lang="en-US" dirty="0"/>
            <a:t>Segmented Univariate Analysis </a:t>
          </a:r>
        </a:p>
      </dgm:t>
    </dgm:pt>
    <dgm:pt modelId="{F3D62BA9-59A8-4FD0-9A50-9B4E2DD8F09D}" type="parTrans" cxnId="{70989523-40D4-49D7-816E-C37C7EB38CF5}">
      <dgm:prSet/>
      <dgm:spPr/>
      <dgm:t>
        <a:bodyPr/>
        <a:lstStyle/>
        <a:p>
          <a:endParaRPr lang="en-US"/>
        </a:p>
      </dgm:t>
    </dgm:pt>
    <dgm:pt modelId="{C06C48A4-04D0-4D64-989C-0D2E79497CC3}" type="sibTrans" cxnId="{70989523-40D4-49D7-816E-C37C7EB38CF5}">
      <dgm:prSet/>
      <dgm:spPr/>
      <dgm:t>
        <a:bodyPr/>
        <a:lstStyle/>
        <a:p>
          <a:endParaRPr lang="en-US"/>
        </a:p>
      </dgm:t>
    </dgm:pt>
    <dgm:pt modelId="{153D9088-D7A9-40E3-97E0-7F7230D60B0D}">
      <dgm:prSet/>
      <dgm:spPr/>
      <dgm:t>
        <a:bodyPr/>
        <a:lstStyle/>
        <a:p>
          <a:r>
            <a:rPr lang="en-US" dirty="0"/>
            <a:t>Bivariate Analysis</a:t>
          </a:r>
        </a:p>
      </dgm:t>
    </dgm:pt>
    <dgm:pt modelId="{AD5D11F0-8DDF-439F-A44B-CB84284E6139}" type="parTrans" cxnId="{D8489C61-436B-4C4B-B479-410ED41171E2}">
      <dgm:prSet/>
      <dgm:spPr/>
      <dgm:t>
        <a:bodyPr/>
        <a:lstStyle/>
        <a:p>
          <a:endParaRPr lang="en-US"/>
        </a:p>
      </dgm:t>
    </dgm:pt>
    <dgm:pt modelId="{BFF5F28D-D06B-41D2-9452-74B6D3D86C37}" type="sibTrans" cxnId="{D8489C61-436B-4C4B-B479-410ED41171E2}">
      <dgm:prSet/>
      <dgm:spPr/>
      <dgm:t>
        <a:bodyPr/>
        <a:lstStyle/>
        <a:p>
          <a:endParaRPr lang="en-US"/>
        </a:p>
      </dgm:t>
    </dgm:pt>
    <dgm:pt modelId="{33F40C87-42D6-47F3-B0E5-1B0E4EA29F48}">
      <dgm:prSet/>
      <dgm:spPr/>
      <dgm:t>
        <a:bodyPr/>
        <a:lstStyle/>
        <a:p>
          <a:r>
            <a:rPr lang="en-US"/>
            <a:t>Insights / Recommendation</a:t>
          </a:r>
        </a:p>
      </dgm:t>
    </dgm:pt>
    <dgm:pt modelId="{AB22F945-10D9-4575-93D4-570A6907A562}" type="parTrans" cxnId="{AABD9D84-51E1-4812-BACE-C1E1B242FC21}">
      <dgm:prSet/>
      <dgm:spPr/>
      <dgm:t>
        <a:bodyPr/>
        <a:lstStyle/>
        <a:p>
          <a:endParaRPr lang="en-US"/>
        </a:p>
      </dgm:t>
    </dgm:pt>
    <dgm:pt modelId="{6E1AA4CC-E7BF-471A-B501-13DB38E21EC8}" type="sibTrans" cxnId="{AABD9D84-51E1-4812-BACE-C1E1B242FC21}">
      <dgm:prSet/>
      <dgm:spPr/>
      <dgm:t>
        <a:bodyPr/>
        <a:lstStyle/>
        <a:p>
          <a:endParaRPr lang="en-US"/>
        </a:p>
      </dgm:t>
    </dgm:pt>
    <dgm:pt modelId="{F5152E45-E0B6-46EA-9B72-F518532C03B4}" type="pres">
      <dgm:prSet presAssocID="{532B3418-8C01-455D-92BD-70B64FA2A80A}" presName="Name0" presStyleCnt="0">
        <dgm:presLayoutVars>
          <dgm:dir/>
          <dgm:resizeHandles val="exact"/>
        </dgm:presLayoutVars>
      </dgm:prSet>
      <dgm:spPr/>
    </dgm:pt>
    <dgm:pt modelId="{4EBB9092-2FC5-4440-B4D1-EB2FA0A52C5F}" type="pres">
      <dgm:prSet presAssocID="{646D1A9E-AEE1-44E3-B8B7-EFFDC9C84ECF}" presName="node" presStyleLbl="node1" presStyleIdx="0" presStyleCnt="7">
        <dgm:presLayoutVars>
          <dgm:bulletEnabled val="1"/>
        </dgm:presLayoutVars>
      </dgm:prSet>
      <dgm:spPr/>
    </dgm:pt>
    <dgm:pt modelId="{F29B59FC-472E-4484-BCAD-C73F7470CCDA}" type="pres">
      <dgm:prSet presAssocID="{05667918-9CC9-484D-B98D-D98761EDE037}" presName="sibTrans" presStyleLbl="sibTrans1D1" presStyleIdx="0" presStyleCnt="6"/>
      <dgm:spPr/>
    </dgm:pt>
    <dgm:pt modelId="{E30076E3-89FE-412E-A5FD-C29D4C6C4D1B}" type="pres">
      <dgm:prSet presAssocID="{05667918-9CC9-484D-B98D-D98761EDE037}" presName="connectorText" presStyleLbl="sibTrans1D1" presStyleIdx="0" presStyleCnt="6"/>
      <dgm:spPr/>
    </dgm:pt>
    <dgm:pt modelId="{C6E82388-50E9-41C6-B8C5-463030B65794}" type="pres">
      <dgm:prSet presAssocID="{8997ADF4-C62D-448A-9FC4-524A32BD939B}" presName="node" presStyleLbl="node1" presStyleIdx="1" presStyleCnt="7">
        <dgm:presLayoutVars>
          <dgm:bulletEnabled val="1"/>
        </dgm:presLayoutVars>
      </dgm:prSet>
      <dgm:spPr/>
    </dgm:pt>
    <dgm:pt modelId="{DECCAB4A-3416-4C1F-834E-1997F5968F77}" type="pres">
      <dgm:prSet presAssocID="{B10EADDE-342B-4E61-A4B5-7768F4E2395C}" presName="sibTrans" presStyleLbl="sibTrans1D1" presStyleIdx="1" presStyleCnt="6"/>
      <dgm:spPr/>
    </dgm:pt>
    <dgm:pt modelId="{50EC16F7-A2A3-49A6-8FCC-8F6C869DE4EE}" type="pres">
      <dgm:prSet presAssocID="{B10EADDE-342B-4E61-A4B5-7768F4E2395C}" presName="connectorText" presStyleLbl="sibTrans1D1" presStyleIdx="1" presStyleCnt="6"/>
      <dgm:spPr/>
    </dgm:pt>
    <dgm:pt modelId="{F06BF64D-0E7B-4C2A-9D87-05AAD41FE956}" type="pres">
      <dgm:prSet presAssocID="{5455D549-31DC-4654-AAC2-C48E79F4346A}" presName="node" presStyleLbl="node1" presStyleIdx="2" presStyleCnt="7">
        <dgm:presLayoutVars>
          <dgm:bulletEnabled val="1"/>
        </dgm:presLayoutVars>
      </dgm:prSet>
      <dgm:spPr/>
    </dgm:pt>
    <dgm:pt modelId="{50239FF6-F53B-42D4-9EDC-CA831D134F10}" type="pres">
      <dgm:prSet presAssocID="{0891DCCA-CB53-4A11-91AC-9448EB79428C}" presName="sibTrans" presStyleLbl="sibTrans1D1" presStyleIdx="2" presStyleCnt="6"/>
      <dgm:spPr/>
    </dgm:pt>
    <dgm:pt modelId="{97993ED6-E4AD-490B-BC24-6E73A58E7D57}" type="pres">
      <dgm:prSet presAssocID="{0891DCCA-CB53-4A11-91AC-9448EB79428C}" presName="connectorText" presStyleLbl="sibTrans1D1" presStyleIdx="2" presStyleCnt="6"/>
      <dgm:spPr/>
    </dgm:pt>
    <dgm:pt modelId="{B3BF56DD-451F-4A20-8E36-78A9361D9237}" type="pres">
      <dgm:prSet presAssocID="{4C4F177D-080C-4605-8F1A-59DC1FA9E679}" presName="node" presStyleLbl="node1" presStyleIdx="3" presStyleCnt="7">
        <dgm:presLayoutVars>
          <dgm:bulletEnabled val="1"/>
        </dgm:presLayoutVars>
      </dgm:prSet>
      <dgm:spPr/>
    </dgm:pt>
    <dgm:pt modelId="{1E3E208D-A1F3-4B8E-92A3-19C74175EA5B}" type="pres">
      <dgm:prSet presAssocID="{2852EEA7-28F7-46C7-A29C-299123F5EB69}" presName="sibTrans" presStyleLbl="sibTrans1D1" presStyleIdx="3" presStyleCnt="6"/>
      <dgm:spPr/>
    </dgm:pt>
    <dgm:pt modelId="{51DE163A-A828-4CA8-864C-D4806294D7BA}" type="pres">
      <dgm:prSet presAssocID="{2852EEA7-28F7-46C7-A29C-299123F5EB69}" presName="connectorText" presStyleLbl="sibTrans1D1" presStyleIdx="3" presStyleCnt="6"/>
      <dgm:spPr/>
    </dgm:pt>
    <dgm:pt modelId="{D298BCCC-B270-4324-832B-E813E6AE7122}" type="pres">
      <dgm:prSet presAssocID="{9747105D-8B9C-441C-95DF-9A5AC05685E9}" presName="node" presStyleLbl="node1" presStyleIdx="4" presStyleCnt="7">
        <dgm:presLayoutVars>
          <dgm:bulletEnabled val="1"/>
        </dgm:presLayoutVars>
      </dgm:prSet>
      <dgm:spPr/>
    </dgm:pt>
    <dgm:pt modelId="{A7E303A6-08D0-406B-BB72-8AE6412F6A5B}" type="pres">
      <dgm:prSet presAssocID="{C06C48A4-04D0-4D64-989C-0D2E79497CC3}" presName="sibTrans" presStyleLbl="sibTrans1D1" presStyleIdx="4" presStyleCnt="6"/>
      <dgm:spPr/>
    </dgm:pt>
    <dgm:pt modelId="{77829A61-872D-45D6-B68B-8FCAF9E1ADBE}" type="pres">
      <dgm:prSet presAssocID="{C06C48A4-04D0-4D64-989C-0D2E79497CC3}" presName="connectorText" presStyleLbl="sibTrans1D1" presStyleIdx="4" presStyleCnt="6"/>
      <dgm:spPr/>
    </dgm:pt>
    <dgm:pt modelId="{87E30EDF-41B6-404E-9C32-CFB5328A5959}" type="pres">
      <dgm:prSet presAssocID="{153D9088-D7A9-40E3-97E0-7F7230D60B0D}" presName="node" presStyleLbl="node1" presStyleIdx="5" presStyleCnt="7">
        <dgm:presLayoutVars>
          <dgm:bulletEnabled val="1"/>
        </dgm:presLayoutVars>
      </dgm:prSet>
      <dgm:spPr/>
    </dgm:pt>
    <dgm:pt modelId="{62B61AF1-0F17-47C1-BF64-5B80CC74EE60}" type="pres">
      <dgm:prSet presAssocID="{BFF5F28D-D06B-41D2-9452-74B6D3D86C37}" presName="sibTrans" presStyleLbl="sibTrans1D1" presStyleIdx="5" presStyleCnt="6"/>
      <dgm:spPr/>
    </dgm:pt>
    <dgm:pt modelId="{6A2E3404-4A82-449F-B622-661F74A4F7A5}" type="pres">
      <dgm:prSet presAssocID="{BFF5F28D-D06B-41D2-9452-74B6D3D86C37}" presName="connectorText" presStyleLbl="sibTrans1D1" presStyleIdx="5" presStyleCnt="6"/>
      <dgm:spPr/>
    </dgm:pt>
    <dgm:pt modelId="{FA2A7629-40BF-492A-AA50-9D054589FFBB}" type="pres">
      <dgm:prSet presAssocID="{33F40C87-42D6-47F3-B0E5-1B0E4EA29F48}" presName="node" presStyleLbl="node1" presStyleIdx="6" presStyleCnt="7">
        <dgm:presLayoutVars>
          <dgm:bulletEnabled val="1"/>
        </dgm:presLayoutVars>
      </dgm:prSet>
      <dgm:spPr/>
    </dgm:pt>
  </dgm:ptLst>
  <dgm:cxnLst>
    <dgm:cxn modelId="{90B59604-076E-4D9F-9C98-88C1C31F0D0A}" type="presOf" srcId="{05667918-9CC9-484D-B98D-D98761EDE037}" destId="{F29B59FC-472E-4484-BCAD-C73F7470CCDA}" srcOrd="0" destOrd="0" presId="urn:microsoft.com/office/officeart/2016/7/layout/RepeatingBendingProcessNew"/>
    <dgm:cxn modelId="{421BE115-2E39-4528-8B68-14D9E4B7CED6}" type="presOf" srcId="{8997ADF4-C62D-448A-9FC4-524A32BD939B}" destId="{C6E82388-50E9-41C6-B8C5-463030B65794}" srcOrd="0" destOrd="0" presId="urn:microsoft.com/office/officeart/2016/7/layout/RepeatingBendingProcessNew"/>
    <dgm:cxn modelId="{70989523-40D4-49D7-816E-C37C7EB38CF5}" srcId="{532B3418-8C01-455D-92BD-70B64FA2A80A}" destId="{9747105D-8B9C-441C-95DF-9A5AC05685E9}" srcOrd="4" destOrd="0" parTransId="{F3D62BA9-59A8-4FD0-9A50-9B4E2DD8F09D}" sibTransId="{C06C48A4-04D0-4D64-989C-0D2E79497CC3}"/>
    <dgm:cxn modelId="{3E5CB729-8FB7-4077-85DF-9BF32FC6873E}" type="presOf" srcId="{C06C48A4-04D0-4D64-989C-0D2E79497CC3}" destId="{77829A61-872D-45D6-B68B-8FCAF9E1ADBE}" srcOrd="1" destOrd="0" presId="urn:microsoft.com/office/officeart/2016/7/layout/RepeatingBendingProcessNew"/>
    <dgm:cxn modelId="{39B5462A-DFC2-4A83-A1C6-C2CE990B9713}" srcId="{532B3418-8C01-455D-92BD-70B64FA2A80A}" destId="{4C4F177D-080C-4605-8F1A-59DC1FA9E679}" srcOrd="3" destOrd="0" parTransId="{CAB93310-DC93-476C-BD50-EF8CBE5A842E}" sibTransId="{2852EEA7-28F7-46C7-A29C-299123F5EB69}"/>
    <dgm:cxn modelId="{8C165A2E-5813-4F92-986C-7882497555EB}" type="presOf" srcId="{B10EADDE-342B-4E61-A4B5-7768F4E2395C}" destId="{DECCAB4A-3416-4C1F-834E-1997F5968F77}" srcOrd="0" destOrd="0" presId="urn:microsoft.com/office/officeart/2016/7/layout/RepeatingBendingProcessNew"/>
    <dgm:cxn modelId="{7E11B93D-278D-4844-8841-60609B6AEA9C}" srcId="{532B3418-8C01-455D-92BD-70B64FA2A80A}" destId="{646D1A9E-AEE1-44E3-B8B7-EFFDC9C84ECF}" srcOrd="0" destOrd="0" parTransId="{A9E54C9F-902F-4B01-873C-8C5EDFA082B2}" sibTransId="{05667918-9CC9-484D-B98D-D98761EDE037}"/>
    <dgm:cxn modelId="{C5F0BD5C-A674-4222-8F57-9762C7851425}" type="presOf" srcId="{05667918-9CC9-484D-B98D-D98761EDE037}" destId="{E30076E3-89FE-412E-A5FD-C29D4C6C4D1B}" srcOrd="1" destOrd="0" presId="urn:microsoft.com/office/officeart/2016/7/layout/RepeatingBendingProcessNew"/>
    <dgm:cxn modelId="{D8489C61-436B-4C4B-B479-410ED41171E2}" srcId="{532B3418-8C01-455D-92BD-70B64FA2A80A}" destId="{153D9088-D7A9-40E3-97E0-7F7230D60B0D}" srcOrd="5" destOrd="0" parTransId="{AD5D11F0-8DDF-439F-A44B-CB84284E6139}" sibTransId="{BFF5F28D-D06B-41D2-9452-74B6D3D86C37}"/>
    <dgm:cxn modelId="{EC206346-3A7F-43F9-B99F-40F0AA2055C5}" srcId="{532B3418-8C01-455D-92BD-70B64FA2A80A}" destId="{5455D549-31DC-4654-AAC2-C48E79F4346A}" srcOrd="2" destOrd="0" parTransId="{3FE6E302-6C46-4205-9175-A38534E707D6}" sibTransId="{0891DCCA-CB53-4A11-91AC-9448EB79428C}"/>
    <dgm:cxn modelId="{DE9F5448-49F6-484C-96FB-B2B05AAD2486}" type="presOf" srcId="{BFF5F28D-D06B-41D2-9452-74B6D3D86C37}" destId="{62B61AF1-0F17-47C1-BF64-5B80CC74EE60}" srcOrd="0" destOrd="0" presId="urn:microsoft.com/office/officeart/2016/7/layout/RepeatingBendingProcessNew"/>
    <dgm:cxn modelId="{F4EBA94E-F230-4E0E-B84A-2F3A98D93292}" srcId="{532B3418-8C01-455D-92BD-70B64FA2A80A}" destId="{8997ADF4-C62D-448A-9FC4-524A32BD939B}" srcOrd="1" destOrd="0" parTransId="{626B9CAC-3432-49F0-B097-1BD3DA11BD4C}" sibTransId="{B10EADDE-342B-4E61-A4B5-7768F4E2395C}"/>
    <dgm:cxn modelId="{6C640C70-A0C0-4A65-96C6-933FF10C3F1C}" type="presOf" srcId="{9747105D-8B9C-441C-95DF-9A5AC05685E9}" destId="{D298BCCC-B270-4324-832B-E813E6AE7122}" srcOrd="0" destOrd="0" presId="urn:microsoft.com/office/officeart/2016/7/layout/RepeatingBendingProcessNew"/>
    <dgm:cxn modelId="{1D114C53-82B3-4591-AD6C-FCA91D3B15C0}" type="presOf" srcId="{0891DCCA-CB53-4A11-91AC-9448EB79428C}" destId="{50239FF6-F53B-42D4-9EDC-CA831D134F10}" srcOrd="0" destOrd="0" presId="urn:microsoft.com/office/officeart/2016/7/layout/RepeatingBendingProcessNew"/>
    <dgm:cxn modelId="{1FA9707A-7D0D-4815-8DC7-48BCBF5FBF40}" type="presOf" srcId="{5455D549-31DC-4654-AAC2-C48E79F4346A}" destId="{F06BF64D-0E7B-4C2A-9D87-05AAD41FE956}" srcOrd="0" destOrd="0" presId="urn:microsoft.com/office/officeart/2016/7/layout/RepeatingBendingProcessNew"/>
    <dgm:cxn modelId="{526C4584-B3CF-4AD8-9CE7-38CCEC8B4F94}" type="presOf" srcId="{2852EEA7-28F7-46C7-A29C-299123F5EB69}" destId="{1E3E208D-A1F3-4B8E-92A3-19C74175EA5B}" srcOrd="0" destOrd="0" presId="urn:microsoft.com/office/officeart/2016/7/layout/RepeatingBendingProcessNew"/>
    <dgm:cxn modelId="{AABD9D84-51E1-4812-BACE-C1E1B242FC21}" srcId="{532B3418-8C01-455D-92BD-70B64FA2A80A}" destId="{33F40C87-42D6-47F3-B0E5-1B0E4EA29F48}" srcOrd="6" destOrd="0" parTransId="{AB22F945-10D9-4575-93D4-570A6907A562}" sibTransId="{6E1AA4CC-E7BF-471A-B501-13DB38E21EC8}"/>
    <dgm:cxn modelId="{2E121893-D6B0-4E44-BCF3-DD12E02A7343}" type="presOf" srcId="{646D1A9E-AEE1-44E3-B8B7-EFFDC9C84ECF}" destId="{4EBB9092-2FC5-4440-B4D1-EB2FA0A52C5F}" srcOrd="0" destOrd="0" presId="urn:microsoft.com/office/officeart/2016/7/layout/RepeatingBendingProcessNew"/>
    <dgm:cxn modelId="{896AEAA2-0953-4F62-99E0-2467BF5562CC}" type="presOf" srcId="{532B3418-8C01-455D-92BD-70B64FA2A80A}" destId="{F5152E45-E0B6-46EA-9B72-F518532C03B4}" srcOrd="0" destOrd="0" presId="urn:microsoft.com/office/officeart/2016/7/layout/RepeatingBendingProcessNew"/>
    <dgm:cxn modelId="{ACBAB0BA-B17C-43C0-B7ED-06DBEC1401EA}" type="presOf" srcId="{33F40C87-42D6-47F3-B0E5-1B0E4EA29F48}" destId="{FA2A7629-40BF-492A-AA50-9D054589FFBB}" srcOrd="0" destOrd="0" presId="urn:microsoft.com/office/officeart/2016/7/layout/RepeatingBendingProcessNew"/>
    <dgm:cxn modelId="{AE2BBFBB-BE03-4617-AC85-D2431BCF22DD}" type="presOf" srcId="{2852EEA7-28F7-46C7-A29C-299123F5EB69}" destId="{51DE163A-A828-4CA8-864C-D4806294D7BA}" srcOrd="1" destOrd="0" presId="urn:microsoft.com/office/officeart/2016/7/layout/RepeatingBendingProcessNew"/>
    <dgm:cxn modelId="{78376ABD-F9D2-4DBE-8B4E-8BB03C510D36}" type="presOf" srcId="{4C4F177D-080C-4605-8F1A-59DC1FA9E679}" destId="{B3BF56DD-451F-4A20-8E36-78A9361D9237}" srcOrd="0" destOrd="0" presId="urn:microsoft.com/office/officeart/2016/7/layout/RepeatingBendingProcessNew"/>
    <dgm:cxn modelId="{1FB358BD-2C1D-4790-BDED-DA2609304DE1}" type="presOf" srcId="{0891DCCA-CB53-4A11-91AC-9448EB79428C}" destId="{97993ED6-E4AD-490B-BC24-6E73A58E7D57}" srcOrd="1" destOrd="0" presId="urn:microsoft.com/office/officeart/2016/7/layout/RepeatingBendingProcessNew"/>
    <dgm:cxn modelId="{E6CFCDD5-39BF-48EC-B489-811D20C0D202}" type="presOf" srcId="{B10EADDE-342B-4E61-A4B5-7768F4E2395C}" destId="{50EC16F7-A2A3-49A6-8FCC-8F6C869DE4EE}" srcOrd="1" destOrd="0" presId="urn:microsoft.com/office/officeart/2016/7/layout/RepeatingBendingProcessNew"/>
    <dgm:cxn modelId="{D083A7DE-1D44-4C9B-828C-EA33B9FEA5B9}" type="presOf" srcId="{C06C48A4-04D0-4D64-989C-0D2E79497CC3}" destId="{A7E303A6-08D0-406B-BB72-8AE6412F6A5B}" srcOrd="0" destOrd="0" presId="urn:microsoft.com/office/officeart/2016/7/layout/RepeatingBendingProcessNew"/>
    <dgm:cxn modelId="{F3FE54EB-F97C-4997-B560-095C9F182848}" type="presOf" srcId="{153D9088-D7A9-40E3-97E0-7F7230D60B0D}" destId="{87E30EDF-41B6-404E-9C32-CFB5328A5959}" srcOrd="0" destOrd="0" presId="urn:microsoft.com/office/officeart/2016/7/layout/RepeatingBendingProcessNew"/>
    <dgm:cxn modelId="{EEE7A4F2-F8C2-40FF-94C1-9D112DEC7BE1}" type="presOf" srcId="{BFF5F28D-D06B-41D2-9452-74B6D3D86C37}" destId="{6A2E3404-4A82-449F-B622-661F74A4F7A5}" srcOrd="1" destOrd="0" presId="urn:microsoft.com/office/officeart/2016/7/layout/RepeatingBendingProcessNew"/>
    <dgm:cxn modelId="{823942C9-D07C-435D-B6B1-A55E5E55CB11}" type="presParOf" srcId="{F5152E45-E0B6-46EA-9B72-F518532C03B4}" destId="{4EBB9092-2FC5-4440-B4D1-EB2FA0A52C5F}" srcOrd="0" destOrd="0" presId="urn:microsoft.com/office/officeart/2016/7/layout/RepeatingBendingProcessNew"/>
    <dgm:cxn modelId="{0A841E44-B83D-4F86-8D60-31EE89848CE3}" type="presParOf" srcId="{F5152E45-E0B6-46EA-9B72-F518532C03B4}" destId="{F29B59FC-472E-4484-BCAD-C73F7470CCDA}" srcOrd="1" destOrd="0" presId="urn:microsoft.com/office/officeart/2016/7/layout/RepeatingBendingProcessNew"/>
    <dgm:cxn modelId="{ED80729A-6B9E-48E3-8204-1E22ED4CDAC4}" type="presParOf" srcId="{F29B59FC-472E-4484-BCAD-C73F7470CCDA}" destId="{E30076E3-89FE-412E-A5FD-C29D4C6C4D1B}" srcOrd="0" destOrd="0" presId="urn:microsoft.com/office/officeart/2016/7/layout/RepeatingBendingProcessNew"/>
    <dgm:cxn modelId="{58AF878F-DE39-4AA3-AA15-5EC8954E8E0E}" type="presParOf" srcId="{F5152E45-E0B6-46EA-9B72-F518532C03B4}" destId="{C6E82388-50E9-41C6-B8C5-463030B65794}" srcOrd="2" destOrd="0" presId="urn:microsoft.com/office/officeart/2016/7/layout/RepeatingBendingProcessNew"/>
    <dgm:cxn modelId="{CDAF52DE-52F1-41C4-91F7-D617AF903E38}" type="presParOf" srcId="{F5152E45-E0B6-46EA-9B72-F518532C03B4}" destId="{DECCAB4A-3416-4C1F-834E-1997F5968F77}" srcOrd="3" destOrd="0" presId="urn:microsoft.com/office/officeart/2016/7/layout/RepeatingBendingProcessNew"/>
    <dgm:cxn modelId="{9DC70A98-DC27-427D-A0DB-78B46A1A4D3D}" type="presParOf" srcId="{DECCAB4A-3416-4C1F-834E-1997F5968F77}" destId="{50EC16F7-A2A3-49A6-8FCC-8F6C869DE4EE}" srcOrd="0" destOrd="0" presId="urn:microsoft.com/office/officeart/2016/7/layout/RepeatingBendingProcessNew"/>
    <dgm:cxn modelId="{ADACF132-9573-419F-93F3-7A4B8594758F}" type="presParOf" srcId="{F5152E45-E0B6-46EA-9B72-F518532C03B4}" destId="{F06BF64D-0E7B-4C2A-9D87-05AAD41FE956}" srcOrd="4" destOrd="0" presId="urn:microsoft.com/office/officeart/2016/7/layout/RepeatingBendingProcessNew"/>
    <dgm:cxn modelId="{71941304-083A-40DF-841B-A3366D8B95B8}" type="presParOf" srcId="{F5152E45-E0B6-46EA-9B72-F518532C03B4}" destId="{50239FF6-F53B-42D4-9EDC-CA831D134F10}" srcOrd="5" destOrd="0" presId="urn:microsoft.com/office/officeart/2016/7/layout/RepeatingBendingProcessNew"/>
    <dgm:cxn modelId="{28BB7350-A45A-4894-B275-73BBD8CF0AAA}" type="presParOf" srcId="{50239FF6-F53B-42D4-9EDC-CA831D134F10}" destId="{97993ED6-E4AD-490B-BC24-6E73A58E7D57}" srcOrd="0" destOrd="0" presId="urn:microsoft.com/office/officeart/2016/7/layout/RepeatingBendingProcessNew"/>
    <dgm:cxn modelId="{7916F0C5-4044-4738-9209-EAF26EAE785D}" type="presParOf" srcId="{F5152E45-E0B6-46EA-9B72-F518532C03B4}" destId="{B3BF56DD-451F-4A20-8E36-78A9361D9237}" srcOrd="6" destOrd="0" presId="urn:microsoft.com/office/officeart/2016/7/layout/RepeatingBendingProcessNew"/>
    <dgm:cxn modelId="{80D12A90-BF8C-47A7-9740-1AC4423BD7C2}" type="presParOf" srcId="{F5152E45-E0B6-46EA-9B72-F518532C03B4}" destId="{1E3E208D-A1F3-4B8E-92A3-19C74175EA5B}" srcOrd="7" destOrd="0" presId="urn:microsoft.com/office/officeart/2016/7/layout/RepeatingBendingProcessNew"/>
    <dgm:cxn modelId="{A048A80B-BD1C-4A85-929E-66371F833A52}" type="presParOf" srcId="{1E3E208D-A1F3-4B8E-92A3-19C74175EA5B}" destId="{51DE163A-A828-4CA8-864C-D4806294D7BA}" srcOrd="0" destOrd="0" presId="urn:microsoft.com/office/officeart/2016/7/layout/RepeatingBendingProcessNew"/>
    <dgm:cxn modelId="{7724CA6D-36BB-4770-8598-23D84E82B079}" type="presParOf" srcId="{F5152E45-E0B6-46EA-9B72-F518532C03B4}" destId="{D298BCCC-B270-4324-832B-E813E6AE7122}" srcOrd="8" destOrd="0" presId="urn:microsoft.com/office/officeart/2016/7/layout/RepeatingBendingProcessNew"/>
    <dgm:cxn modelId="{19E853AB-77CF-4418-A1D6-99816CDEFE63}" type="presParOf" srcId="{F5152E45-E0B6-46EA-9B72-F518532C03B4}" destId="{A7E303A6-08D0-406B-BB72-8AE6412F6A5B}" srcOrd="9" destOrd="0" presId="urn:microsoft.com/office/officeart/2016/7/layout/RepeatingBendingProcessNew"/>
    <dgm:cxn modelId="{AF5D0227-3D78-412B-A47A-DDDA8DF9E564}" type="presParOf" srcId="{A7E303A6-08D0-406B-BB72-8AE6412F6A5B}" destId="{77829A61-872D-45D6-B68B-8FCAF9E1ADBE}" srcOrd="0" destOrd="0" presId="urn:microsoft.com/office/officeart/2016/7/layout/RepeatingBendingProcessNew"/>
    <dgm:cxn modelId="{922F32C2-4918-49B6-84AF-AD742FEF41DD}" type="presParOf" srcId="{F5152E45-E0B6-46EA-9B72-F518532C03B4}" destId="{87E30EDF-41B6-404E-9C32-CFB5328A5959}" srcOrd="10" destOrd="0" presId="urn:microsoft.com/office/officeart/2016/7/layout/RepeatingBendingProcessNew"/>
    <dgm:cxn modelId="{FC417582-51F8-4829-917D-9A94FE84137B}" type="presParOf" srcId="{F5152E45-E0B6-46EA-9B72-F518532C03B4}" destId="{62B61AF1-0F17-47C1-BF64-5B80CC74EE60}" srcOrd="11" destOrd="0" presId="urn:microsoft.com/office/officeart/2016/7/layout/RepeatingBendingProcessNew"/>
    <dgm:cxn modelId="{1D981F86-0B6E-4613-81CA-2C651B28A69C}" type="presParOf" srcId="{62B61AF1-0F17-47C1-BF64-5B80CC74EE60}" destId="{6A2E3404-4A82-449F-B622-661F74A4F7A5}" srcOrd="0" destOrd="0" presId="urn:microsoft.com/office/officeart/2016/7/layout/RepeatingBendingProcessNew"/>
    <dgm:cxn modelId="{B6D9FF1A-1431-4208-B210-13D76975CF2D}" type="presParOf" srcId="{F5152E45-E0B6-46EA-9B72-F518532C03B4}" destId="{FA2A7629-40BF-492A-AA50-9D054589FFBB}"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57B3C-ABA0-49AA-9400-5E2403D57DCD}">
      <dsp:nvSpPr>
        <dsp:cNvPr id="0" name=""/>
        <dsp:cNvSpPr/>
      </dsp:nvSpPr>
      <dsp:spPr>
        <a:xfrm>
          <a:off x="0" y="312510"/>
          <a:ext cx="6628804" cy="4913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Background of case study</a:t>
          </a:r>
        </a:p>
      </dsp:txBody>
      <dsp:txXfrm>
        <a:off x="23988" y="336498"/>
        <a:ext cx="6580828" cy="443423"/>
      </dsp:txXfrm>
    </dsp:sp>
    <dsp:sp modelId="{0840BE4B-6F91-41D9-9B4B-434FB838DDDE}">
      <dsp:nvSpPr>
        <dsp:cNvPr id="0" name=""/>
        <dsp:cNvSpPr/>
      </dsp:nvSpPr>
      <dsp:spPr>
        <a:xfrm>
          <a:off x="0" y="864390"/>
          <a:ext cx="6628804" cy="491399"/>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Problem Statement</a:t>
          </a:r>
        </a:p>
      </dsp:txBody>
      <dsp:txXfrm>
        <a:off x="23988" y="888378"/>
        <a:ext cx="6580828" cy="443423"/>
      </dsp:txXfrm>
    </dsp:sp>
    <dsp:sp modelId="{3FB03DB1-B55E-4002-B0F4-EB727729B784}">
      <dsp:nvSpPr>
        <dsp:cNvPr id="0" name=""/>
        <dsp:cNvSpPr/>
      </dsp:nvSpPr>
      <dsp:spPr>
        <a:xfrm>
          <a:off x="0" y="1416270"/>
          <a:ext cx="6628804" cy="491399"/>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Process</a:t>
          </a:r>
        </a:p>
      </dsp:txBody>
      <dsp:txXfrm>
        <a:off x="23988" y="1440258"/>
        <a:ext cx="6580828" cy="443423"/>
      </dsp:txXfrm>
    </dsp:sp>
    <dsp:sp modelId="{EE087B9D-2AF8-445E-8096-EDEDF12B86C3}">
      <dsp:nvSpPr>
        <dsp:cNvPr id="0" name=""/>
        <dsp:cNvSpPr/>
      </dsp:nvSpPr>
      <dsp:spPr>
        <a:xfrm>
          <a:off x="0" y="1968150"/>
          <a:ext cx="6628804" cy="491399"/>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Univariate Analysis </a:t>
          </a:r>
        </a:p>
      </dsp:txBody>
      <dsp:txXfrm>
        <a:off x="23988" y="1992138"/>
        <a:ext cx="6580828" cy="443423"/>
      </dsp:txXfrm>
    </dsp:sp>
    <dsp:sp modelId="{F0B1FDBD-407A-46CC-82AE-47A546CAB321}">
      <dsp:nvSpPr>
        <dsp:cNvPr id="0" name=""/>
        <dsp:cNvSpPr/>
      </dsp:nvSpPr>
      <dsp:spPr>
        <a:xfrm>
          <a:off x="0" y="2520030"/>
          <a:ext cx="6628804" cy="491399"/>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Segmented Univariate Analysis</a:t>
          </a:r>
        </a:p>
      </dsp:txBody>
      <dsp:txXfrm>
        <a:off x="23988" y="2544018"/>
        <a:ext cx="6580828" cy="443423"/>
      </dsp:txXfrm>
    </dsp:sp>
    <dsp:sp modelId="{1C69C77A-69C2-4981-BCA5-95A94EE6A41D}">
      <dsp:nvSpPr>
        <dsp:cNvPr id="0" name=""/>
        <dsp:cNvSpPr/>
      </dsp:nvSpPr>
      <dsp:spPr>
        <a:xfrm>
          <a:off x="0" y="3071910"/>
          <a:ext cx="6628804" cy="491399"/>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Bivariate Analysis </a:t>
          </a:r>
        </a:p>
      </dsp:txBody>
      <dsp:txXfrm>
        <a:off x="23988" y="3095898"/>
        <a:ext cx="6580828" cy="443423"/>
      </dsp:txXfrm>
    </dsp:sp>
    <dsp:sp modelId="{EB5C3593-CC5E-4F0D-9897-37D027262E7E}">
      <dsp:nvSpPr>
        <dsp:cNvPr id="0" name=""/>
        <dsp:cNvSpPr/>
      </dsp:nvSpPr>
      <dsp:spPr>
        <a:xfrm>
          <a:off x="0" y="3623790"/>
          <a:ext cx="6628804" cy="491399"/>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Conclusion and Key Driving Factors for Loan Defaults </a:t>
          </a:r>
        </a:p>
      </dsp:txBody>
      <dsp:txXfrm>
        <a:off x="23988" y="3647778"/>
        <a:ext cx="6580828" cy="443423"/>
      </dsp:txXfrm>
    </dsp:sp>
    <dsp:sp modelId="{DF25B320-51CE-4D1E-B517-EFD83967B234}">
      <dsp:nvSpPr>
        <dsp:cNvPr id="0" name=""/>
        <dsp:cNvSpPr/>
      </dsp:nvSpPr>
      <dsp:spPr>
        <a:xfrm>
          <a:off x="0" y="4175670"/>
          <a:ext cx="6628804" cy="4913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Recommendations for Risk Mitigation</a:t>
          </a:r>
        </a:p>
      </dsp:txBody>
      <dsp:txXfrm>
        <a:off x="23988" y="4199658"/>
        <a:ext cx="6580828" cy="443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B59FC-472E-4484-BCAD-C73F7470CCDA}">
      <dsp:nvSpPr>
        <dsp:cNvPr id="0" name=""/>
        <dsp:cNvSpPr/>
      </dsp:nvSpPr>
      <dsp:spPr>
        <a:xfrm>
          <a:off x="2052764" y="1151119"/>
          <a:ext cx="440430" cy="91440"/>
        </a:xfrm>
        <a:custGeom>
          <a:avLst/>
          <a:gdLst/>
          <a:ahLst/>
          <a:cxnLst/>
          <a:rect l="0" t="0" r="0" b="0"/>
          <a:pathLst>
            <a:path>
              <a:moveTo>
                <a:pt x="0" y="45720"/>
              </a:moveTo>
              <a:lnTo>
                <a:pt x="440430"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1204" y="1194481"/>
        <a:ext cx="23551" cy="4714"/>
      </dsp:txXfrm>
    </dsp:sp>
    <dsp:sp modelId="{4EBB9092-2FC5-4440-B4D1-EB2FA0A52C5F}">
      <dsp:nvSpPr>
        <dsp:cNvPr id="0" name=""/>
        <dsp:cNvSpPr/>
      </dsp:nvSpPr>
      <dsp:spPr>
        <a:xfrm>
          <a:off x="6608" y="582452"/>
          <a:ext cx="2047956" cy="122877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52" tIns="105337" rIns="100352" bIns="105337" numCol="1" spcCol="1270" anchor="ctr" anchorCtr="0">
          <a:noAutofit/>
        </a:bodyPr>
        <a:lstStyle/>
        <a:p>
          <a:pPr marL="0" lvl="0" indent="0" algn="ctr" defTabSz="533400">
            <a:lnSpc>
              <a:spcPct val="90000"/>
            </a:lnSpc>
            <a:spcBef>
              <a:spcPct val="0"/>
            </a:spcBef>
            <a:spcAft>
              <a:spcPct val="35000"/>
            </a:spcAft>
            <a:buNone/>
          </a:pPr>
          <a:r>
            <a:rPr lang="en-US" sz="1200" kern="1200"/>
            <a:t>Technology Used: Python ( Numpy,Pandas,Matplotlib,Seaborn )</a:t>
          </a:r>
        </a:p>
      </dsp:txBody>
      <dsp:txXfrm>
        <a:off x="6608" y="582452"/>
        <a:ext cx="2047956" cy="1228773"/>
      </dsp:txXfrm>
    </dsp:sp>
    <dsp:sp modelId="{DECCAB4A-3416-4C1F-834E-1997F5968F77}">
      <dsp:nvSpPr>
        <dsp:cNvPr id="0" name=""/>
        <dsp:cNvSpPr/>
      </dsp:nvSpPr>
      <dsp:spPr>
        <a:xfrm>
          <a:off x="4571751" y="1151119"/>
          <a:ext cx="440430" cy="91440"/>
        </a:xfrm>
        <a:custGeom>
          <a:avLst/>
          <a:gdLst/>
          <a:ahLst/>
          <a:cxnLst/>
          <a:rect l="0" t="0" r="0" b="0"/>
          <a:pathLst>
            <a:path>
              <a:moveTo>
                <a:pt x="0" y="45720"/>
              </a:moveTo>
              <a:lnTo>
                <a:pt x="440430"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0190" y="1194481"/>
        <a:ext cx="23551" cy="4714"/>
      </dsp:txXfrm>
    </dsp:sp>
    <dsp:sp modelId="{C6E82388-50E9-41C6-B8C5-463030B65794}">
      <dsp:nvSpPr>
        <dsp:cNvPr id="0" name=""/>
        <dsp:cNvSpPr/>
      </dsp:nvSpPr>
      <dsp:spPr>
        <a:xfrm>
          <a:off x="2525594" y="582452"/>
          <a:ext cx="2047956" cy="122877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52" tIns="105337" rIns="100352" bIns="105337" numCol="1" spcCol="1270" anchor="ctr" anchorCtr="0">
          <a:noAutofit/>
        </a:bodyPr>
        <a:lstStyle/>
        <a:p>
          <a:pPr marL="0" lvl="0" indent="0" algn="ctr" defTabSz="533400">
            <a:lnSpc>
              <a:spcPct val="90000"/>
            </a:lnSpc>
            <a:spcBef>
              <a:spcPct val="0"/>
            </a:spcBef>
            <a:spcAft>
              <a:spcPct val="35000"/>
            </a:spcAft>
            <a:buNone/>
          </a:pPr>
          <a:r>
            <a:rPr lang="en-US" sz="1200" kern="1200"/>
            <a:t>Data Source: Loan.csv dataset being used to analyze the problem statement.</a:t>
          </a:r>
        </a:p>
      </dsp:txBody>
      <dsp:txXfrm>
        <a:off x="2525594" y="582452"/>
        <a:ext cx="2047956" cy="1228773"/>
      </dsp:txXfrm>
    </dsp:sp>
    <dsp:sp modelId="{50239FF6-F53B-42D4-9EDC-CA831D134F10}">
      <dsp:nvSpPr>
        <dsp:cNvPr id="0" name=""/>
        <dsp:cNvSpPr/>
      </dsp:nvSpPr>
      <dsp:spPr>
        <a:xfrm>
          <a:off x="7090738" y="1151119"/>
          <a:ext cx="440430" cy="91440"/>
        </a:xfrm>
        <a:custGeom>
          <a:avLst/>
          <a:gdLst/>
          <a:ahLst/>
          <a:cxnLst/>
          <a:rect l="0" t="0" r="0" b="0"/>
          <a:pathLst>
            <a:path>
              <a:moveTo>
                <a:pt x="0" y="45720"/>
              </a:moveTo>
              <a:lnTo>
                <a:pt x="440430"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9177" y="1194481"/>
        <a:ext cx="23551" cy="4714"/>
      </dsp:txXfrm>
    </dsp:sp>
    <dsp:sp modelId="{F06BF64D-0E7B-4C2A-9D87-05AAD41FE956}">
      <dsp:nvSpPr>
        <dsp:cNvPr id="0" name=""/>
        <dsp:cNvSpPr/>
      </dsp:nvSpPr>
      <dsp:spPr>
        <a:xfrm>
          <a:off x="5044581" y="582452"/>
          <a:ext cx="2047956" cy="122877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52" tIns="105337" rIns="100352" bIns="105337" numCol="1" spcCol="1270" anchor="ctr" anchorCtr="0">
          <a:noAutofit/>
        </a:bodyPr>
        <a:lstStyle/>
        <a:p>
          <a:pPr marL="0" lvl="0" indent="0" algn="ctr" defTabSz="533400">
            <a:lnSpc>
              <a:spcPct val="90000"/>
            </a:lnSpc>
            <a:spcBef>
              <a:spcPct val="0"/>
            </a:spcBef>
            <a:spcAft>
              <a:spcPct val="35000"/>
            </a:spcAft>
            <a:buNone/>
          </a:pPr>
          <a:r>
            <a:rPr lang="en-US" sz="1200" kern="1200" dirty="0"/>
            <a:t>Data Cleanup and Manipulation  </a:t>
          </a:r>
        </a:p>
      </dsp:txBody>
      <dsp:txXfrm>
        <a:off x="5044581" y="582452"/>
        <a:ext cx="2047956" cy="1228773"/>
      </dsp:txXfrm>
    </dsp:sp>
    <dsp:sp modelId="{1E3E208D-A1F3-4B8E-92A3-19C74175EA5B}">
      <dsp:nvSpPr>
        <dsp:cNvPr id="0" name=""/>
        <dsp:cNvSpPr/>
      </dsp:nvSpPr>
      <dsp:spPr>
        <a:xfrm>
          <a:off x="1030586" y="1809425"/>
          <a:ext cx="7556959" cy="440430"/>
        </a:xfrm>
        <a:custGeom>
          <a:avLst/>
          <a:gdLst/>
          <a:ahLst/>
          <a:cxnLst/>
          <a:rect l="0" t="0" r="0" b="0"/>
          <a:pathLst>
            <a:path>
              <a:moveTo>
                <a:pt x="7556959" y="0"/>
              </a:moveTo>
              <a:lnTo>
                <a:pt x="7556959" y="237315"/>
              </a:lnTo>
              <a:lnTo>
                <a:pt x="0" y="237315"/>
              </a:lnTo>
              <a:lnTo>
                <a:pt x="0" y="44043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9775" y="2027283"/>
        <a:ext cx="378581" cy="4714"/>
      </dsp:txXfrm>
    </dsp:sp>
    <dsp:sp modelId="{B3BF56DD-451F-4A20-8E36-78A9361D9237}">
      <dsp:nvSpPr>
        <dsp:cNvPr id="0" name=""/>
        <dsp:cNvSpPr/>
      </dsp:nvSpPr>
      <dsp:spPr>
        <a:xfrm>
          <a:off x="7563568" y="582452"/>
          <a:ext cx="2047956" cy="122877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52" tIns="105337" rIns="100352" bIns="105337" numCol="1" spcCol="1270" anchor="ctr" anchorCtr="0">
          <a:noAutofit/>
        </a:bodyPr>
        <a:lstStyle/>
        <a:p>
          <a:pPr marL="0" lvl="0" indent="0" algn="ctr" defTabSz="533400">
            <a:lnSpc>
              <a:spcPct val="90000"/>
            </a:lnSpc>
            <a:spcBef>
              <a:spcPct val="0"/>
            </a:spcBef>
            <a:spcAft>
              <a:spcPct val="35000"/>
            </a:spcAft>
            <a:buNone/>
          </a:pPr>
          <a:r>
            <a:rPr lang="en-US" sz="1200" kern="1200" dirty="0"/>
            <a:t>Univariate Analysis  </a:t>
          </a:r>
        </a:p>
      </dsp:txBody>
      <dsp:txXfrm>
        <a:off x="7563568" y="582452"/>
        <a:ext cx="2047956" cy="1228773"/>
      </dsp:txXfrm>
    </dsp:sp>
    <dsp:sp modelId="{A7E303A6-08D0-406B-BB72-8AE6412F6A5B}">
      <dsp:nvSpPr>
        <dsp:cNvPr id="0" name=""/>
        <dsp:cNvSpPr/>
      </dsp:nvSpPr>
      <dsp:spPr>
        <a:xfrm>
          <a:off x="2052764" y="2850922"/>
          <a:ext cx="440430" cy="91440"/>
        </a:xfrm>
        <a:custGeom>
          <a:avLst/>
          <a:gdLst/>
          <a:ahLst/>
          <a:cxnLst/>
          <a:rect l="0" t="0" r="0" b="0"/>
          <a:pathLst>
            <a:path>
              <a:moveTo>
                <a:pt x="0" y="45720"/>
              </a:moveTo>
              <a:lnTo>
                <a:pt x="440430"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1204" y="2894285"/>
        <a:ext cx="23551" cy="4714"/>
      </dsp:txXfrm>
    </dsp:sp>
    <dsp:sp modelId="{D298BCCC-B270-4324-832B-E813E6AE7122}">
      <dsp:nvSpPr>
        <dsp:cNvPr id="0" name=""/>
        <dsp:cNvSpPr/>
      </dsp:nvSpPr>
      <dsp:spPr>
        <a:xfrm>
          <a:off x="6608" y="2282256"/>
          <a:ext cx="2047956" cy="122877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52" tIns="105337" rIns="100352" bIns="105337" numCol="1" spcCol="1270" anchor="ctr" anchorCtr="0">
          <a:noAutofit/>
        </a:bodyPr>
        <a:lstStyle/>
        <a:p>
          <a:pPr marL="0" lvl="0" indent="0" algn="ctr" defTabSz="533400">
            <a:lnSpc>
              <a:spcPct val="90000"/>
            </a:lnSpc>
            <a:spcBef>
              <a:spcPct val="0"/>
            </a:spcBef>
            <a:spcAft>
              <a:spcPct val="35000"/>
            </a:spcAft>
            <a:buNone/>
          </a:pPr>
          <a:r>
            <a:rPr lang="en-US" sz="1200" kern="1200" dirty="0"/>
            <a:t>Segmented Univariate Analysis </a:t>
          </a:r>
        </a:p>
      </dsp:txBody>
      <dsp:txXfrm>
        <a:off x="6608" y="2282256"/>
        <a:ext cx="2047956" cy="1228773"/>
      </dsp:txXfrm>
    </dsp:sp>
    <dsp:sp modelId="{62B61AF1-0F17-47C1-BF64-5B80CC74EE60}">
      <dsp:nvSpPr>
        <dsp:cNvPr id="0" name=""/>
        <dsp:cNvSpPr/>
      </dsp:nvSpPr>
      <dsp:spPr>
        <a:xfrm>
          <a:off x="4571751" y="2850922"/>
          <a:ext cx="440430" cy="91440"/>
        </a:xfrm>
        <a:custGeom>
          <a:avLst/>
          <a:gdLst/>
          <a:ahLst/>
          <a:cxnLst/>
          <a:rect l="0" t="0" r="0" b="0"/>
          <a:pathLst>
            <a:path>
              <a:moveTo>
                <a:pt x="0" y="45720"/>
              </a:moveTo>
              <a:lnTo>
                <a:pt x="440430"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0190" y="2894285"/>
        <a:ext cx="23551" cy="4714"/>
      </dsp:txXfrm>
    </dsp:sp>
    <dsp:sp modelId="{87E30EDF-41B6-404E-9C32-CFB5328A5959}">
      <dsp:nvSpPr>
        <dsp:cNvPr id="0" name=""/>
        <dsp:cNvSpPr/>
      </dsp:nvSpPr>
      <dsp:spPr>
        <a:xfrm>
          <a:off x="2525594" y="2282256"/>
          <a:ext cx="2047956" cy="122877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52" tIns="105337" rIns="100352" bIns="105337" numCol="1" spcCol="1270" anchor="ctr" anchorCtr="0">
          <a:noAutofit/>
        </a:bodyPr>
        <a:lstStyle/>
        <a:p>
          <a:pPr marL="0" lvl="0" indent="0" algn="ctr" defTabSz="533400">
            <a:lnSpc>
              <a:spcPct val="90000"/>
            </a:lnSpc>
            <a:spcBef>
              <a:spcPct val="0"/>
            </a:spcBef>
            <a:spcAft>
              <a:spcPct val="35000"/>
            </a:spcAft>
            <a:buNone/>
          </a:pPr>
          <a:r>
            <a:rPr lang="en-US" sz="1200" kern="1200" dirty="0"/>
            <a:t>Bivariate Analysis</a:t>
          </a:r>
        </a:p>
      </dsp:txBody>
      <dsp:txXfrm>
        <a:off x="2525594" y="2282256"/>
        <a:ext cx="2047956" cy="1228773"/>
      </dsp:txXfrm>
    </dsp:sp>
    <dsp:sp modelId="{FA2A7629-40BF-492A-AA50-9D054589FFBB}">
      <dsp:nvSpPr>
        <dsp:cNvPr id="0" name=""/>
        <dsp:cNvSpPr/>
      </dsp:nvSpPr>
      <dsp:spPr>
        <a:xfrm>
          <a:off x="5044581" y="2282256"/>
          <a:ext cx="2047956" cy="122877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52" tIns="105337" rIns="100352" bIns="105337" numCol="1" spcCol="1270" anchor="ctr" anchorCtr="0">
          <a:noAutofit/>
        </a:bodyPr>
        <a:lstStyle/>
        <a:p>
          <a:pPr marL="0" lvl="0" indent="0" algn="ctr" defTabSz="533400">
            <a:lnSpc>
              <a:spcPct val="90000"/>
            </a:lnSpc>
            <a:spcBef>
              <a:spcPct val="0"/>
            </a:spcBef>
            <a:spcAft>
              <a:spcPct val="35000"/>
            </a:spcAft>
            <a:buNone/>
          </a:pPr>
          <a:r>
            <a:rPr lang="en-US" sz="1200" kern="1200"/>
            <a:t>Insights / Recommendation</a:t>
          </a:r>
        </a:p>
      </dsp:txBody>
      <dsp:txXfrm>
        <a:off x="5044581" y="2282256"/>
        <a:ext cx="2047956" cy="12287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51179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373110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4826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1028405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1181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1022724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1228395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192060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24885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9570-971F-4FB9-8F32-6312F3F0073A}"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298598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719570-971F-4FB9-8F32-6312F3F0073A}"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423724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719570-971F-4FB9-8F32-6312F3F0073A}"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73533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719570-971F-4FB9-8F32-6312F3F0073A}"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308402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19570-971F-4FB9-8F32-6312F3F0073A}" type="datetimeFigureOut">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188336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719570-971F-4FB9-8F32-6312F3F0073A}"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260694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19570-971F-4FB9-8F32-6312F3F0073A}"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62599-0A43-479A-9AC2-F6E9832BF406}" type="slidenum">
              <a:rPr lang="en-US" smtClean="0"/>
              <a:t>‹#›</a:t>
            </a:fld>
            <a:endParaRPr lang="en-US"/>
          </a:p>
        </p:txBody>
      </p:sp>
    </p:spTree>
    <p:extLst>
      <p:ext uri="{BB962C8B-B14F-4D97-AF65-F5344CB8AC3E}">
        <p14:creationId xmlns:p14="http://schemas.microsoft.com/office/powerpoint/2010/main" val="31797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719570-971F-4FB9-8F32-6312F3F0073A}" type="datetimeFigureOut">
              <a:rPr lang="en-US" smtClean="0"/>
              <a:t>7/24/2024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662599-0A43-479A-9AC2-F6E9832BF406}" type="slidenum">
              <a:rPr lang="en-US" smtClean="0"/>
              <a:t>‹#›</a:t>
            </a:fld>
            <a:endParaRPr lang="en-US"/>
          </a:p>
        </p:txBody>
      </p:sp>
    </p:spTree>
    <p:extLst>
      <p:ext uri="{BB962C8B-B14F-4D97-AF65-F5344CB8AC3E}">
        <p14:creationId xmlns:p14="http://schemas.microsoft.com/office/powerpoint/2010/main" val="2148586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2C5E196-C1E6-7337-0706-355B62C526AE}"/>
              </a:ext>
            </a:extLst>
          </p:cNvPr>
          <p:cNvSpPr>
            <a:spLocks noGrp="1"/>
          </p:cNvSpPr>
          <p:nvPr>
            <p:ph type="ctrTitle"/>
          </p:nvPr>
        </p:nvSpPr>
        <p:spPr>
          <a:xfrm>
            <a:off x="1625600" y="1481668"/>
            <a:ext cx="7766936" cy="1646302"/>
          </a:xfrm>
        </p:spPr>
        <p:txBody>
          <a:bodyPr/>
          <a:lstStyle/>
          <a:p>
            <a:r>
              <a:rPr lang="en-US" dirty="0"/>
              <a:t>Lending Club Case Study</a:t>
            </a:r>
          </a:p>
        </p:txBody>
      </p:sp>
      <p:sp>
        <p:nvSpPr>
          <p:cNvPr id="3" name="Subtitle 2">
            <a:extLst>
              <a:ext uri="{FF2B5EF4-FFF2-40B4-BE49-F238E27FC236}">
                <a16:creationId xmlns:a16="http://schemas.microsoft.com/office/drawing/2014/main" id="{8C136603-5DF7-EE62-AFC3-D72DF1F065FF}"/>
              </a:ext>
            </a:extLst>
          </p:cNvPr>
          <p:cNvSpPr>
            <a:spLocks noGrp="1"/>
          </p:cNvSpPr>
          <p:nvPr>
            <p:ph type="subTitle" idx="1"/>
          </p:nvPr>
        </p:nvSpPr>
        <p:spPr>
          <a:xfrm>
            <a:off x="0" y="1811866"/>
            <a:ext cx="4766733" cy="1964267"/>
          </a:xfrm>
        </p:spPr>
        <p:txBody>
          <a:bodyPr anchor="ctr">
            <a:noAutofit/>
          </a:bodyPr>
          <a:lstStyle/>
          <a:p>
            <a:pPr algn="l"/>
            <a:endParaRPr lang="en-US" sz="1400" b="0" dirty="0">
              <a:solidFill>
                <a:schemeClr val="accent3"/>
              </a:solidFill>
              <a:effectLst/>
              <a:latin typeface="Consolas" panose="020B0609020204030204" pitchFamily="49" charset="0"/>
            </a:endParaRPr>
          </a:p>
          <a:p>
            <a:pPr algn="l"/>
            <a:endParaRPr lang="en-US" sz="1400" dirty="0">
              <a:solidFill>
                <a:schemeClr val="accent3"/>
              </a:solidFill>
            </a:endParaRPr>
          </a:p>
        </p:txBody>
      </p:sp>
      <p:sp>
        <p:nvSpPr>
          <p:cNvPr id="28" name="TextBox 27">
            <a:extLst>
              <a:ext uri="{FF2B5EF4-FFF2-40B4-BE49-F238E27FC236}">
                <a16:creationId xmlns:a16="http://schemas.microsoft.com/office/drawing/2014/main" id="{F6A4964C-6322-B0CC-BCFF-84F0FC90E604}"/>
              </a:ext>
            </a:extLst>
          </p:cNvPr>
          <p:cNvSpPr txBox="1"/>
          <p:nvPr/>
        </p:nvSpPr>
        <p:spPr>
          <a:xfrm>
            <a:off x="1940982" y="3324136"/>
            <a:ext cx="8117417" cy="926131"/>
          </a:xfrm>
          <a:prstGeom prst="rect">
            <a:avLst/>
          </a:prstGeom>
          <a:noFill/>
        </p:spPr>
        <p:txBody>
          <a:bodyPr wrap="square">
            <a:spAutoFit/>
          </a:bodyPr>
          <a:lstStyle/>
          <a:p>
            <a:pPr algn="l"/>
            <a:r>
              <a:rPr lang="en-US" sz="1800" b="1" dirty="0">
                <a:solidFill>
                  <a:schemeClr val="accent3"/>
                </a:solidFill>
                <a:effectLst/>
                <a:latin typeface="Consolas" panose="020B0609020204030204" pitchFamily="49" charset="0"/>
              </a:rPr>
              <a:t>Understanding Loan Risk Analytics in for a consumer finance company using Exploratory Data Analysis (EDA).</a:t>
            </a:r>
            <a:r>
              <a:rPr lang="en-US" sz="1800" dirty="0">
                <a:solidFill>
                  <a:schemeClr val="accent3"/>
                </a:solidFill>
                <a:latin typeface="Consolas" panose="020B0609020204030204" pitchFamily="49" charset="0"/>
              </a:rPr>
              <a:t>																	-- </a:t>
            </a:r>
            <a:r>
              <a:rPr lang="en-US" sz="1800" b="1" dirty="0">
                <a:solidFill>
                  <a:schemeClr val="accent3"/>
                </a:solidFill>
                <a:latin typeface="Consolas" panose="020B0609020204030204" pitchFamily="49" charset="0"/>
              </a:rPr>
              <a:t>Suddhasish Kar</a:t>
            </a:r>
            <a:endParaRPr lang="en-US" sz="1800" b="1" dirty="0">
              <a:solidFill>
                <a:schemeClr val="accent3"/>
              </a:solidFill>
              <a:effectLst/>
              <a:latin typeface="Consolas" panose="020B0609020204030204" pitchFamily="49" charset="0"/>
            </a:endParaRPr>
          </a:p>
        </p:txBody>
      </p:sp>
      <p:pic>
        <p:nvPicPr>
          <p:cNvPr id="30" name="Picture 29">
            <a:extLst>
              <a:ext uri="{FF2B5EF4-FFF2-40B4-BE49-F238E27FC236}">
                <a16:creationId xmlns:a16="http://schemas.microsoft.com/office/drawing/2014/main" id="{A8A76F2E-B771-7644-9723-902DC487ECFF}"/>
              </a:ext>
            </a:extLst>
          </p:cNvPr>
          <p:cNvPicPr>
            <a:picLocks noChangeAspect="1"/>
          </p:cNvPicPr>
          <p:nvPr/>
        </p:nvPicPr>
        <p:blipFill>
          <a:blip r:embed="rId2"/>
          <a:stretch>
            <a:fillRect/>
          </a:stretch>
        </p:blipFill>
        <p:spPr>
          <a:xfrm>
            <a:off x="1707620" y="925512"/>
            <a:ext cx="3476625" cy="942975"/>
          </a:xfrm>
          <a:prstGeom prst="rect">
            <a:avLst/>
          </a:prstGeom>
        </p:spPr>
      </p:pic>
    </p:spTree>
    <p:extLst>
      <p:ext uri="{BB962C8B-B14F-4D97-AF65-F5344CB8AC3E}">
        <p14:creationId xmlns:p14="http://schemas.microsoft.com/office/powerpoint/2010/main" val="207379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3F3E-2B1F-C00F-9285-342546106657}"/>
              </a:ext>
            </a:extLst>
          </p:cNvPr>
          <p:cNvSpPr>
            <a:spLocks noGrp="1"/>
          </p:cNvSpPr>
          <p:nvPr>
            <p:ph type="title"/>
          </p:nvPr>
        </p:nvSpPr>
        <p:spPr>
          <a:xfrm>
            <a:off x="1043950" y="1179151"/>
            <a:ext cx="3300646" cy="4463889"/>
          </a:xfrm>
        </p:spPr>
        <p:txBody>
          <a:bodyPr anchor="ctr">
            <a:normAutofit/>
          </a:bodyPr>
          <a:lstStyle/>
          <a:p>
            <a:r>
              <a:rPr lang="en-US" dirty="0"/>
              <a:t>Univariate Analysis (Segmented)</a:t>
            </a:r>
            <a:br>
              <a:rPr lang="en-US" b="0" dirty="0">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1E97D35-42A6-FAD9-752D-C46795E1E62B}"/>
              </a:ext>
            </a:extLst>
          </p:cNvPr>
          <p:cNvSpPr>
            <a:spLocks noGrp="1"/>
          </p:cNvSpPr>
          <p:nvPr>
            <p:ph idx="1"/>
          </p:nvPr>
        </p:nvSpPr>
        <p:spPr>
          <a:xfrm>
            <a:off x="3793585" y="1295412"/>
            <a:ext cx="6341016" cy="4603900"/>
          </a:xfrm>
        </p:spPr>
        <p:txBody>
          <a:bodyPr anchor="ctr">
            <a:normAutofit/>
          </a:bodyPr>
          <a:lstStyle/>
          <a:p>
            <a:pPr marL="0" indent="0">
              <a:lnSpc>
                <a:spcPct val="90000"/>
              </a:lnSpc>
              <a:buNone/>
            </a:pPr>
            <a:r>
              <a:rPr lang="en-US" sz="1500" b="1" dirty="0"/>
              <a:t>Univariate Analysis Insights:</a:t>
            </a:r>
          </a:p>
          <a:p>
            <a:pPr>
              <a:lnSpc>
                <a:spcPct val="90000"/>
              </a:lnSpc>
            </a:pPr>
            <a:r>
              <a:rPr lang="en-US" sz="1500" b="1" dirty="0"/>
              <a:t>Recovery Indicator: </a:t>
            </a:r>
            <a:r>
              <a:rPr lang="en-US" sz="1500" dirty="0"/>
              <a:t>Recovery is a strong indicator of a loan being charged off, as current or fully paid loans do not require recovery efforts. </a:t>
            </a:r>
          </a:p>
          <a:p>
            <a:pPr>
              <a:lnSpc>
                <a:spcPct val="90000"/>
              </a:lnSpc>
            </a:pPr>
            <a:r>
              <a:rPr lang="en-US" sz="1500" b="1" dirty="0"/>
              <a:t>Recovery Rate by Housing Situation: </a:t>
            </a:r>
            <a:r>
              <a:rPr lang="en-US" sz="1500" dirty="0"/>
              <a:t>Higher recovery rates are observed for customers who rent or have mortgages.</a:t>
            </a:r>
          </a:p>
          <a:p>
            <a:pPr>
              <a:lnSpc>
                <a:spcPct val="90000"/>
              </a:lnSpc>
            </a:pPr>
            <a:r>
              <a:rPr lang="en-US" sz="1500" b="1" dirty="0"/>
              <a:t>Recovery Rate by Loan Purpose: </a:t>
            </a:r>
            <a:r>
              <a:rPr lang="en-US" sz="1500" dirty="0"/>
              <a:t>Elevated recovery rates are associated with loans for small businesses, credit cards, and debt consolidation.</a:t>
            </a:r>
          </a:p>
          <a:p>
            <a:pPr>
              <a:lnSpc>
                <a:spcPct val="90000"/>
              </a:lnSpc>
            </a:pPr>
            <a:r>
              <a:rPr lang="en-US" sz="1500" b="1" dirty="0"/>
              <a:t>Recovery Rate by Loan Grade: </a:t>
            </a:r>
            <a:r>
              <a:rPr lang="en-US" sz="1500" dirty="0"/>
              <a:t>Recovery rates are lower for higher-grade loans (A, B, C) and higher for lower-grade loans (G, F, E, D), suggesting that lower-grade loans are more likely to be charged off.</a:t>
            </a:r>
          </a:p>
          <a:p>
            <a:pPr>
              <a:lnSpc>
                <a:spcPct val="90000"/>
              </a:lnSpc>
            </a:pPr>
            <a:r>
              <a:rPr lang="en-US" sz="1500" b="1" dirty="0"/>
              <a:t>Loan Distribution: </a:t>
            </a:r>
            <a:r>
              <a:rPr lang="en-US" sz="1500" dirty="0"/>
              <a:t>The company has issued more loans to categories deemed riskier.</a:t>
            </a:r>
          </a:p>
          <a:p>
            <a:pPr>
              <a:lnSpc>
                <a:spcPct val="90000"/>
              </a:lnSpc>
            </a:pPr>
            <a:r>
              <a:rPr lang="en-US" sz="1500" b="1" dirty="0"/>
              <a:t>Interest rate by Loan Grade: </a:t>
            </a:r>
            <a:r>
              <a:rPr lang="en-US" sz="1500" dirty="0"/>
              <a:t>Loan provided at higher interest rate for in this sequence A,B,C,D,E,F,G</a:t>
            </a:r>
          </a:p>
        </p:txBody>
      </p:sp>
    </p:spTree>
    <p:extLst>
      <p:ext uri="{BB962C8B-B14F-4D97-AF65-F5344CB8AC3E}">
        <p14:creationId xmlns:p14="http://schemas.microsoft.com/office/powerpoint/2010/main" val="17484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1DA7-8DA1-A11C-9A1F-7A181EAE7F3F}"/>
              </a:ext>
            </a:extLst>
          </p:cNvPr>
          <p:cNvSpPr>
            <a:spLocks noGrp="1"/>
          </p:cNvSpPr>
          <p:nvPr>
            <p:ph type="title"/>
          </p:nvPr>
        </p:nvSpPr>
        <p:spPr/>
        <p:txBody>
          <a:bodyPr/>
          <a:lstStyle/>
          <a:p>
            <a:r>
              <a:rPr lang="en-US" dirty="0"/>
              <a:t>Segmented Univariate Plots</a:t>
            </a:r>
          </a:p>
        </p:txBody>
      </p:sp>
      <p:pic>
        <p:nvPicPr>
          <p:cNvPr id="5" name="Content Placeholder 4">
            <a:extLst>
              <a:ext uri="{FF2B5EF4-FFF2-40B4-BE49-F238E27FC236}">
                <a16:creationId xmlns:a16="http://schemas.microsoft.com/office/drawing/2014/main" id="{D42CC847-58CA-9AD1-D96C-B8B48BCDB908}"/>
              </a:ext>
            </a:extLst>
          </p:cNvPr>
          <p:cNvPicPr>
            <a:picLocks noGrp="1" noChangeAspect="1"/>
          </p:cNvPicPr>
          <p:nvPr>
            <p:ph idx="1"/>
          </p:nvPr>
        </p:nvPicPr>
        <p:blipFill>
          <a:blip r:embed="rId2"/>
          <a:stretch>
            <a:fillRect/>
          </a:stretch>
        </p:blipFill>
        <p:spPr>
          <a:xfrm>
            <a:off x="398145" y="1180623"/>
            <a:ext cx="2761615" cy="2367099"/>
          </a:xfrm>
        </p:spPr>
      </p:pic>
      <p:pic>
        <p:nvPicPr>
          <p:cNvPr id="7" name="Picture 6">
            <a:extLst>
              <a:ext uri="{FF2B5EF4-FFF2-40B4-BE49-F238E27FC236}">
                <a16:creationId xmlns:a16="http://schemas.microsoft.com/office/drawing/2014/main" id="{AB086434-D775-E3FB-FA5E-EEA80A138573}"/>
              </a:ext>
            </a:extLst>
          </p:cNvPr>
          <p:cNvPicPr>
            <a:picLocks noChangeAspect="1"/>
          </p:cNvPicPr>
          <p:nvPr/>
        </p:nvPicPr>
        <p:blipFill>
          <a:blip r:embed="rId3"/>
          <a:stretch>
            <a:fillRect/>
          </a:stretch>
        </p:blipFill>
        <p:spPr>
          <a:xfrm>
            <a:off x="3213417" y="1235392"/>
            <a:ext cx="2913063" cy="2876111"/>
          </a:xfrm>
          <a:prstGeom prst="rect">
            <a:avLst/>
          </a:prstGeom>
        </p:spPr>
      </p:pic>
      <p:pic>
        <p:nvPicPr>
          <p:cNvPr id="9" name="Picture 8">
            <a:extLst>
              <a:ext uri="{FF2B5EF4-FFF2-40B4-BE49-F238E27FC236}">
                <a16:creationId xmlns:a16="http://schemas.microsoft.com/office/drawing/2014/main" id="{3C54B9DF-409E-A93A-66E0-B4093F8E5528}"/>
              </a:ext>
            </a:extLst>
          </p:cNvPr>
          <p:cNvPicPr>
            <a:picLocks noChangeAspect="1"/>
          </p:cNvPicPr>
          <p:nvPr/>
        </p:nvPicPr>
        <p:blipFill>
          <a:blip r:embed="rId4"/>
          <a:stretch>
            <a:fillRect/>
          </a:stretch>
        </p:blipFill>
        <p:spPr>
          <a:xfrm>
            <a:off x="7071360" y="3767705"/>
            <a:ext cx="4602480" cy="2762602"/>
          </a:xfrm>
          <a:prstGeom prst="rect">
            <a:avLst/>
          </a:prstGeom>
        </p:spPr>
      </p:pic>
      <p:pic>
        <p:nvPicPr>
          <p:cNvPr id="11" name="Picture 10">
            <a:extLst>
              <a:ext uri="{FF2B5EF4-FFF2-40B4-BE49-F238E27FC236}">
                <a16:creationId xmlns:a16="http://schemas.microsoft.com/office/drawing/2014/main" id="{0337FF9C-B569-EFE4-0402-785BC7C1FA81}"/>
              </a:ext>
            </a:extLst>
          </p:cNvPr>
          <p:cNvPicPr>
            <a:picLocks noChangeAspect="1"/>
          </p:cNvPicPr>
          <p:nvPr/>
        </p:nvPicPr>
        <p:blipFill>
          <a:blip r:embed="rId5"/>
          <a:stretch>
            <a:fillRect/>
          </a:stretch>
        </p:blipFill>
        <p:spPr>
          <a:xfrm>
            <a:off x="162877" y="4084638"/>
            <a:ext cx="3088323" cy="2556998"/>
          </a:xfrm>
          <a:prstGeom prst="rect">
            <a:avLst/>
          </a:prstGeom>
        </p:spPr>
      </p:pic>
      <p:pic>
        <p:nvPicPr>
          <p:cNvPr id="13" name="Picture 12">
            <a:extLst>
              <a:ext uri="{FF2B5EF4-FFF2-40B4-BE49-F238E27FC236}">
                <a16:creationId xmlns:a16="http://schemas.microsoft.com/office/drawing/2014/main" id="{49BD2B6B-5D7D-7FEF-FBBE-F2FC453831AA}"/>
              </a:ext>
            </a:extLst>
          </p:cNvPr>
          <p:cNvPicPr>
            <a:picLocks noChangeAspect="1"/>
          </p:cNvPicPr>
          <p:nvPr/>
        </p:nvPicPr>
        <p:blipFill>
          <a:blip r:embed="rId6"/>
          <a:stretch>
            <a:fillRect/>
          </a:stretch>
        </p:blipFill>
        <p:spPr>
          <a:xfrm>
            <a:off x="3429317" y="4057650"/>
            <a:ext cx="3062923" cy="2592229"/>
          </a:xfrm>
          <a:prstGeom prst="rect">
            <a:avLst/>
          </a:prstGeom>
        </p:spPr>
      </p:pic>
      <p:pic>
        <p:nvPicPr>
          <p:cNvPr id="15" name="Picture 14">
            <a:extLst>
              <a:ext uri="{FF2B5EF4-FFF2-40B4-BE49-F238E27FC236}">
                <a16:creationId xmlns:a16="http://schemas.microsoft.com/office/drawing/2014/main" id="{FC00B872-CA8E-695C-B5CE-AE8806932498}"/>
              </a:ext>
            </a:extLst>
          </p:cNvPr>
          <p:cNvPicPr>
            <a:picLocks noChangeAspect="1"/>
          </p:cNvPicPr>
          <p:nvPr/>
        </p:nvPicPr>
        <p:blipFill>
          <a:blip r:embed="rId7"/>
          <a:stretch>
            <a:fillRect/>
          </a:stretch>
        </p:blipFill>
        <p:spPr>
          <a:xfrm>
            <a:off x="6400801" y="870521"/>
            <a:ext cx="5191760" cy="2299399"/>
          </a:xfrm>
          <a:prstGeom prst="rect">
            <a:avLst/>
          </a:prstGeom>
        </p:spPr>
      </p:pic>
      <p:sp>
        <p:nvSpPr>
          <p:cNvPr id="17" name="TextBox 16">
            <a:extLst>
              <a:ext uri="{FF2B5EF4-FFF2-40B4-BE49-F238E27FC236}">
                <a16:creationId xmlns:a16="http://schemas.microsoft.com/office/drawing/2014/main" id="{3DB8839B-FE31-9773-0249-EF54426C1026}"/>
              </a:ext>
            </a:extLst>
          </p:cNvPr>
          <p:cNvSpPr txBox="1"/>
          <p:nvPr/>
        </p:nvSpPr>
        <p:spPr>
          <a:xfrm>
            <a:off x="806873" y="3379801"/>
            <a:ext cx="2520527" cy="307777"/>
          </a:xfrm>
          <a:prstGeom prst="rect">
            <a:avLst/>
          </a:prstGeom>
          <a:noFill/>
        </p:spPr>
        <p:txBody>
          <a:bodyPr wrap="square">
            <a:spAutoFit/>
          </a:bodyPr>
          <a:lstStyle/>
          <a:p>
            <a:r>
              <a:rPr lang="en-US" sz="1400" dirty="0"/>
              <a:t>Recovery Indicator</a:t>
            </a:r>
          </a:p>
        </p:txBody>
      </p:sp>
      <p:sp>
        <p:nvSpPr>
          <p:cNvPr id="19" name="TextBox 18">
            <a:extLst>
              <a:ext uri="{FF2B5EF4-FFF2-40B4-BE49-F238E27FC236}">
                <a16:creationId xmlns:a16="http://schemas.microsoft.com/office/drawing/2014/main" id="{B59EF452-A056-6B0C-6B72-B91865282441}"/>
              </a:ext>
            </a:extLst>
          </p:cNvPr>
          <p:cNvSpPr txBox="1"/>
          <p:nvPr/>
        </p:nvSpPr>
        <p:spPr>
          <a:xfrm>
            <a:off x="4878918" y="3595700"/>
            <a:ext cx="2114549" cy="307777"/>
          </a:xfrm>
          <a:prstGeom prst="rect">
            <a:avLst/>
          </a:prstGeom>
          <a:noFill/>
        </p:spPr>
        <p:txBody>
          <a:bodyPr wrap="square">
            <a:spAutoFit/>
          </a:bodyPr>
          <a:lstStyle/>
          <a:p>
            <a:r>
              <a:rPr lang="en-US" sz="1400" dirty="0"/>
              <a:t>Housing Situation</a:t>
            </a:r>
          </a:p>
        </p:txBody>
      </p:sp>
      <p:sp>
        <p:nvSpPr>
          <p:cNvPr id="21" name="TextBox 20">
            <a:extLst>
              <a:ext uri="{FF2B5EF4-FFF2-40B4-BE49-F238E27FC236}">
                <a16:creationId xmlns:a16="http://schemas.microsoft.com/office/drawing/2014/main" id="{A0EB5161-78C6-BC3E-94EE-0D0F30B3F710}"/>
              </a:ext>
            </a:extLst>
          </p:cNvPr>
          <p:cNvSpPr txBox="1"/>
          <p:nvPr/>
        </p:nvSpPr>
        <p:spPr>
          <a:xfrm>
            <a:off x="7921837" y="6550223"/>
            <a:ext cx="1852083" cy="307777"/>
          </a:xfrm>
          <a:prstGeom prst="rect">
            <a:avLst/>
          </a:prstGeom>
          <a:noFill/>
        </p:spPr>
        <p:txBody>
          <a:bodyPr wrap="square">
            <a:spAutoFit/>
          </a:bodyPr>
          <a:lstStyle/>
          <a:p>
            <a:r>
              <a:rPr lang="en-US" sz="1400" dirty="0"/>
              <a:t>Loan Purpose </a:t>
            </a:r>
          </a:p>
        </p:txBody>
      </p:sp>
      <p:sp>
        <p:nvSpPr>
          <p:cNvPr id="23" name="TextBox 22">
            <a:extLst>
              <a:ext uri="{FF2B5EF4-FFF2-40B4-BE49-F238E27FC236}">
                <a16:creationId xmlns:a16="http://schemas.microsoft.com/office/drawing/2014/main" id="{DC0E65EC-CC4C-EFDA-8318-9E5939A1FE03}"/>
              </a:ext>
            </a:extLst>
          </p:cNvPr>
          <p:cNvSpPr txBox="1"/>
          <p:nvPr/>
        </p:nvSpPr>
        <p:spPr>
          <a:xfrm>
            <a:off x="489796" y="6453323"/>
            <a:ext cx="2697541" cy="307777"/>
          </a:xfrm>
          <a:prstGeom prst="rect">
            <a:avLst/>
          </a:prstGeom>
          <a:noFill/>
        </p:spPr>
        <p:txBody>
          <a:bodyPr wrap="square">
            <a:spAutoFit/>
          </a:bodyPr>
          <a:lstStyle/>
          <a:p>
            <a:r>
              <a:rPr lang="en-US" sz="1400" dirty="0"/>
              <a:t>Recovery Rate by Loan Grade</a:t>
            </a:r>
          </a:p>
        </p:txBody>
      </p:sp>
      <p:sp>
        <p:nvSpPr>
          <p:cNvPr id="25" name="TextBox 24">
            <a:extLst>
              <a:ext uri="{FF2B5EF4-FFF2-40B4-BE49-F238E27FC236}">
                <a16:creationId xmlns:a16="http://schemas.microsoft.com/office/drawing/2014/main" id="{FF0278EB-DCCF-E974-69D8-0E8CEAF2F88A}"/>
              </a:ext>
            </a:extLst>
          </p:cNvPr>
          <p:cNvSpPr txBox="1"/>
          <p:nvPr/>
        </p:nvSpPr>
        <p:spPr>
          <a:xfrm>
            <a:off x="8355088" y="3126303"/>
            <a:ext cx="1957312" cy="307777"/>
          </a:xfrm>
          <a:prstGeom prst="rect">
            <a:avLst/>
          </a:prstGeom>
          <a:noFill/>
        </p:spPr>
        <p:txBody>
          <a:bodyPr wrap="square">
            <a:spAutoFit/>
          </a:bodyPr>
          <a:lstStyle/>
          <a:p>
            <a:r>
              <a:rPr lang="en-US" sz="1400" dirty="0"/>
              <a:t>Loan Distribution</a:t>
            </a:r>
          </a:p>
        </p:txBody>
      </p:sp>
      <p:sp>
        <p:nvSpPr>
          <p:cNvPr id="27" name="TextBox 26">
            <a:extLst>
              <a:ext uri="{FF2B5EF4-FFF2-40B4-BE49-F238E27FC236}">
                <a16:creationId xmlns:a16="http://schemas.microsoft.com/office/drawing/2014/main" id="{213DFDA7-9174-009F-9F8B-98D2DBAD29F1}"/>
              </a:ext>
            </a:extLst>
          </p:cNvPr>
          <p:cNvSpPr txBox="1"/>
          <p:nvPr/>
        </p:nvSpPr>
        <p:spPr>
          <a:xfrm>
            <a:off x="4032069" y="6543068"/>
            <a:ext cx="2634160" cy="314932"/>
          </a:xfrm>
          <a:prstGeom prst="rect">
            <a:avLst/>
          </a:prstGeom>
          <a:noFill/>
        </p:spPr>
        <p:txBody>
          <a:bodyPr wrap="square">
            <a:spAutoFit/>
          </a:bodyPr>
          <a:lstStyle/>
          <a:p>
            <a:r>
              <a:rPr lang="en-US" sz="1400" dirty="0"/>
              <a:t>Interest rate by Loan Grade</a:t>
            </a:r>
          </a:p>
        </p:txBody>
      </p:sp>
    </p:spTree>
    <p:extLst>
      <p:ext uri="{BB962C8B-B14F-4D97-AF65-F5344CB8AC3E}">
        <p14:creationId xmlns:p14="http://schemas.microsoft.com/office/powerpoint/2010/main" val="152392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CCAE-5105-3C88-C194-E2D516C6FA99}"/>
              </a:ext>
            </a:extLst>
          </p:cNvPr>
          <p:cNvSpPr>
            <a:spLocks noGrp="1"/>
          </p:cNvSpPr>
          <p:nvPr>
            <p:ph type="title"/>
          </p:nvPr>
        </p:nvSpPr>
        <p:spPr>
          <a:xfrm>
            <a:off x="1043950" y="1179151"/>
            <a:ext cx="3300646" cy="4463889"/>
          </a:xfrm>
        </p:spPr>
        <p:txBody>
          <a:bodyPr anchor="ctr">
            <a:normAutofit/>
          </a:bodyPr>
          <a:lstStyle/>
          <a:p>
            <a:r>
              <a:rPr lang="en-US" dirty="0"/>
              <a:t>Bivariate Analysis</a:t>
            </a:r>
          </a:p>
        </p:txBody>
      </p:sp>
      <p:sp>
        <p:nvSpPr>
          <p:cNvPr id="3" name="Content Placeholder 2">
            <a:extLst>
              <a:ext uri="{FF2B5EF4-FFF2-40B4-BE49-F238E27FC236}">
                <a16:creationId xmlns:a16="http://schemas.microsoft.com/office/drawing/2014/main" id="{41F8093B-F06E-BBE5-D6B4-6FBB5B554DDC}"/>
              </a:ext>
            </a:extLst>
          </p:cNvPr>
          <p:cNvSpPr>
            <a:spLocks noGrp="1"/>
          </p:cNvSpPr>
          <p:nvPr>
            <p:ph idx="1"/>
          </p:nvPr>
        </p:nvSpPr>
        <p:spPr>
          <a:xfrm>
            <a:off x="3124718" y="1397012"/>
            <a:ext cx="6341016" cy="4603900"/>
          </a:xfrm>
        </p:spPr>
        <p:txBody>
          <a:bodyPr anchor="ctr">
            <a:normAutofit/>
          </a:bodyPr>
          <a:lstStyle/>
          <a:p>
            <a:pPr marL="0" indent="0">
              <a:lnSpc>
                <a:spcPct val="90000"/>
              </a:lnSpc>
              <a:buNone/>
            </a:pPr>
            <a:r>
              <a:rPr lang="en-US" sz="1700" b="1" dirty="0"/>
              <a:t>Bivariate Analysis Insights:</a:t>
            </a:r>
          </a:p>
          <a:p>
            <a:pPr>
              <a:lnSpc>
                <a:spcPct val="90000"/>
              </a:lnSpc>
            </a:pPr>
            <a:endParaRPr lang="en-US" sz="1700" dirty="0"/>
          </a:p>
          <a:p>
            <a:pPr>
              <a:lnSpc>
                <a:spcPct val="90000"/>
              </a:lnSpc>
            </a:pPr>
            <a:r>
              <a:rPr lang="en-US" sz="1700" b="1" dirty="0"/>
              <a:t>Loan Amount Correlations: </a:t>
            </a:r>
            <a:r>
              <a:rPr lang="en-US" sz="1700" dirty="0"/>
              <a:t>There is a positive correlation between loan amount and factors such as the earliest credit line, revolving utilization, and annual income.</a:t>
            </a:r>
          </a:p>
          <a:p>
            <a:pPr>
              <a:lnSpc>
                <a:spcPct val="90000"/>
              </a:lnSpc>
            </a:pPr>
            <a:r>
              <a:rPr lang="en-US" sz="1700" b="1" dirty="0"/>
              <a:t>Revolving Utilization:  </a:t>
            </a:r>
            <a:r>
              <a:rPr lang="en-US" sz="1700" dirty="0"/>
              <a:t>High revolving utilization (over 60%) is linked to a higher likelihood of loan charge-offs.</a:t>
            </a:r>
          </a:p>
          <a:p>
            <a:pPr>
              <a:lnSpc>
                <a:spcPct val="90000"/>
              </a:lnSpc>
            </a:pPr>
            <a:r>
              <a:rPr lang="en-US" sz="1700" b="1" dirty="0"/>
              <a:t>Interest Rate Correlations: </a:t>
            </a:r>
            <a:r>
              <a:rPr lang="en-US" sz="1700" dirty="0"/>
              <a:t>Interest rates are positively correlated with revolving utilization but negatively with the age of the earliest credit line.</a:t>
            </a:r>
          </a:p>
          <a:p>
            <a:pPr>
              <a:lnSpc>
                <a:spcPct val="90000"/>
              </a:lnSpc>
            </a:pPr>
            <a:r>
              <a:rPr lang="en-US" sz="1700" dirty="0"/>
              <a:t>Loan Grade and Credit Line Age: Higher loan grades are associated with older credit lines (over 10,000 days).</a:t>
            </a:r>
          </a:p>
          <a:p>
            <a:pPr>
              <a:lnSpc>
                <a:spcPct val="90000"/>
              </a:lnSpc>
            </a:pPr>
            <a:r>
              <a:rPr lang="en-US" sz="1700" dirty="0"/>
              <a:t>Credit Line Age and Loan Status: Charged-off loans tend to have newer credit lines compared to loans that are fully paid or current.</a:t>
            </a:r>
          </a:p>
        </p:txBody>
      </p:sp>
    </p:spTree>
    <p:extLst>
      <p:ext uri="{BB962C8B-B14F-4D97-AF65-F5344CB8AC3E}">
        <p14:creationId xmlns:p14="http://schemas.microsoft.com/office/powerpoint/2010/main" val="376594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BA0D0F-5AD6-A787-5A61-09A7468F508B}"/>
              </a:ext>
            </a:extLst>
          </p:cNvPr>
          <p:cNvSpPr>
            <a:spLocks noGrp="1"/>
          </p:cNvSpPr>
          <p:nvPr>
            <p:ph type="title"/>
          </p:nvPr>
        </p:nvSpPr>
        <p:spPr>
          <a:xfrm>
            <a:off x="677334" y="609600"/>
            <a:ext cx="4016586" cy="568960"/>
          </a:xfrm>
        </p:spPr>
        <p:txBody>
          <a:bodyPr>
            <a:normAutofit fontScale="90000"/>
          </a:bodyPr>
          <a:lstStyle/>
          <a:p>
            <a:r>
              <a:rPr lang="en-US" dirty="0"/>
              <a:t>Bivariate Plots</a:t>
            </a:r>
          </a:p>
        </p:txBody>
      </p:sp>
      <p:pic>
        <p:nvPicPr>
          <p:cNvPr id="5" name="Content Placeholder 4">
            <a:extLst>
              <a:ext uri="{FF2B5EF4-FFF2-40B4-BE49-F238E27FC236}">
                <a16:creationId xmlns:a16="http://schemas.microsoft.com/office/drawing/2014/main" id="{7365725B-C3B4-79E7-D1EB-7C3BD0E52E57}"/>
              </a:ext>
            </a:extLst>
          </p:cNvPr>
          <p:cNvPicPr>
            <a:picLocks noGrp="1" noChangeAspect="1"/>
          </p:cNvPicPr>
          <p:nvPr>
            <p:ph idx="1"/>
          </p:nvPr>
        </p:nvPicPr>
        <p:blipFill>
          <a:blip r:embed="rId2"/>
          <a:stretch>
            <a:fillRect/>
          </a:stretch>
        </p:blipFill>
        <p:spPr>
          <a:xfrm>
            <a:off x="501560" y="1247140"/>
            <a:ext cx="4713907" cy="4028041"/>
          </a:xfrm>
          <a:prstGeom prst="rect">
            <a:avLst/>
          </a:prstGeom>
        </p:spPr>
      </p:pic>
      <p:sp>
        <p:nvSpPr>
          <p:cNvPr id="9" name="TextBox 8">
            <a:extLst>
              <a:ext uri="{FF2B5EF4-FFF2-40B4-BE49-F238E27FC236}">
                <a16:creationId xmlns:a16="http://schemas.microsoft.com/office/drawing/2014/main" id="{97AF18ED-23CD-EEA1-0FB5-6D82115748A4}"/>
              </a:ext>
            </a:extLst>
          </p:cNvPr>
          <p:cNvSpPr txBox="1"/>
          <p:nvPr/>
        </p:nvSpPr>
        <p:spPr>
          <a:xfrm>
            <a:off x="595206" y="5284802"/>
            <a:ext cx="6101080" cy="307777"/>
          </a:xfrm>
          <a:prstGeom prst="rect">
            <a:avLst/>
          </a:prstGeom>
          <a:noFill/>
        </p:spPr>
        <p:txBody>
          <a:bodyPr wrap="square">
            <a:spAutoFit/>
          </a:bodyPr>
          <a:lstStyle/>
          <a:p>
            <a:r>
              <a:rPr lang="en-US" sz="1400" dirty="0"/>
              <a:t>Loan Amount Correlations</a:t>
            </a:r>
          </a:p>
        </p:txBody>
      </p:sp>
      <p:sp>
        <p:nvSpPr>
          <p:cNvPr id="13" name="TextBox 12">
            <a:extLst>
              <a:ext uri="{FF2B5EF4-FFF2-40B4-BE49-F238E27FC236}">
                <a16:creationId xmlns:a16="http://schemas.microsoft.com/office/drawing/2014/main" id="{335268A3-077C-2A27-67E2-5B322C83B5B9}"/>
              </a:ext>
            </a:extLst>
          </p:cNvPr>
          <p:cNvSpPr txBox="1"/>
          <p:nvPr/>
        </p:nvSpPr>
        <p:spPr>
          <a:xfrm>
            <a:off x="5734052" y="3138500"/>
            <a:ext cx="2199216" cy="369332"/>
          </a:xfrm>
          <a:prstGeom prst="rect">
            <a:avLst/>
          </a:prstGeom>
          <a:noFill/>
        </p:spPr>
        <p:txBody>
          <a:bodyPr wrap="square">
            <a:spAutoFit/>
          </a:bodyPr>
          <a:lstStyle/>
          <a:p>
            <a:r>
              <a:rPr lang="en-US" sz="1400" dirty="0"/>
              <a:t>Revolving Utilization</a:t>
            </a:r>
            <a:r>
              <a:rPr lang="en-US" sz="1800" dirty="0"/>
              <a:t> </a:t>
            </a:r>
            <a:endParaRPr lang="en-US" dirty="0"/>
          </a:p>
        </p:txBody>
      </p:sp>
      <p:pic>
        <p:nvPicPr>
          <p:cNvPr id="15" name="Picture 14">
            <a:extLst>
              <a:ext uri="{FF2B5EF4-FFF2-40B4-BE49-F238E27FC236}">
                <a16:creationId xmlns:a16="http://schemas.microsoft.com/office/drawing/2014/main" id="{E6D2A800-4CFE-008A-2B2F-06D33CAE6128}"/>
              </a:ext>
            </a:extLst>
          </p:cNvPr>
          <p:cNvPicPr>
            <a:picLocks noChangeAspect="1"/>
          </p:cNvPicPr>
          <p:nvPr/>
        </p:nvPicPr>
        <p:blipFill>
          <a:blip r:embed="rId3"/>
          <a:stretch>
            <a:fillRect/>
          </a:stretch>
        </p:blipFill>
        <p:spPr>
          <a:xfrm>
            <a:off x="5429779" y="1088497"/>
            <a:ext cx="2351087" cy="2010303"/>
          </a:xfrm>
          <a:prstGeom prst="rect">
            <a:avLst/>
          </a:prstGeom>
        </p:spPr>
      </p:pic>
      <p:pic>
        <p:nvPicPr>
          <p:cNvPr id="30" name="Picture 29">
            <a:extLst>
              <a:ext uri="{FF2B5EF4-FFF2-40B4-BE49-F238E27FC236}">
                <a16:creationId xmlns:a16="http://schemas.microsoft.com/office/drawing/2014/main" id="{A9EB6E1D-B811-1863-F54D-5BD29EB741AF}"/>
              </a:ext>
            </a:extLst>
          </p:cNvPr>
          <p:cNvPicPr>
            <a:picLocks noChangeAspect="1"/>
          </p:cNvPicPr>
          <p:nvPr/>
        </p:nvPicPr>
        <p:blipFill>
          <a:blip r:embed="rId4"/>
          <a:stretch>
            <a:fillRect/>
          </a:stretch>
        </p:blipFill>
        <p:spPr>
          <a:xfrm>
            <a:off x="7898341" y="1165225"/>
            <a:ext cx="3446991" cy="2263776"/>
          </a:xfrm>
          <a:prstGeom prst="rect">
            <a:avLst/>
          </a:prstGeom>
        </p:spPr>
      </p:pic>
      <p:pic>
        <p:nvPicPr>
          <p:cNvPr id="43" name="Picture 42">
            <a:extLst>
              <a:ext uri="{FF2B5EF4-FFF2-40B4-BE49-F238E27FC236}">
                <a16:creationId xmlns:a16="http://schemas.microsoft.com/office/drawing/2014/main" id="{E3351416-6EEA-85AC-1424-0F60173FD2CA}"/>
              </a:ext>
            </a:extLst>
          </p:cNvPr>
          <p:cNvPicPr>
            <a:picLocks noChangeAspect="1"/>
          </p:cNvPicPr>
          <p:nvPr/>
        </p:nvPicPr>
        <p:blipFill>
          <a:blip r:embed="rId5"/>
          <a:stretch>
            <a:fillRect/>
          </a:stretch>
        </p:blipFill>
        <p:spPr>
          <a:xfrm>
            <a:off x="5231343" y="3726390"/>
            <a:ext cx="2379903" cy="2157943"/>
          </a:xfrm>
          <a:prstGeom prst="rect">
            <a:avLst/>
          </a:prstGeom>
        </p:spPr>
      </p:pic>
      <p:pic>
        <p:nvPicPr>
          <p:cNvPr id="45" name="Picture 44">
            <a:extLst>
              <a:ext uri="{FF2B5EF4-FFF2-40B4-BE49-F238E27FC236}">
                <a16:creationId xmlns:a16="http://schemas.microsoft.com/office/drawing/2014/main" id="{950F84AE-50AC-6813-C97D-4C29D6824D20}"/>
              </a:ext>
            </a:extLst>
          </p:cNvPr>
          <p:cNvPicPr>
            <a:picLocks noChangeAspect="1"/>
          </p:cNvPicPr>
          <p:nvPr/>
        </p:nvPicPr>
        <p:blipFill>
          <a:blip r:embed="rId6"/>
          <a:stretch>
            <a:fillRect/>
          </a:stretch>
        </p:blipFill>
        <p:spPr>
          <a:xfrm>
            <a:off x="7697259" y="3668183"/>
            <a:ext cx="2047875" cy="2119911"/>
          </a:xfrm>
          <a:prstGeom prst="rect">
            <a:avLst/>
          </a:prstGeom>
        </p:spPr>
      </p:pic>
      <p:pic>
        <p:nvPicPr>
          <p:cNvPr id="47" name="Picture 46">
            <a:extLst>
              <a:ext uri="{FF2B5EF4-FFF2-40B4-BE49-F238E27FC236}">
                <a16:creationId xmlns:a16="http://schemas.microsoft.com/office/drawing/2014/main" id="{2AA3CD21-6443-D5CA-FAF5-9879B4C2DE22}"/>
              </a:ext>
            </a:extLst>
          </p:cNvPr>
          <p:cNvPicPr>
            <a:picLocks noChangeAspect="1"/>
          </p:cNvPicPr>
          <p:nvPr/>
        </p:nvPicPr>
        <p:blipFill>
          <a:blip r:embed="rId7"/>
          <a:stretch>
            <a:fillRect/>
          </a:stretch>
        </p:blipFill>
        <p:spPr>
          <a:xfrm>
            <a:off x="9838268" y="3689074"/>
            <a:ext cx="1862666" cy="2136960"/>
          </a:xfrm>
          <a:prstGeom prst="rect">
            <a:avLst/>
          </a:prstGeom>
        </p:spPr>
      </p:pic>
      <p:sp>
        <p:nvSpPr>
          <p:cNvPr id="49" name="TextBox 48">
            <a:extLst>
              <a:ext uri="{FF2B5EF4-FFF2-40B4-BE49-F238E27FC236}">
                <a16:creationId xmlns:a16="http://schemas.microsoft.com/office/drawing/2014/main" id="{B3A200D6-E7BF-4DB5-9252-16CDDD5BFE78}"/>
              </a:ext>
            </a:extLst>
          </p:cNvPr>
          <p:cNvSpPr txBox="1"/>
          <p:nvPr/>
        </p:nvSpPr>
        <p:spPr>
          <a:xfrm>
            <a:off x="8417983" y="3325976"/>
            <a:ext cx="6100232" cy="307777"/>
          </a:xfrm>
          <a:prstGeom prst="rect">
            <a:avLst/>
          </a:prstGeom>
          <a:noFill/>
        </p:spPr>
        <p:txBody>
          <a:bodyPr wrap="square">
            <a:spAutoFit/>
          </a:bodyPr>
          <a:lstStyle/>
          <a:p>
            <a:r>
              <a:rPr lang="en-US" sz="1400" dirty="0"/>
              <a:t>Interest Rate Correlations</a:t>
            </a:r>
          </a:p>
        </p:txBody>
      </p:sp>
      <p:sp>
        <p:nvSpPr>
          <p:cNvPr id="51" name="TextBox 50">
            <a:extLst>
              <a:ext uri="{FF2B5EF4-FFF2-40B4-BE49-F238E27FC236}">
                <a16:creationId xmlns:a16="http://schemas.microsoft.com/office/drawing/2014/main" id="{2D55BA65-93F0-B962-A257-55D9CFCDED2E}"/>
              </a:ext>
            </a:extLst>
          </p:cNvPr>
          <p:cNvSpPr txBox="1"/>
          <p:nvPr/>
        </p:nvSpPr>
        <p:spPr>
          <a:xfrm>
            <a:off x="7670074" y="5771997"/>
            <a:ext cx="2510246" cy="246221"/>
          </a:xfrm>
          <a:prstGeom prst="rect">
            <a:avLst/>
          </a:prstGeom>
          <a:noFill/>
        </p:spPr>
        <p:txBody>
          <a:bodyPr wrap="square">
            <a:spAutoFit/>
          </a:bodyPr>
          <a:lstStyle/>
          <a:p>
            <a:r>
              <a:rPr lang="en-US" sz="1000" dirty="0"/>
              <a:t>Loan Grade and Credit Line Age</a:t>
            </a:r>
          </a:p>
        </p:txBody>
      </p:sp>
      <p:sp>
        <p:nvSpPr>
          <p:cNvPr id="53" name="TextBox 52">
            <a:extLst>
              <a:ext uri="{FF2B5EF4-FFF2-40B4-BE49-F238E27FC236}">
                <a16:creationId xmlns:a16="http://schemas.microsoft.com/office/drawing/2014/main" id="{DE917F43-060C-0333-726E-F030A7F792A1}"/>
              </a:ext>
            </a:extLst>
          </p:cNvPr>
          <p:cNvSpPr txBox="1"/>
          <p:nvPr/>
        </p:nvSpPr>
        <p:spPr>
          <a:xfrm>
            <a:off x="9753601" y="5815539"/>
            <a:ext cx="3405052" cy="246221"/>
          </a:xfrm>
          <a:prstGeom prst="rect">
            <a:avLst/>
          </a:prstGeom>
          <a:noFill/>
        </p:spPr>
        <p:txBody>
          <a:bodyPr wrap="square">
            <a:spAutoFit/>
          </a:bodyPr>
          <a:lstStyle/>
          <a:p>
            <a:r>
              <a:rPr lang="en-US" sz="1000" dirty="0"/>
              <a:t>Credit Line Age and Loan Status</a:t>
            </a:r>
          </a:p>
        </p:txBody>
      </p:sp>
      <p:sp>
        <p:nvSpPr>
          <p:cNvPr id="54" name="TextBox 53">
            <a:extLst>
              <a:ext uri="{FF2B5EF4-FFF2-40B4-BE49-F238E27FC236}">
                <a16:creationId xmlns:a16="http://schemas.microsoft.com/office/drawing/2014/main" id="{ED2664FF-7D2F-7F82-3132-8AB87793441F}"/>
              </a:ext>
            </a:extLst>
          </p:cNvPr>
          <p:cNvSpPr txBox="1"/>
          <p:nvPr/>
        </p:nvSpPr>
        <p:spPr>
          <a:xfrm>
            <a:off x="5156623" y="5925485"/>
            <a:ext cx="2419834" cy="307777"/>
          </a:xfrm>
          <a:prstGeom prst="rect">
            <a:avLst/>
          </a:prstGeom>
          <a:noFill/>
        </p:spPr>
        <p:txBody>
          <a:bodyPr wrap="square">
            <a:spAutoFit/>
          </a:bodyPr>
          <a:lstStyle/>
          <a:p>
            <a:r>
              <a:rPr lang="en-US" sz="1400" dirty="0"/>
              <a:t>Interest Rate Correlations</a:t>
            </a:r>
          </a:p>
        </p:txBody>
      </p:sp>
    </p:spTree>
    <p:extLst>
      <p:ext uri="{BB962C8B-B14F-4D97-AF65-F5344CB8AC3E}">
        <p14:creationId xmlns:p14="http://schemas.microsoft.com/office/powerpoint/2010/main" val="34763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E035-A515-7C1A-1487-06AEA31F9DDC}"/>
              </a:ext>
            </a:extLst>
          </p:cNvPr>
          <p:cNvSpPr>
            <a:spLocks noGrp="1"/>
          </p:cNvSpPr>
          <p:nvPr>
            <p:ph type="title"/>
          </p:nvPr>
        </p:nvSpPr>
        <p:spPr>
          <a:xfrm>
            <a:off x="544417" y="1229951"/>
            <a:ext cx="3300646" cy="4463889"/>
          </a:xfrm>
        </p:spPr>
        <p:txBody>
          <a:bodyPr anchor="ctr">
            <a:normAutofit/>
          </a:bodyPr>
          <a:lstStyle/>
          <a:p>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Conclusion and Key Driving Factors for Loan Defaults</a:t>
            </a:r>
            <a:endParaRPr lang="en-US" dirty="0"/>
          </a:p>
        </p:txBody>
      </p:sp>
      <p:sp>
        <p:nvSpPr>
          <p:cNvPr id="3" name="Content Placeholder 2">
            <a:extLst>
              <a:ext uri="{FF2B5EF4-FFF2-40B4-BE49-F238E27FC236}">
                <a16:creationId xmlns:a16="http://schemas.microsoft.com/office/drawing/2014/main" id="{4FE4DDAA-D571-9055-7856-C2EB123A6113}"/>
              </a:ext>
            </a:extLst>
          </p:cNvPr>
          <p:cNvSpPr>
            <a:spLocks noGrp="1"/>
          </p:cNvSpPr>
          <p:nvPr>
            <p:ph idx="1"/>
          </p:nvPr>
        </p:nvSpPr>
        <p:spPr>
          <a:xfrm>
            <a:off x="3861318" y="1295411"/>
            <a:ext cx="6341016" cy="4603900"/>
          </a:xfrm>
        </p:spPr>
        <p:txBody>
          <a:bodyPr anchor="ctr">
            <a:normAutofit/>
          </a:bodyPr>
          <a:lstStyle/>
          <a:p>
            <a:pPr marL="0" marR="0" indent="0">
              <a:spcBef>
                <a:spcPts val="0"/>
              </a:spcBef>
              <a:spcAft>
                <a:spcPts val="800"/>
              </a:spcAft>
              <a:buNone/>
            </a:pP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The primary factors influencing loan defaults include:</a:t>
            </a:r>
            <a:endParaRPr lang="en-US"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Loan Grade:</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Lower-grade loans (G, F, E, D) are more susceptible to defaults.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Loan Purpose:</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Loans for small businesses, credit cards, and debt consolidation show higher default rates.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Revolving Utilization:</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High revolving utilization rates significantly increase the risk of default.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Credit Line Age:</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Newer credit lines are more frequently associated with charged-off loans.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Late Payments and Last Payment Amount:</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These are indicators of financial distress or unwillingness to repay, which correlate with higher default rates.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033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040E-A08E-5DC9-F720-A60F52C6A766}"/>
              </a:ext>
            </a:extLst>
          </p:cNvPr>
          <p:cNvSpPr>
            <a:spLocks noGrp="1"/>
          </p:cNvSpPr>
          <p:nvPr>
            <p:ph type="title"/>
          </p:nvPr>
        </p:nvSpPr>
        <p:spPr>
          <a:xfrm>
            <a:off x="643467" y="816638"/>
            <a:ext cx="3367359" cy="5224724"/>
          </a:xfrm>
        </p:spPr>
        <p:txBody>
          <a:bodyPr anchor="ctr">
            <a:normAutofit/>
          </a:bodyPr>
          <a:lstStyle/>
          <a:p>
            <a:r>
              <a:rPr lang="en-US" sz="3100" b="1" kern="0">
                <a:effectLst/>
                <a:latin typeface="Times New Roman" panose="02020603050405020304" pitchFamily="18" charset="0"/>
                <a:ea typeface="Times New Roman" panose="02020603050405020304" pitchFamily="18" charset="0"/>
                <a:cs typeface="Times New Roman" panose="02020603050405020304" pitchFamily="18" charset="0"/>
              </a:rPr>
              <a:t>Recommendations for Risk Mitigation</a:t>
            </a:r>
            <a:endParaRPr lang="en-US" sz="3100"/>
          </a:p>
        </p:txBody>
      </p:sp>
      <p:sp>
        <p:nvSpPr>
          <p:cNvPr id="24" name="Content Placeholder 2">
            <a:extLst>
              <a:ext uri="{FF2B5EF4-FFF2-40B4-BE49-F238E27FC236}">
                <a16:creationId xmlns:a16="http://schemas.microsoft.com/office/drawing/2014/main" id="{4BB57E52-6F52-E8F0-2869-B8A7790CD08D}"/>
              </a:ext>
            </a:extLst>
          </p:cNvPr>
          <p:cNvSpPr>
            <a:spLocks noGrp="1"/>
          </p:cNvSpPr>
          <p:nvPr>
            <p:ph idx="1"/>
          </p:nvPr>
        </p:nvSpPr>
        <p:spPr>
          <a:xfrm>
            <a:off x="4137827" y="1028303"/>
            <a:ext cx="5480306" cy="5313230"/>
          </a:xfrm>
        </p:spPr>
        <p:txBody>
          <a:bodyPr anchor="ctr">
            <a:normAutofit/>
          </a:bodyPr>
          <a:lstStyle/>
          <a:p>
            <a:pPr marL="342900" marR="0" lvl="0" indent="-342900">
              <a:spcBef>
                <a:spcPts val="0"/>
              </a:spcBef>
              <a:spcAft>
                <a:spcPts val="800"/>
              </a:spcAft>
              <a:buSzPts val="1000"/>
              <a:buFont typeface="Symbol" panose="05050102010706020507" pitchFamily="18" charset="2"/>
              <a:buChar char=""/>
              <a:tabLst>
                <a:tab pos="457200" algn="l"/>
              </a:tabLst>
            </a:pPr>
            <a:r>
              <a:rPr lang="en-US" sz="1700" b="1" kern="0" dirty="0">
                <a:effectLst/>
                <a:latin typeface="Times New Roman" panose="02020603050405020304" pitchFamily="18" charset="0"/>
                <a:ea typeface="Times New Roman" panose="02020603050405020304" pitchFamily="18" charset="0"/>
                <a:cs typeface="Times New Roman" panose="02020603050405020304" pitchFamily="18" charset="0"/>
              </a:rPr>
              <a:t>Enhanced Scrutiny for Certain Loans:</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 Loans falling into lower grades, or for purposes like small business, should be subjected to more rigorous evaluation.</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700" b="1" kern="0" dirty="0">
                <a:effectLst/>
                <a:latin typeface="Times New Roman" panose="02020603050405020304" pitchFamily="18" charset="0"/>
                <a:ea typeface="Times New Roman" panose="02020603050405020304" pitchFamily="18" charset="0"/>
                <a:cs typeface="Times New Roman" panose="02020603050405020304" pitchFamily="18" charset="0"/>
              </a:rPr>
              <a:t>Interest Rate Adjustments:</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 Consider adjusting interest rates based on revolving utilization and credit line age to mitigate risks.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700" b="1" kern="0" dirty="0">
                <a:effectLst/>
                <a:latin typeface="Times New Roman" panose="02020603050405020304" pitchFamily="18" charset="0"/>
                <a:ea typeface="Times New Roman" panose="02020603050405020304" pitchFamily="18" charset="0"/>
                <a:cs typeface="Times New Roman" panose="02020603050405020304" pitchFamily="18" charset="0"/>
              </a:rPr>
              <a:t>Monitoring Late Payments:</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 Close monitoring of late fees and last payment amounts can provide early warning signs of potential defaults.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By focusing on these driving factors, the company can better identify risky loan applicants and take appropriate actions to reduce credit losses, thereby enhancing profitability and stability in its lending operations.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278844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FED8B12-E473-A308-1FCB-CAA0B730D2E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br>
              <a:rPr lang="en-US" sz="5400" kern="1200" dirty="0">
                <a:solidFill>
                  <a:schemeClr val="accent1"/>
                </a:solidFill>
                <a:latin typeface="+mj-lt"/>
                <a:ea typeface="+mj-ea"/>
                <a:cs typeface="+mj-cs"/>
              </a:rPr>
            </a:br>
            <a:endParaRPr lang="en-US" sz="5400" kern="1200" dirty="0">
              <a:solidFill>
                <a:schemeClr val="accent1"/>
              </a:solidFill>
              <a:latin typeface="+mj-lt"/>
              <a:ea typeface="+mj-ea"/>
              <a:cs typeface="+mj-cs"/>
            </a:endParaRPr>
          </a:p>
        </p:txBody>
      </p:sp>
      <p:sp>
        <p:nvSpPr>
          <p:cNvPr id="25"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6" name="Graphic 6" descr="Handshake">
            <a:extLst>
              <a:ext uri="{FF2B5EF4-FFF2-40B4-BE49-F238E27FC236}">
                <a16:creationId xmlns:a16="http://schemas.microsoft.com/office/drawing/2014/main" id="{A60D5500-E8CD-EFA7-91D0-E3E8DEA98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73309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FA22-B76D-780F-0B6F-1B99A5AE873F}"/>
              </a:ext>
            </a:extLst>
          </p:cNvPr>
          <p:cNvSpPr>
            <a:spLocks noGrp="1"/>
          </p:cNvSpPr>
          <p:nvPr>
            <p:ph type="title"/>
          </p:nvPr>
        </p:nvSpPr>
        <p:spPr>
          <a:xfrm>
            <a:off x="652481" y="1382486"/>
            <a:ext cx="3547581" cy="4093028"/>
          </a:xfrm>
        </p:spPr>
        <p:txBody>
          <a:bodyPr anchor="ctr">
            <a:normAutofit/>
          </a:bodyPr>
          <a:lstStyle/>
          <a:p>
            <a:r>
              <a:rPr lang="en-US" sz="4400"/>
              <a:t>Agenda</a:t>
            </a:r>
          </a:p>
        </p:txBody>
      </p:sp>
      <p:graphicFrame>
        <p:nvGraphicFramePr>
          <p:cNvPr id="70" name="Content Placeholder 2">
            <a:extLst>
              <a:ext uri="{FF2B5EF4-FFF2-40B4-BE49-F238E27FC236}">
                <a16:creationId xmlns:a16="http://schemas.microsoft.com/office/drawing/2014/main" id="{531FC11A-CD12-7DF0-FD08-F62D861D810D}"/>
              </a:ext>
            </a:extLst>
          </p:cNvPr>
          <p:cNvGraphicFramePr>
            <a:graphicFrameLocks noGrp="1"/>
          </p:cNvGraphicFramePr>
          <p:nvPr>
            <p:ph idx="1"/>
            <p:extLst>
              <p:ext uri="{D42A27DB-BD31-4B8C-83A1-F6EECF244321}">
                <p14:modId xmlns:p14="http://schemas.microsoft.com/office/powerpoint/2010/main" val="308810081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37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FA22-B76D-780F-0B6F-1B99A5AE873F}"/>
              </a:ext>
            </a:extLst>
          </p:cNvPr>
          <p:cNvSpPr>
            <a:spLocks noGrp="1"/>
          </p:cNvSpPr>
          <p:nvPr>
            <p:ph type="title"/>
          </p:nvPr>
        </p:nvSpPr>
        <p:spPr>
          <a:xfrm>
            <a:off x="643467" y="816638"/>
            <a:ext cx="3367359" cy="5224724"/>
          </a:xfrm>
        </p:spPr>
        <p:txBody>
          <a:bodyPr anchor="ctr">
            <a:normAutofit/>
          </a:bodyPr>
          <a:lstStyle/>
          <a:p>
            <a:r>
              <a:rPr lang="en-US" dirty="0"/>
              <a:t>Case Study Background</a:t>
            </a:r>
          </a:p>
        </p:txBody>
      </p:sp>
      <p:sp>
        <p:nvSpPr>
          <p:cNvPr id="58" name="Content Placeholder 2">
            <a:extLst>
              <a:ext uri="{FF2B5EF4-FFF2-40B4-BE49-F238E27FC236}">
                <a16:creationId xmlns:a16="http://schemas.microsoft.com/office/drawing/2014/main" id="{A179E41C-D682-6CF1-9B74-A0405DFE5F28}"/>
              </a:ext>
            </a:extLst>
          </p:cNvPr>
          <p:cNvSpPr>
            <a:spLocks noGrp="1"/>
          </p:cNvSpPr>
          <p:nvPr>
            <p:ph idx="1"/>
          </p:nvPr>
        </p:nvSpPr>
        <p:spPr>
          <a:xfrm>
            <a:off x="3615267" y="816638"/>
            <a:ext cx="5658734" cy="5224724"/>
          </a:xfrm>
        </p:spPr>
        <p:txBody>
          <a:bodyPr anchor="ctr">
            <a:normAutofit/>
          </a:bodyPr>
          <a:lstStyle/>
          <a:p>
            <a:pPr marL="0" indent="0">
              <a:lnSpc>
                <a:spcPct val="90000"/>
              </a:lnSpc>
              <a:buNone/>
            </a:pPr>
            <a:r>
              <a:rPr lang="en-US" sz="1300" b="1" dirty="0"/>
              <a:t>Lending Club </a:t>
            </a:r>
            <a:r>
              <a:rPr lang="en-US" sz="1300" dirty="0"/>
              <a:t>is the largest online loan marketplace, facilitating personal loans, business loans, and financing of medical procedures. Borrowers can easily access lower interest rate loans through a fast online interface. </a:t>
            </a:r>
          </a:p>
          <a:p>
            <a:pPr marL="0" indent="0">
              <a:lnSpc>
                <a:spcPct val="90000"/>
              </a:lnSpc>
              <a:buNone/>
            </a:pPr>
            <a:r>
              <a:rPr lang="en-US" sz="1300" dirty="0"/>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p>
          <a:p>
            <a:pPr>
              <a:lnSpc>
                <a:spcPct val="90000"/>
              </a:lnSpc>
            </a:pPr>
            <a:endParaRPr lang="en-US" sz="1300" dirty="0"/>
          </a:p>
          <a:p>
            <a:pPr>
              <a:lnSpc>
                <a:spcPct val="90000"/>
              </a:lnSpc>
            </a:pPr>
            <a:r>
              <a:rPr lang="en-US" sz="1300" dirty="0"/>
              <a:t>If one can identify these risky loan applicants, then such loans can be reduced thereby cutting down the amount of credit loss. Identification of such applicants using </a:t>
            </a:r>
            <a:r>
              <a:rPr lang="en-US" sz="1300" b="1" dirty="0"/>
              <a:t>Exploratory Data Analysis</a:t>
            </a:r>
            <a:r>
              <a:rPr lang="en-US" sz="1300" dirty="0"/>
              <a:t> (EDA) is the aim of this case study.</a:t>
            </a:r>
          </a:p>
          <a:p>
            <a:pPr>
              <a:lnSpc>
                <a:spcPct val="90000"/>
              </a:lnSpc>
            </a:pPr>
            <a:endParaRPr lang="en-US" sz="1300" dirty="0"/>
          </a:p>
          <a:p>
            <a:pPr>
              <a:lnSpc>
                <a:spcPct val="90000"/>
              </a:lnSpc>
            </a:pPr>
            <a:r>
              <a:rPr lang="en-US" sz="1300" dirty="0"/>
              <a:t>In other words, the company wants to understand the driving factors (or driver variables) 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271097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FA22-B76D-780F-0B6F-1B99A5AE873F}"/>
              </a:ext>
            </a:extLst>
          </p:cNvPr>
          <p:cNvSpPr>
            <a:spLocks noGrp="1"/>
          </p:cNvSpPr>
          <p:nvPr>
            <p:ph type="title"/>
          </p:nvPr>
        </p:nvSpPr>
        <p:spPr>
          <a:xfrm>
            <a:off x="643467" y="816638"/>
            <a:ext cx="3367359" cy="5224724"/>
          </a:xfrm>
        </p:spPr>
        <p:txBody>
          <a:bodyPr anchor="ctr">
            <a:normAutofit/>
          </a:bodyPr>
          <a:lstStyle/>
          <a:p>
            <a:r>
              <a:rPr lang="en-US" dirty="0"/>
              <a:t>Problem Statement</a:t>
            </a:r>
          </a:p>
        </p:txBody>
      </p:sp>
      <p:sp>
        <p:nvSpPr>
          <p:cNvPr id="170" name="Content Placeholder 2">
            <a:extLst>
              <a:ext uri="{FF2B5EF4-FFF2-40B4-BE49-F238E27FC236}">
                <a16:creationId xmlns:a16="http://schemas.microsoft.com/office/drawing/2014/main" id="{A179E41C-D682-6CF1-9B74-A0405DFE5F28}"/>
              </a:ext>
            </a:extLst>
          </p:cNvPr>
          <p:cNvSpPr>
            <a:spLocks noGrp="1"/>
          </p:cNvSpPr>
          <p:nvPr>
            <p:ph idx="1"/>
          </p:nvPr>
        </p:nvSpPr>
        <p:spPr>
          <a:xfrm>
            <a:off x="3005668" y="816637"/>
            <a:ext cx="6951132" cy="5414829"/>
          </a:xfrm>
        </p:spPr>
        <p:txBody>
          <a:bodyPr anchor="ctr">
            <a:normAutofit/>
          </a:bodyPr>
          <a:lstStyle/>
          <a:p>
            <a:pPr marL="0" indent="0">
              <a:lnSpc>
                <a:spcPct val="90000"/>
              </a:lnSpc>
              <a:buNone/>
            </a:pPr>
            <a:r>
              <a:rPr lang="en-US" sz="1300" dirty="0"/>
              <a:t>For a consumer finance company which specializes in lending various types of loans to urban customers. When the company receives a loan application, the company must decide for loan approval based on the applicant’s profile. </a:t>
            </a:r>
          </a:p>
          <a:p>
            <a:pPr marL="0" indent="0">
              <a:lnSpc>
                <a:spcPct val="90000"/>
              </a:lnSpc>
              <a:buNone/>
            </a:pPr>
            <a:endParaRPr lang="en-US" sz="1300" dirty="0"/>
          </a:p>
          <a:p>
            <a:pPr marL="0" indent="0">
              <a:lnSpc>
                <a:spcPct val="90000"/>
              </a:lnSpc>
              <a:buNone/>
            </a:pPr>
            <a:r>
              <a:rPr lang="en-US" sz="1300" dirty="0"/>
              <a:t>Two types of risks are associated with the bank’s decision:</a:t>
            </a:r>
          </a:p>
          <a:p>
            <a:pPr marL="0" indent="0">
              <a:lnSpc>
                <a:spcPct val="90000"/>
              </a:lnSpc>
              <a:buNone/>
            </a:pPr>
            <a:endParaRPr lang="en-US" sz="1300" dirty="0"/>
          </a:p>
          <a:p>
            <a:pPr>
              <a:lnSpc>
                <a:spcPct val="90000"/>
              </a:lnSpc>
            </a:pPr>
            <a:r>
              <a:rPr lang="en-US" sz="1300" dirty="0"/>
              <a:t> If the applicant is likely to repay the loan, then not approving the loan results in a loss of business to the company </a:t>
            </a:r>
          </a:p>
          <a:p>
            <a:pPr>
              <a:lnSpc>
                <a:spcPct val="90000"/>
              </a:lnSpc>
            </a:pPr>
            <a:endParaRPr lang="en-US" sz="1300" dirty="0"/>
          </a:p>
          <a:p>
            <a:pPr>
              <a:lnSpc>
                <a:spcPct val="90000"/>
              </a:lnSpc>
            </a:pPr>
            <a:r>
              <a:rPr lang="en-US" sz="1300" dirty="0"/>
              <a:t>If the applicant is not likely to repay the loan, i.e. he/she is likely to default, then approving the loan may lead to a financial loss for the company </a:t>
            </a:r>
          </a:p>
          <a:p>
            <a:pPr marL="0" indent="0">
              <a:lnSpc>
                <a:spcPct val="90000"/>
              </a:lnSpc>
              <a:buNone/>
            </a:pPr>
            <a:endParaRPr lang="en-US" sz="1300" dirty="0"/>
          </a:p>
          <a:p>
            <a:pPr marL="0" indent="0">
              <a:lnSpc>
                <a:spcPct val="90000"/>
              </a:lnSpc>
              <a:buNone/>
            </a:pPr>
            <a:r>
              <a:rPr lang="en-US" sz="1300" dirty="0"/>
              <a:t>The aim is to identify patterns which indicate if a person is likely to default, which may be used for taking actions such as denying the loan, reducing the amount of loan, lending (to risky applicants) at a higher Interest Rate.</a:t>
            </a:r>
          </a:p>
          <a:p>
            <a:pPr marL="0" indent="0">
              <a:lnSpc>
                <a:spcPct val="90000"/>
              </a:lnSpc>
              <a:buNone/>
            </a:pPr>
            <a:endParaRPr lang="en-US" sz="1300" dirty="0"/>
          </a:p>
          <a:p>
            <a:pPr marL="0" indent="0">
              <a:lnSpc>
                <a:spcPct val="90000"/>
              </a:lnSpc>
              <a:buNone/>
            </a:pPr>
            <a:endParaRPr lang="en-US" sz="1300" dirty="0"/>
          </a:p>
        </p:txBody>
      </p:sp>
    </p:spTree>
    <p:extLst>
      <p:ext uri="{BB962C8B-B14F-4D97-AF65-F5344CB8AC3E}">
        <p14:creationId xmlns:p14="http://schemas.microsoft.com/office/powerpoint/2010/main" val="330695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AD76-4796-1AB5-701F-AEA0C2B1683B}"/>
              </a:ext>
            </a:extLst>
          </p:cNvPr>
          <p:cNvSpPr>
            <a:spLocks noGrp="1"/>
          </p:cNvSpPr>
          <p:nvPr>
            <p:ph type="title"/>
          </p:nvPr>
        </p:nvSpPr>
        <p:spPr>
          <a:xfrm>
            <a:off x="1286933" y="609600"/>
            <a:ext cx="10197494" cy="1099457"/>
          </a:xfrm>
        </p:spPr>
        <p:txBody>
          <a:bodyPr>
            <a:normAutofit/>
          </a:bodyPr>
          <a:lstStyle/>
          <a:p>
            <a:r>
              <a:rPr lang="en-US" dirty="0"/>
              <a:t>Process</a:t>
            </a:r>
          </a:p>
        </p:txBody>
      </p:sp>
      <p:graphicFrame>
        <p:nvGraphicFramePr>
          <p:cNvPr id="5" name="Content Placeholder 2">
            <a:extLst>
              <a:ext uri="{FF2B5EF4-FFF2-40B4-BE49-F238E27FC236}">
                <a16:creationId xmlns:a16="http://schemas.microsoft.com/office/drawing/2014/main" id="{60D75D5A-C96D-52B3-BE1C-587909A64ABA}"/>
              </a:ext>
            </a:extLst>
          </p:cNvPr>
          <p:cNvGraphicFramePr>
            <a:graphicFrameLocks noGrp="1"/>
          </p:cNvGraphicFramePr>
          <p:nvPr>
            <p:ph idx="1"/>
            <p:extLst>
              <p:ext uri="{D42A27DB-BD31-4B8C-83A1-F6EECF244321}">
                <p14:modId xmlns:p14="http://schemas.microsoft.com/office/powerpoint/2010/main" val="12368034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68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68FE-8102-B0A9-0B52-7A76D0BEC03D}"/>
              </a:ext>
            </a:extLst>
          </p:cNvPr>
          <p:cNvSpPr>
            <a:spLocks noGrp="1"/>
          </p:cNvSpPr>
          <p:nvPr>
            <p:ph type="title"/>
          </p:nvPr>
        </p:nvSpPr>
        <p:spPr/>
        <p:txBody>
          <a:bodyPr/>
          <a:lstStyle/>
          <a:p>
            <a:r>
              <a:rPr lang="en-US" dirty="0"/>
              <a:t>Used Variable </a:t>
            </a:r>
          </a:p>
        </p:txBody>
      </p:sp>
      <p:sp>
        <p:nvSpPr>
          <p:cNvPr id="3" name="Content Placeholder 2">
            <a:extLst>
              <a:ext uri="{FF2B5EF4-FFF2-40B4-BE49-F238E27FC236}">
                <a16:creationId xmlns:a16="http://schemas.microsoft.com/office/drawing/2014/main" id="{B0173E5E-17BA-B32C-B293-B06900952F63}"/>
              </a:ext>
            </a:extLst>
          </p:cNvPr>
          <p:cNvSpPr>
            <a:spLocks noGrp="1"/>
          </p:cNvSpPr>
          <p:nvPr>
            <p:ph idx="1"/>
          </p:nvPr>
        </p:nvSpPr>
        <p:spPr>
          <a:xfrm>
            <a:off x="592667" y="1371600"/>
            <a:ext cx="8681335" cy="5323839"/>
          </a:xfrm>
        </p:spPr>
        <p:txBody>
          <a:bodyPr>
            <a:noAutofit/>
          </a:bodyPr>
          <a:lstStyle/>
          <a:p>
            <a:endParaRPr lang="en-US" sz="600" dirty="0"/>
          </a:p>
          <a:p>
            <a:pPr marL="0" indent="0">
              <a:buNone/>
            </a:pPr>
            <a:r>
              <a:rPr lang="en-US" sz="1200" dirty="0"/>
              <a:t>Numerical:</a:t>
            </a:r>
          </a:p>
          <a:p>
            <a:endParaRPr lang="en-US" sz="600" dirty="0"/>
          </a:p>
          <a:p>
            <a:r>
              <a:rPr lang="en-US" sz="1000" dirty="0" err="1"/>
              <a:t>loan_amnt</a:t>
            </a:r>
            <a:r>
              <a:rPr lang="en-US" sz="1000" dirty="0"/>
              <a:t>:  The listed amount of the loan applied for by the borrower. If at some point in time, the credit department reduces the loan amount, then it will be reflected in this value.</a:t>
            </a:r>
          </a:p>
          <a:p>
            <a:r>
              <a:rPr lang="en-US" sz="1000" dirty="0" err="1"/>
              <a:t>annual_inc</a:t>
            </a:r>
            <a:r>
              <a:rPr lang="en-US" sz="1000" dirty="0"/>
              <a:t>:  The self-reported annual income provided by the borrower during registration. </a:t>
            </a:r>
          </a:p>
          <a:p>
            <a:r>
              <a:rPr lang="en-US" sz="1000" dirty="0"/>
              <a:t>inq_last_6mths: The number of inquiries in past 6 months (excluding auto and mortgage inquiries)</a:t>
            </a:r>
          </a:p>
          <a:p>
            <a:r>
              <a:rPr lang="en-US" sz="1000" dirty="0" err="1"/>
              <a:t>total_pymnt</a:t>
            </a:r>
            <a:r>
              <a:rPr lang="en-US" sz="1000" dirty="0"/>
              <a:t>: Payments received to date for total amount funded</a:t>
            </a:r>
          </a:p>
          <a:p>
            <a:r>
              <a:rPr lang="en-US" sz="1000" dirty="0" err="1"/>
              <a:t>revol_util</a:t>
            </a:r>
            <a:r>
              <a:rPr lang="en-US" sz="1000" dirty="0"/>
              <a:t>:  Revolving line utilization rate, or the amount of credit the borrower is using relative to all available revolving credit.</a:t>
            </a:r>
          </a:p>
          <a:p>
            <a:r>
              <a:rPr lang="en-US" sz="1000" dirty="0" err="1"/>
              <a:t>funded_amnt</a:t>
            </a:r>
            <a:r>
              <a:rPr lang="en-US" sz="1000" dirty="0"/>
              <a:t>: The total amount committed to that loan at that point in time.</a:t>
            </a:r>
          </a:p>
          <a:p>
            <a:r>
              <a:rPr lang="en-US" sz="1000" dirty="0" err="1"/>
              <a:t>last_pymnt_amnt</a:t>
            </a:r>
            <a:r>
              <a:rPr lang="en-US" sz="1000" dirty="0"/>
              <a:t>: Last total payment amount received.</a:t>
            </a:r>
          </a:p>
          <a:p>
            <a:r>
              <a:rPr lang="en-US" sz="1000" dirty="0" err="1"/>
              <a:t>int_rate</a:t>
            </a:r>
            <a:r>
              <a:rPr lang="en-US" sz="1000" dirty="0"/>
              <a:t>:    Interest Rate on the loan </a:t>
            </a:r>
          </a:p>
          <a:p>
            <a:r>
              <a:rPr lang="en-US" sz="1000" dirty="0" err="1"/>
              <a:t>emp_length</a:t>
            </a:r>
            <a:r>
              <a:rPr lang="en-US" sz="1000" dirty="0"/>
              <a:t>:  Employment length in years. Possible values are between 0 and 10 where 0 means less than one year and 10 means ten or more years. </a:t>
            </a:r>
          </a:p>
          <a:p>
            <a:r>
              <a:rPr lang="en-US" sz="1000" dirty="0" err="1"/>
              <a:t>revol_bal</a:t>
            </a:r>
            <a:r>
              <a:rPr lang="en-US" sz="1000" dirty="0"/>
              <a:t>:  Total credit revolving balance.</a:t>
            </a:r>
          </a:p>
          <a:p>
            <a:r>
              <a:rPr lang="en-US" sz="1000" dirty="0" err="1"/>
              <a:t>earliest_cr_line</a:t>
            </a:r>
            <a:r>
              <a:rPr lang="en-US" sz="1000" dirty="0"/>
              <a:t>: The month the borrower's earliest reported credit line was opened </a:t>
            </a:r>
          </a:p>
          <a:p>
            <a:r>
              <a:rPr lang="en-US" sz="1000" dirty="0" err="1"/>
              <a:t>emp_length</a:t>
            </a:r>
            <a:r>
              <a:rPr lang="en-US" sz="1000" dirty="0"/>
              <a:t>: Employment length in years. Possible values are between 0 and 10 where 0 means less than one year and 10 means ten or more years.</a:t>
            </a:r>
          </a:p>
          <a:p>
            <a:r>
              <a:rPr lang="en-US" sz="1000" dirty="0"/>
              <a:t>recoveries:  post charge off gross recovery. </a:t>
            </a:r>
          </a:p>
          <a:p>
            <a:r>
              <a:rPr lang="en-US" sz="1000" dirty="0" err="1"/>
              <a:t>revol_util</a:t>
            </a:r>
            <a:r>
              <a:rPr lang="en-US" sz="1000" dirty="0"/>
              <a:t>:  Revolving line utilization rate, or the amount of credit the borrower is using relative to all available revolving credit.</a:t>
            </a:r>
          </a:p>
          <a:p>
            <a:endParaRPr lang="en-US" sz="600" dirty="0"/>
          </a:p>
        </p:txBody>
      </p:sp>
    </p:spTree>
    <p:extLst>
      <p:ext uri="{BB962C8B-B14F-4D97-AF65-F5344CB8AC3E}">
        <p14:creationId xmlns:p14="http://schemas.microsoft.com/office/powerpoint/2010/main" val="258714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E694-7C71-5832-000E-AA51A258C67C}"/>
              </a:ext>
            </a:extLst>
          </p:cNvPr>
          <p:cNvSpPr>
            <a:spLocks noGrp="1"/>
          </p:cNvSpPr>
          <p:nvPr>
            <p:ph type="title"/>
          </p:nvPr>
        </p:nvSpPr>
        <p:spPr/>
        <p:txBody>
          <a:bodyPr/>
          <a:lstStyle/>
          <a:p>
            <a:r>
              <a:rPr lang="en-US" dirty="0"/>
              <a:t>Used Variable </a:t>
            </a:r>
          </a:p>
        </p:txBody>
      </p:sp>
      <p:sp>
        <p:nvSpPr>
          <p:cNvPr id="3" name="Content Placeholder 2">
            <a:extLst>
              <a:ext uri="{FF2B5EF4-FFF2-40B4-BE49-F238E27FC236}">
                <a16:creationId xmlns:a16="http://schemas.microsoft.com/office/drawing/2014/main" id="{0E1AA9C7-DAA3-B033-EA5A-6FB0F619403F}"/>
              </a:ext>
            </a:extLst>
          </p:cNvPr>
          <p:cNvSpPr>
            <a:spLocks noGrp="1"/>
          </p:cNvSpPr>
          <p:nvPr>
            <p:ph idx="1"/>
          </p:nvPr>
        </p:nvSpPr>
        <p:spPr>
          <a:xfrm>
            <a:off x="677334" y="1312333"/>
            <a:ext cx="8596668" cy="4729029"/>
          </a:xfrm>
        </p:spPr>
        <p:txBody>
          <a:bodyPr/>
          <a:lstStyle/>
          <a:p>
            <a:pPr marL="0" indent="0">
              <a:buNone/>
            </a:pPr>
            <a:r>
              <a:rPr lang="en-US" sz="1200" dirty="0"/>
              <a:t>Categorical:</a:t>
            </a:r>
          </a:p>
          <a:p>
            <a:r>
              <a:rPr lang="en-US" sz="1000" dirty="0" err="1"/>
              <a:t>loan_status</a:t>
            </a:r>
            <a:r>
              <a:rPr lang="en-US" sz="1000" dirty="0"/>
              <a:t>: Current status of the loan </a:t>
            </a:r>
          </a:p>
          <a:p>
            <a:r>
              <a:rPr lang="en-US" sz="1000" dirty="0" err="1"/>
              <a:t>total_rec_late_fee</a:t>
            </a:r>
            <a:r>
              <a:rPr lang="en-US" sz="1000" dirty="0"/>
              <a:t>:  Late fees received to date</a:t>
            </a:r>
          </a:p>
          <a:p>
            <a:r>
              <a:rPr lang="en-US" sz="1000" dirty="0"/>
              <a:t>purpose: A category provided by the borrower for the loan request. </a:t>
            </a:r>
          </a:p>
          <a:p>
            <a:r>
              <a:rPr lang="en-US" sz="1000" dirty="0" err="1"/>
              <a:t>home_ownership</a:t>
            </a:r>
            <a:r>
              <a:rPr lang="en-US" sz="1000" dirty="0"/>
              <a:t>: The home ownership status provided by the borrower during registration. Our values are: RENT, OWN, MORTGAGE, OTHER.</a:t>
            </a:r>
          </a:p>
          <a:p>
            <a:r>
              <a:rPr lang="en-US" sz="1000" dirty="0" err="1"/>
              <a:t>verification_status</a:t>
            </a:r>
            <a:r>
              <a:rPr lang="en-US" sz="1000" dirty="0"/>
              <a:t>: Indicates if income was verified by LC, not verified, or if the income source was verified.</a:t>
            </a:r>
          </a:p>
          <a:p>
            <a:r>
              <a:rPr lang="en-US" sz="1000" dirty="0" err="1"/>
              <a:t>verification_status</a:t>
            </a:r>
            <a:r>
              <a:rPr lang="en-US" sz="1000" dirty="0"/>
              <a:t>: Indicates if income was verified by LC, not verified, or if the income source was verified.</a:t>
            </a:r>
          </a:p>
          <a:p>
            <a:r>
              <a:rPr lang="en-US" sz="1000" dirty="0"/>
              <a:t>Grade: LC assigned loan grade.</a:t>
            </a:r>
          </a:p>
          <a:p>
            <a:endParaRPr lang="en-US" dirty="0"/>
          </a:p>
        </p:txBody>
      </p:sp>
    </p:spTree>
    <p:extLst>
      <p:ext uri="{BB962C8B-B14F-4D97-AF65-F5344CB8AC3E}">
        <p14:creationId xmlns:p14="http://schemas.microsoft.com/office/powerpoint/2010/main" val="391476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EFCA-82FD-A39D-0312-19F50DFD46C4}"/>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81308C34-6C3C-68BD-2717-79CB55630413}"/>
              </a:ext>
            </a:extLst>
          </p:cNvPr>
          <p:cNvSpPr>
            <a:spLocks noGrp="1"/>
          </p:cNvSpPr>
          <p:nvPr>
            <p:ph idx="1"/>
          </p:nvPr>
        </p:nvSpPr>
        <p:spPr/>
        <p:txBody>
          <a:bodyPr/>
          <a:lstStyle/>
          <a:p>
            <a:r>
              <a:rPr lang="en-US" dirty="0"/>
              <a:t>Dropped Columns where we have maximum number of null value </a:t>
            </a:r>
          </a:p>
          <a:p>
            <a:r>
              <a:rPr lang="en-US" dirty="0"/>
              <a:t>Dropped columns where we have Repetitive values and not Useful for analysis.</a:t>
            </a:r>
          </a:p>
          <a:p>
            <a:r>
              <a:rPr lang="en-US" dirty="0"/>
              <a:t>Removed Rows which have null values.</a:t>
            </a:r>
          </a:p>
          <a:p>
            <a:r>
              <a:rPr lang="en-US" dirty="0"/>
              <a:t>Derived umber of days from Date time value and created 2 new columns </a:t>
            </a:r>
          </a:p>
          <a:p>
            <a:pPr marL="0" indent="0">
              <a:buNone/>
            </a:pP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last_pymnt_d_tilldate</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earliest_cr_line_tilldate</a:t>
            </a:r>
            <a:endParaRPr lang="en-US" b="0" dirty="0">
              <a:solidFill>
                <a:srgbClr val="CCCCCC"/>
              </a:solidFill>
              <a:effectLst/>
              <a:latin typeface="Consolas" panose="020B0609020204030204" pitchFamily="49" charset="0"/>
            </a:endParaRPr>
          </a:p>
          <a:p>
            <a:pPr marL="0" indent="0">
              <a:buNone/>
            </a:pP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01561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7A0F-8D5D-56F1-4B33-6335491F259B}"/>
              </a:ext>
            </a:extLst>
          </p:cNvPr>
          <p:cNvSpPr>
            <a:spLocks noGrp="1"/>
          </p:cNvSpPr>
          <p:nvPr>
            <p:ph type="title"/>
          </p:nvPr>
        </p:nvSpPr>
        <p:spPr>
          <a:xfrm>
            <a:off x="677334" y="609600"/>
            <a:ext cx="5222281" cy="1320800"/>
          </a:xfrm>
        </p:spPr>
        <p:txBody>
          <a:bodyPr>
            <a:normAutofit/>
          </a:bodyPr>
          <a:lstStyle/>
          <a:p>
            <a:r>
              <a:rPr lang="en-US" dirty="0"/>
              <a:t>Univariate Analysis</a:t>
            </a:r>
          </a:p>
        </p:txBody>
      </p:sp>
      <p:sp>
        <p:nvSpPr>
          <p:cNvPr id="3" name="Content Placeholder 2">
            <a:extLst>
              <a:ext uri="{FF2B5EF4-FFF2-40B4-BE49-F238E27FC236}">
                <a16:creationId xmlns:a16="http://schemas.microsoft.com/office/drawing/2014/main" id="{94670BF6-EFC0-B416-6C64-DA24C545A05E}"/>
              </a:ext>
            </a:extLst>
          </p:cNvPr>
          <p:cNvSpPr>
            <a:spLocks noGrp="1"/>
          </p:cNvSpPr>
          <p:nvPr>
            <p:ph idx="1"/>
          </p:nvPr>
        </p:nvSpPr>
        <p:spPr>
          <a:xfrm>
            <a:off x="681001" y="2160589"/>
            <a:ext cx="5211607" cy="3880773"/>
          </a:xfrm>
        </p:spPr>
        <p:txBody>
          <a:bodyPr>
            <a:normAutofit/>
          </a:bodyPr>
          <a:lstStyle/>
          <a:p>
            <a:r>
              <a:rPr lang="en-US"/>
              <a:t>Loan Amount: </a:t>
            </a:r>
            <a:r>
              <a:rPr lang="en-US" b="0">
                <a:effectLst/>
                <a:latin typeface="Consolas" panose="020B0609020204030204" pitchFamily="49" charset="0"/>
              </a:rPr>
              <a:t>Based on Univariate analysis we get to know loan is most frequently distributed around $10000 amount loan issues normally between $5000-$14000</a:t>
            </a:r>
          </a:p>
          <a:p>
            <a:endParaRPr lang="en-US">
              <a:latin typeface="Consolas" panose="020B0609020204030204" pitchFamily="49" charset="0"/>
            </a:endParaRPr>
          </a:p>
          <a:p>
            <a:endParaRPr lang="en-US" b="0">
              <a:effectLst/>
              <a:latin typeface="Consolas" panose="020B0609020204030204" pitchFamily="49" charset="0"/>
            </a:endParaRPr>
          </a:p>
          <a:p>
            <a:endParaRPr lang="en-US" dirty="0"/>
          </a:p>
        </p:txBody>
      </p:sp>
      <p:pic>
        <p:nvPicPr>
          <p:cNvPr id="7" name="Picture 6">
            <a:extLst>
              <a:ext uri="{FF2B5EF4-FFF2-40B4-BE49-F238E27FC236}">
                <a16:creationId xmlns:a16="http://schemas.microsoft.com/office/drawing/2014/main" id="{3A26862A-742C-0149-6B75-58BE3BB9EC1F}"/>
              </a:ext>
            </a:extLst>
          </p:cNvPr>
          <p:cNvPicPr>
            <a:picLocks noChangeAspect="1"/>
          </p:cNvPicPr>
          <p:nvPr/>
        </p:nvPicPr>
        <p:blipFill>
          <a:blip r:embed="rId2"/>
          <a:srcRect r="5985" b="4"/>
          <a:stretch/>
        </p:blipFill>
        <p:spPr>
          <a:xfrm>
            <a:off x="6129405" y="609600"/>
            <a:ext cx="3144597" cy="3127248"/>
          </a:xfrm>
          <a:prstGeom prst="rect">
            <a:avLst/>
          </a:prstGeom>
        </p:spPr>
      </p:pic>
      <p:pic>
        <p:nvPicPr>
          <p:cNvPr id="5" name="Picture 4">
            <a:extLst>
              <a:ext uri="{FF2B5EF4-FFF2-40B4-BE49-F238E27FC236}">
                <a16:creationId xmlns:a16="http://schemas.microsoft.com/office/drawing/2014/main" id="{0403D61F-2F6B-5BED-6319-C79BEA74D486}"/>
              </a:ext>
            </a:extLst>
          </p:cNvPr>
          <p:cNvPicPr>
            <a:picLocks noChangeAspect="1"/>
          </p:cNvPicPr>
          <p:nvPr/>
        </p:nvPicPr>
        <p:blipFill>
          <a:blip r:embed="rId3"/>
          <a:srcRect t="19236" r="-6" b="-6"/>
          <a:stretch/>
        </p:blipFill>
        <p:spPr>
          <a:xfrm>
            <a:off x="6129405" y="3965447"/>
            <a:ext cx="3144597" cy="2076245"/>
          </a:xfrm>
          <a:prstGeom prst="rect">
            <a:avLst/>
          </a:prstGeom>
        </p:spPr>
      </p:pic>
    </p:spTree>
    <p:extLst>
      <p:ext uri="{BB962C8B-B14F-4D97-AF65-F5344CB8AC3E}">
        <p14:creationId xmlns:p14="http://schemas.microsoft.com/office/powerpoint/2010/main" val="39633682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225</TotalTime>
  <Words>1522</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Symbol</vt:lpstr>
      <vt:lpstr>Times New Roman</vt:lpstr>
      <vt:lpstr>Trebuchet MS</vt:lpstr>
      <vt:lpstr>Wingdings 3</vt:lpstr>
      <vt:lpstr>Facet</vt:lpstr>
      <vt:lpstr>Lending Club Case Study</vt:lpstr>
      <vt:lpstr>Agenda</vt:lpstr>
      <vt:lpstr>Case Study Background</vt:lpstr>
      <vt:lpstr>Problem Statement</vt:lpstr>
      <vt:lpstr>Process</vt:lpstr>
      <vt:lpstr>Used Variable </vt:lpstr>
      <vt:lpstr>Used Variable </vt:lpstr>
      <vt:lpstr>Data Cleanup</vt:lpstr>
      <vt:lpstr>Univariate Analysis</vt:lpstr>
      <vt:lpstr>Univariate Analysis (Segmented) </vt:lpstr>
      <vt:lpstr>Segmented Univariate Plots</vt:lpstr>
      <vt:lpstr>Bivariate Analysis</vt:lpstr>
      <vt:lpstr>Bivariate Plots</vt:lpstr>
      <vt:lpstr>Conclusion and Key Driving Factors for Loan Defaults</vt:lpstr>
      <vt:lpstr>Recommendations for Risk Mitigation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Kar, Suddhasish</dc:creator>
  <cp:lastModifiedBy>Kar, Suddhasish</cp:lastModifiedBy>
  <cp:revision>1</cp:revision>
  <dcterms:created xsi:type="dcterms:W3CDTF">2024-07-24T13:51:57Z</dcterms:created>
  <dcterms:modified xsi:type="dcterms:W3CDTF">2024-07-24T17:41:56Z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2024-07-24T13:52:06Z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b82bac6e-2a25-4ec5-934c-9bccef97be68</vt:lpwstr>
  </property>
  <property fmtid="{D5CDD505-2E9C-101B-9397-08002B2CF9AE}" pid="8" name="MSIP_Label_ea60d57e-af5b-4752-ac57-3e4f28ca11dc_ContentBits">
    <vt:lpwstr>0</vt:lpwstr>
  </property>
</Properties>
</file>