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95" r:id="rId7"/>
    <p:sldId id="261" r:id="rId8"/>
    <p:sldId id="262" r:id="rId9"/>
    <p:sldId id="298" r:id="rId10"/>
    <p:sldId id="299" r:id="rId11"/>
    <p:sldId id="301" r:id="rId12"/>
    <p:sldId id="300" r:id="rId13"/>
    <p:sldId id="296" r:id="rId14"/>
    <p:sldId id="297" r:id="rId15"/>
    <p:sldId id="289" r:id="rId16"/>
    <p:sldId id="264" r:id="rId17"/>
    <p:sldId id="278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BAAB266-AB83-4404-BBDB-619BFB6EF048}">
          <p14:sldIdLst>
            <p14:sldId id="256"/>
            <p14:sldId id="277"/>
            <p14:sldId id="295"/>
            <p14:sldId id="261"/>
            <p14:sldId id="262"/>
            <p14:sldId id="298"/>
            <p14:sldId id="299"/>
            <p14:sldId id="301"/>
            <p14:sldId id="300"/>
            <p14:sldId id="296"/>
            <p14:sldId id="297"/>
            <p14:sldId id="289"/>
            <p14:sldId id="264"/>
            <p14:sldId id="278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>
      <p:cViewPr varScale="1">
        <p:scale>
          <a:sx n="65" d="100"/>
          <a:sy n="65" d="100"/>
        </p:scale>
        <p:origin x="77" y="51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961" y="0"/>
            <a:ext cx="5948039" cy="2078978"/>
          </a:xfrm>
        </p:spPr>
        <p:txBody>
          <a:bodyPr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CEF440: INTERNET PROGRAMMING AND MOBILE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0230" y="5684543"/>
            <a:ext cx="4941770" cy="396660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By Group 17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9084B-2261-4E77-B596-515081381305}"/>
              </a:ext>
            </a:extLst>
          </p:cNvPr>
          <p:cNvSpPr txBox="1">
            <a:spLocks/>
          </p:cNvSpPr>
          <p:nvPr/>
        </p:nvSpPr>
        <p:spPr>
          <a:xfrm>
            <a:off x="665826" y="2559177"/>
            <a:ext cx="10789328" cy="26786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dirty="0">
                <a:latin typeface="Book Antiqua" panose="02040602050305030304" pitchFamily="18" charset="0"/>
              </a:rPr>
              <a:t>Design and Implementation of a Mobile-Based Archival and Retrieval of Missing Objects Application using Image Matching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B1639A-2B39-4484-B93E-E5278CD7F167}"/>
              </a:ext>
            </a:extLst>
          </p:cNvPr>
          <p:cNvCxnSpPr>
            <a:cxnSpLocks/>
          </p:cNvCxnSpPr>
          <p:nvPr/>
        </p:nvCxnSpPr>
        <p:spPr>
          <a:xfrm flipV="1">
            <a:off x="665826" y="2423175"/>
            <a:ext cx="1078932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207A39-3B60-4BA3-B9C6-AC1077DF5435}"/>
              </a:ext>
            </a:extLst>
          </p:cNvPr>
          <p:cNvCxnSpPr>
            <a:cxnSpLocks/>
          </p:cNvCxnSpPr>
          <p:nvPr/>
        </p:nvCxnSpPr>
        <p:spPr>
          <a:xfrm flipV="1">
            <a:off x="665826" y="5277771"/>
            <a:ext cx="1078932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2.2  	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a) Usability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4898" y="3414269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b) Performance Optimization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74899" y="49759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d) Localization Support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9F0776EC-BB8B-413E-BFFC-DCD4DBD7D60E}"/>
              </a:ext>
            </a:extLst>
          </p:cNvPr>
          <p:cNvSpPr txBox="1">
            <a:spLocks/>
          </p:cNvSpPr>
          <p:nvPr/>
        </p:nvSpPr>
        <p:spPr>
          <a:xfrm>
            <a:off x="1485898" y="4319430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c) Security</a:t>
            </a:r>
          </a:p>
        </p:txBody>
      </p:sp>
    </p:spTree>
    <p:extLst>
      <p:ext uri="{BB962C8B-B14F-4D97-AF65-F5344CB8AC3E}">
        <p14:creationId xmlns:p14="http://schemas.microsoft.com/office/powerpoint/2010/main" val="223861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2571235"/>
            <a:ext cx="5697415" cy="2012488"/>
          </a:xfrm>
        </p:spPr>
        <p:txBody>
          <a:bodyPr/>
          <a:lstStyle/>
          <a:p>
            <a:r>
              <a:rPr lang="en-US" dirty="0"/>
              <a:t>3. System constraints and risk assessment</a:t>
            </a:r>
          </a:p>
        </p:txBody>
      </p:sp>
    </p:spTree>
    <p:extLst>
      <p:ext uri="{BB962C8B-B14F-4D97-AF65-F5344CB8AC3E}">
        <p14:creationId xmlns:p14="http://schemas.microsoft.com/office/powerpoint/2010/main" val="1816160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3.1 Technical feasibility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TECHNOLOGY STACK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Modern mobile frameworks, image matching APIs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INTENDED PLATFORM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GB" dirty="0"/>
              <a:t>Android first, then iOS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Development Resources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US" dirty="0"/>
              <a:t>Skilled developers, tools, and resources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COMPLIANCE WITH REGULATIONS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GB" dirty="0"/>
              <a:t>Data protection, privacy laws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3.2 Risk mitigation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660774"/>
            <a:ext cx="6105525" cy="2001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1800" noProof="1"/>
              <a:t>Risk Avoidance: Proactive measures to eliminate or minimize risks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noProof="1"/>
              <a:t>Risk Transfer: Shift responsibility to external parties or stakeholders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noProof="1"/>
              <a:t>Risk Acceptance: Acknowledge risks without specific mitigation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/>
          </a:bodyPr>
          <a:lstStyle/>
          <a:p>
            <a:r>
              <a:rPr lang="en-US" sz="4000" dirty="0"/>
              <a:t>4. 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6293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- Requirement analysis shapes project direction and scope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6293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- Ensures solution meets stakeholder needs and project objectives</a:t>
            </a:r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pPr algn="ctr"/>
            <a:r>
              <a:rPr lang="en-US" dirty="0"/>
              <a:t>1.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Requirement analysis serves as a critical step in the project lifecycle, laying the groundwork for subsequent system modelling, design, and implementation.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320C-2AAF-45E3-AB9C-943741275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5930" y="308317"/>
            <a:ext cx="7720140" cy="3595468"/>
          </a:xfrm>
        </p:spPr>
        <p:txBody>
          <a:bodyPr/>
          <a:lstStyle/>
          <a:p>
            <a:pPr algn="ctr"/>
            <a:r>
              <a:rPr lang="en-US" dirty="0"/>
              <a:t>2. Stakeholder Needs Refinement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426694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640815"/>
            <a:ext cx="4308231" cy="71553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2.1 Prioritized requirements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/>
              <a:t>Lost item reporting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Image matching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Security measures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pPr algn="ctr"/>
            <a:r>
              <a:rPr lang="en-US" dirty="0"/>
              <a:t>User registration and authentication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Users should be able to report lost items by providing detailed information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en-US" dirty="0"/>
              <a:t>The application should employ advanced image matching algorithms to compare reported lost item images with found objects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Robust security measures should be implemented to safeguard users' credentials and sensitive information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Users should be able to create accounts, log in securely, and manage their authentication credentials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2.2  	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a) Lost Item Reporting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e) Security Measures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5032014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d) Image Matching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g) Notification System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D88A3F-FBF7-44E3-9E2B-FE976A1E60BC}"/>
              </a:ext>
            </a:extLst>
          </p:cNvPr>
          <p:cNvSpPr txBox="1">
            <a:spLocks/>
          </p:cNvSpPr>
          <p:nvPr/>
        </p:nvSpPr>
        <p:spPr>
          <a:xfrm>
            <a:off x="1485898" y="3360219"/>
            <a:ext cx="4762501" cy="5272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b)User Registration and Authentication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9F0776EC-BB8B-413E-BFFC-DCD4DBD7D60E}"/>
              </a:ext>
            </a:extLst>
          </p:cNvPr>
          <p:cNvSpPr txBox="1">
            <a:spLocks/>
          </p:cNvSpPr>
          <p:nvPr/>
        </p:nvSpPr>
        <p:spPr>
          <a:xfrm>
            <a:off x="1485898" y="4319430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c) Admin Dashboard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80E54CA-C616-4756-9673-1E41A349C3AC}"/>
              </a:ext>
            </a:extLst>
          </p:cNvPr>
          <p:cNvSpPr txBox="1">
            <a:spLocks/>
          </p:cNvSpPr>
          <p:nvPr/>
        </p:nvSpPr>
        <p:spPr>
          <a:xfrm>
            <a:off x="6672630" y="5029939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h) User Feedback Mechanisms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A0434700-65E2-46D9-B22B-A8AFA99E5362}"/>
              </a:ext>
            </a:extLst>
          </p:cNvPr>
          <p:cNvSpPr txBox="1">
            <a:spLocks/>
          </p:cNvSpPr>
          <p:nvPr/>
        </p:nvSpPr>
        <p:spPr>
          <a:xfrm>
            <a:off x="6672630" y="3302048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f) Search Retrieval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B8A0-E624-4FCB-BF93-0EF4AF66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Lost Item reporting</a:t>
            </a:r>
            <a:endParaRPr lang="en-CM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8EC99-7C3E-4ECF-AE15-31A1B5DD8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Report lost items with details (description, images, location, date/time)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Intuitive and user-friendly reporting process</a:t>
            </a:r>
            <a:endParaRPr lang="en-CM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8A679-A30A-48EE-BDD6-A348CAC6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8E7F82-E7EF-45BC-BAC0-42B34BDC77F1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/>
              <a:t>2.2  	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4279443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B8A0-E624-4FCB-BF93-0EF4AF66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Image matching</a:t>
            </a:r>
            <a:endParaRPr lang="en-CM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8EC99-7C3E-4ECF-AE15-31A1B5DD8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Employ advanced image matching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Accurate matching results for quick identification and retrieval</a:t>
            </a:r>
            <a:endParaRPr lang="en-CM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8A679-A30A-48EE-BDD6-A348CAC6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8E7F82-E7EF-45BC-BAC0-42B34BDC77F1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/>
              <a:t>2.2  	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4003742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B8A0-E624-4FCB-BF93-0EF4AF66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Security measures</a:t>
            </a:r>
            <a:endParaRPr lang="en-CM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8EC99-7C3E-4ECF-AE15-31A1B5DD8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Encryption of data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Secure storage of user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Authentication mechanisms to prevent unauthorized access</a:t>
            </a:r>
            <a:endParaRPr lang="en-CM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8A679-A30A-48EE-BDD6-A348CAC6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8E7F82-E7EF-45BC-BAC0-42B34BDC77F1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/>
              <a:t>2.2  	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308259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B8A0-E624-4FCB-BF93-0EF4AF66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User registration and authentication</a:t>
            </a:r>
            <a:endParaRPr lang="en-CM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8EC99-7C3E-4ECF-AE15-31A1B5DD8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accounts, log in securely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Manage authentication credentials (password reset, account recovery)</a:t>
            </a:r>
            <a:endParaRPr lang="en-CM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8A679-A30A-48EE-BDD6-A348CAC6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8E7F82-E7EF-45BC-BAC0-42B34BDC77F1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/>
              <a:t>2.2  	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795618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224</TotalTime>
  <Words>394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Baskerville Old Face</vt:lpstr>
      <vt:lpstr>Book Antiqua</vt:lpstr>
      <vt:lpstr>Calibri</vt:lpstr>
      <vt:lpstr>Tenorite</vt:lpstr>
      <vt:lpstr>Wingdings</vt:lpstr>
      <vt:lpstr>Monoline</vt:lpstr>
      <vt:lpstr>CEF440: INTERNET PROGRAMMING AND MOBILE PROGRAMMING</vt:lpstr>
      <vt:lpstr>1. INTRODUCTION</vt:lpstr>
      <vt:lpstr>2. Stakeholder Needs Refinement</vt:lpstr>
      <vt:lpstr>2.1 Prioritized requirements review</vt:lpstr>
      <vt:lpstr>2.2   Functional Requirements</vt:lpstr>
      <vt:lpstr>Lost Item reporting</vt:lpstr>
      <vt:lpstr>Image matching</vt:lpstr>
      <vt:lpstr>Security measures</vt:lpstr>
      <vt:lpstr>User registration and authentication</vt:lpstr>
      <vt:lpstr>2.2   NON-Functional Requirements</vt:lpstr>
      <vt:lpstr>3. System constraints and risk assessment</vt:lpstr>
      <vt:lpstr>3.1 Technical feasibility analysis</vt:lpstr>
      <vt:lpstr>3.2 Risk mitigation strategies</vt:lpstr>
      <vt:lpstr>4.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CEF440: INTERNET PROGRAMMING AND MOBILE PROGRAMMING</dc:title>
  <dc:creator>lloyd</dc:creator>
  <cp:lastModifiedBy>lloyd</cp:lastModifiedBy>
  <cp:revision>2</cp:revision>
  <dcterms:created xsi:type="dcterms:W3CDTF">2024-05-13T16:24:40Z</dcterms:created>
  <dcterms:modified xsi:type="dcterms:W3CDTF">2024-05-13T20:09:29Z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