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45" d="100"/>
          <a:sy n="45" d="100"/>
        </p:scale>
        <p:origin x="7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03B8DAB-2B81-4357-87E0-004A1754134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6F7E206-48C5-4A51-8AA4-4D77AA5D9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60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8DAB-2B81-4357-87E0-004A1754134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206-48C5-4A51-8AA4-4D77AA5D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8DAB-2B81-4357-87E0-004A1754134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206-48C5-4A51-8AA4-4D77AA5D9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96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8DAB-2B81-4357-87E0-004A1754134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206-48C5-4A51-8AA4-4D77AA5D9A6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8DAB-2B81-4357-87E0-004A1754134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206-48C5-4A51-8AA4-4D77AA5D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0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8DAB-2B81-4357-87E0-004A1754134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206-48C5-4A51-8AA4-4D77AA5D9A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8DAB-2B81-4357-87E0-004A1754134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206-48C5-4A51-8AA4-4D77AA5D9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8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8DAB-2B81-4357-87E0-004A1754134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206-48C5-4A51-8AA4-4D77AA5D9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30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8DAB-2B81-4357-87E0-004A1754134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206-48C5-4A51-8AA4-4D77AA5D9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86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8DAB-2B81-4357-87E0-004A1754134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206-48C5-4A51-8AA4-4D77AA5D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0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8DAB-2B81-4357-87E0-004A1754134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206-48C5-4A51-8AA4-4D77AA5D9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01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8DAB-2B81-4357-87E0-004A1754134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206-48C5-4A51-8AA4-4D77AA5D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8DAB-2B81-4357-87E0-004A1754134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206-48C5-4A51-8AA4-4D77AA5D9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1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8DAB-2B81-4357-87E0-004A1754134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206-48C5-4A51-8AA4-4D77AA5D9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3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8DAB-2B81-4357-87E0-004A1754134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206-48C5-4A51-8AA4-4D77AA5D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7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8DAB-2B81-4357-87E0-004A1754134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206-48C5-4A51-8AA4-4D77AA5D9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91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8DAB-2B81-4357-87E0-004A1754134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E206-48C5-4A51-8AA4-4D77AA5D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6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3B8DAB-2B81-4357-87E0-004A1754134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F7E206-48C5-4A51-8AA4-4D77AA5D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9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92-21DB-48DE-8BE0-663DAFBF1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913467"/>
            <a:ext cx="6815669" cy="1515533"/>
          </a:xfrm>
        </p:spPr>
        <p:txBody>
          <a:bodyPr/>
          <a:lstStyle/>
          <a:p>
            <a:r>
              <a:rPr lang="en-US" sz="3000" b="1" dirty="0"/>
              <a:t>Design and Implementation of a Mobile-Based Archival and Retrieval of Missing Objects Application using Image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952D2-204E-4592-AC82-A1494B9A1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System Modeling and Design</a:t>
            </a:r>
            <a:endParaRPr lang="en-US" sz="30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2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934D-7ACF-4561-A905-5C3C4C5B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1BDDD-A95F-4403-B6A8-AFFBBF829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-System testing</a:t>
            </a:r>
          </a:p>
          <a:p>
            <a:r>
              <a:rPr lang="en-US" dirty="0"/>
              <a:t>-User acceptance testing</a:t>
            </a:r>
          </a:p>
          <a:p>
            <a:r>
              <a:rPr lang="en-US" dirty="0"/>
              <a:t>-Performance testing</a:t>
            </a:r>
          </a:p>
          <a:p>
            <a:r>
              <a:rPr lang="en-US" dirty="0"/>
              <a:t>-Functionality testing</a:t>
            </a:r>
          </a:p>
          <a:p>
            <a:r>
              <a:rPr lang="en-US" dirty="0"/>
              <a:t>-Unit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3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34CD4-3381-4DC2-ADA2-352E55273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493676"/>
            <a:ext cx="9601196" cy="3318936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sz="8000" b="1" dirty="0"/>
          </a:p>
          <a:p>
            <a:pPr algn="ctr"/>
            <a:r>
              <a:rPr lang="en-US" sz="8000" b="1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2118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ED38-4405-45F0-B839-0F89748D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8DAE5-2FC3-42EF-A58D-D5B69E5C8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4379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0810-91E8-49C9-8E37-481B5E17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3620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9E30-2974-4A1F-BC9B-389102A1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B58B-7194-4A5E-8348-74BB1FD3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 Requirements</a:t>
            </a:r>
          </a:p>
          <a:p>
            <a:r>
              <a:rPr lang="en-US" dirty="0"/>
              <a:t>-User account creation/authentication</a:t>
            </a:r>
          </a:p>
          <a:p>
            <a:r>
              <a:rPr lang="en-US" dirty="0"/>
              <a:t>-Reporting missing objects</a:t>
            </a:r>
          </a:p>
          <a:p>
            <a:r>
              <a:rPr lang="en-US" dirty="0"/>
              <a:t>-Reporting found objects</a:t>
            </a:r>
          </a:p>
          <a:p>
            <a:r>
              <a:rPr lang="en-US" dirty="0"/>
              <a:t>-Image matching</a:t>
            </a:r>
          </a:p>
        </p:txBody>
      </p:sp>
    </p:spTree>
    <p:extLst>
      <p:ext uri="{BB962C8B-B14F-4D97-AF65-F5344CB8AC3E}">
        <p14:creationId xmlns:p14="http://schemas.microsoft.com/office/powerpoint/2010/main" val="138589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217D-7EA9-41D8-96D4-6DB2C7A30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271471"/>
            <a:ext cx="9601196" cy="3318936"/>
          </a:xfrm>
        </p:spPr>
        <p:txBody>
          <a:bodyPr>
            <a:normAutofit/>
          </a:bodyPr>
          <a:lstStyle/>
          <a:p>
            <a:r>
              <a:rPr lang="en-US" sz="4400" b="1" dirty="0"/>
              <a:t>Non-Functional Requirements</a:t>
            </a:r>
          </a:p>
          <a:p>
            <a:r>
              <a:rPr lang="en-US" b="1" dirty="0"/>
              <a:t>-</a:t>
            </a:r>
            <a:r>
              <a:rPr lang="en-US" dirty="0"/>
              <a:t>Performance optimization</a:t>
            </a:r>
          </a:p>
          <a:p>
            <a:r>
              <a:rPr lang="en-US" b="1" dirty="0"/>
              <a:t>-</a:t>
            </a:r>
            <a:r>
              <a:rPr lang="en-US" dirty="0"/>
              <a:t>Easy usability</a:t>
            </a:r>
          </a:p>
          <a:p>
            <a:r>
              <a:rPr lang="en-US" dirty="0" err="1"/>
              <a:t>Localisation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2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DDDF-24C3-4D11-9A3C-4FCBEFE1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63876"/>
            <a:ext cx="9601196" cy="1303867"/>
          </a:xfrm>
        </p:spPr>
        <p:txBody>
          <a:bodyPr/>
          <a:lstStyle/>
          <a:p>
            <a:r>
              <a:rPr lang="en-US" b="1" dirty="0"/>
              <a:t>System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4B64-44CD-478F-BFDF-A984E6354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38" y="1693685"/>
            <a:ext cx="9911859" cy="3990797"/>
          </a:xfrm>
        </p:spPr>
        <p:txBody>
          <a:bodyPr/>
          <a:lstStyle/>
          <a:p>
            <a:r>
              <a:rPr lang="en-US" dirty="0"/>
              <a:t>Use Case Diagram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36714-35C8-4F36-AFE9-EFEDB38723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074985"/>
            <a:ext cx="9601195" cy="39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5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D275-BCA6-418E-9E34-EB438CD3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20625"/>
            <a:ext cx="9601196" cy="1303867"/>
          </a:xfrm>
        </p:spPr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B5D73B-33AA-465B-99BB-6A4F4F4161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991" y="1637415"/>
            <a:ext cx="9973012" cy="42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95DB-B43F-463B-B348-7359582C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5686"/>
            <a:ext cx="9601196" cy="1303867"/>
          </a:xfrm>
        </p:spPr>
        <p:txBody>
          <a:bodyPr/>
          <a:lstStyle/>
          <a:p>
            <a:r>
              <a:rPr lang="en-US" b="1" dirty="0"/>
              <a:t>Class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E2B468-5A36-4D07-9645-DBAE165012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594885"/>
            <a:ext cx="9930616" cy="428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5198-B3D2-4F0C-A4B2-8CC6B2FF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DC5D98-BDAF-4462-B587-8B67E0CB5C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285999"/>
            <a:ext cx="9705533" cy="376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2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7AB2-20B9-40D1-86E2-5C95EF5C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7DC87-27F5-45AE-A446-BAAF7D227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91" y="2557463"/>
            <a:ext cx="9059594" cy="3491645"/>
          </a:xfrm>
        </p:spPr>
      </p:pic>
    </p:spTree>
    <p:extLst>
      <p:ext uri="{BB962C8B-B14F-4D97-AF65-F5344CB8AC3E}">
        <p14:creationId xmlns:p14="http://schemas.microsoft.com/office/powerpoint/2010/main" val="250865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</TotalTime>
  <Words>85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Times New Roman</vt:lpstr>
      <vt:lpstr>Organic</vt:lpstr>
      <vt:lpstr>Design and Implementation of a Mobile-Based Archival and Retrieval of Missing Objects Application using Image Matching</vt:lpstr>
      <vt:lpstr>Introduction</vt:lpstr>
      <vt:lpstr>System Requirements</vt:lpstr>
      <vt:lpstr>PowerPoint Presentation</vt:lpstr>
      <vt:lpstr>System Modeling</vt:lpstr>
      <vt:lpstr>Context Diagram</vt:lpstr>
      <vt:lpstr>Class Diagram</vt:lpstr>
      <vt:lpstr>Sequence Diagram</vt:lpstr>
      <vt:lpstr>Deployment Diagram</vt:lpstr>
      <vt:lpstr>Testing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</dc:creator>
  <cp:lastModifiedBy>DR</cp:lastModifiedBy>
  <cp:revision>104</cp:revision>
  <dcterms:created xsi:type="dcterms:W3CDTF">2024-05-25T09:28:08Z</dcterms:created>
  <dcterms:modified xsi:type="dcterms:W3CDTF">2024-05-27T22:31:03Z</dcterms:modified>
</cp:coreProperties>
</file>