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30FAC39-FBCF-4B36-97FA-F9E1F995E8FB}">
  <a:tblStyle styleId="{530FAC39-FBCF-4B36-97FA-F9E1F995E8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37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18621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bg>
      <p:bgPr>
        <a:solidFill>
          <a:schemeClr val="l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07992" y="404827"/>
            <a:ext cx="11016604" cy="86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bg>
      <p:bgPr>
        <a:solidFill>
          <a:schemeClr val="lt2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 flipH="1">
            <a:off x="4097" y="-16656"/>
            <a:ext cx="6524025" cy="5930412"/>
          </a:xfrm>
          <a:custGeom>
            <a:avLst/>
            <a:gdLst/>
            <a:ahLst/>
            <a:cxnLst/>
            <a:rect l="l" t="t" r="r" b="b"/>
            <a:pathLst>
              <a:path w="7002025" h="5930412" extrusionOk="0">
                <a:moveTo>
                  <a:pt x="0" y="9237"/>
                </a:moveTo>
                <a:lnTo>
                  <a:pt x="7001071" y="0"/>
                </a:lnTo>
                <a:cubicBezTo>
                  <a:pt x="7004376" y="1638588"/>
                  <a:pt x="6997766" y="3332595"/>
                  <a:pt x="7001071" y="4971183"/>
                </a:cubicBezTo>
                <a:cubicBezTo>
                  <a:pt x="6789142" y="5479643"/>
                  <a:pt x="3902952" y="6623514"/>
                  <a:pt x="2709867" y="5348737"/>
                </a:cubicBezTo>
                <a:cubicBezTo>
                  <a:pt x="3232707" y="4554785"/>
                  <a:pt x="234667" y="1668816"/>
                  <a:pt x="0" y="9237"/>
                </a:cubicBezTo>
                <a:close/>
              </a:path>
            </a:pathLst>
          </a:custGeom>
          <a:solidFill>
            <a:srgbClr val="0070A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5"/>
              <a:buFont typeface="Verdana"/>
              <a:buNone/>
            </a:pPr>
            <a:endParaRPr sz="975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407992" y="404827"/>
            <a:ext cx="11016604" cy="86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with Shapes - Layout4">
  <p:cSld name="Text with Shapes - Layout4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7"/>
          <p:cNvPicPr preferRelativeResize="0"/>
          <p:nvPr/>
        </p:nvPicPr>
        <p:blipFill rotWithShape="1">
          <a:blip r:embed="rId2">
            <a:alphaModFix/>
          </a:blip>
          <a:srcRect t="9060"/>
          <a:stretch/>
        </p:blipFill>
        <p:spPr>
          <a:xfrm flipH="1">
            <a:off x="0" y="0"/>
            <a:ext cx="6728158" cy="6236668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407989" y="2439343"/>
            <a:ext cx="494017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253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marL="914400" lvl="1" indent="-300862" algn="l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SzPts val="1138"/>
              <a:buChar char="▪"/>
              <a:defRPr sz="1138"/>
            </a:lvl2pPr>
            <a:lvl3pPr marL="1371600" lvl="2" indent="-300863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SzPts val="1138"/>
              <a:buChar char="•"/>
              <a:defRPr sz="1138"/>
            </a:lvl3pPr>
            <a:lvl4pPr marL="1828800" lvl="3" indent="-300863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SzPts val="1138"/>
              <a:buChar char="‒"/>
              <a:defRPr sz="1138"/>
            </a:lvl4pPr>
            <a:lvl5pPr marL="2286000" lvl="4" indent="-290512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/>
            </a:lvl5pPr>
            <a:lvl6pPr marL="2743200" lvl="5" indent="-342900" algn="l">
              <a:lnSpc>
                <a:spcPct val="90000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7896201" y="1404921"/>
            <a:ext cx="3887813" cy="52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142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8"/>
              <a:buNone/>
              <a:defRPr sz="1138">
                <a:solidFill>
                  <a:schemeClr val="dk1"/>
                </a:solidFill>
              </a:defRPr>
            </a:lvl1pPr>
            <a:lvl2pPr marL="914400" lvl="1" indent="-300862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SzPts val="1138"/>
              <a:buChar char="▪"/>
              <a:defRPr sz="1138"/>
            </a:lvl2pPr>
            <a:lvl3pPr marL="1371600" lvl="2" indent="-300863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SzPts val="1138"/>
              <a:buChar char="•"/>
              <a:defRPr sz="1138"/>
            </a:lvl3pPr>
            <a:lvl4pPr marL="1828800" lvl="3" indent="-300863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SzPts val="1138"/>
              <a:buChar char="‒"/>
              <a:defRPr sz="1138"/>
            </a:lvl4pPr>
            <a:lvl5pPr marL="2286000" lvl="4" indent="-290512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/>
            </a:lvl5pPr>
            <a:lvl6pPr marL="2743200" lvl="5" indent="-342900" algn="l">
              <a:lnSpc>
                <a:spcPct val="90000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7896201" y="5918247"/>
            <a:ext cx="3887813" cy="52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142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8"/>
              <a:buNone/>
              <a:defRPr sz="1138">
                <a:solidFill>
                  <a:schemeClr val="dk1"/>
                </a:solidFill>
              </a:defRPr>
            </a:lvl1pPr>
            <a:lvl2pPr marL="914400" lvl="1" indent="-300862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SzPts val="1138"/>
              <a:buChar char="▪"/>
              <a:defRPr sz="1138"/>
            </a:lvl2pPr>
            <a:lvl3pPr marL="1371600" lvl="2" indent="-300863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SzPts val="1138"/>
              <a:buChar char="•"/>
              <a:defRPr sz="1138"/>
            </a:lvl3pPr>
            <a:lvl4pPr marL="1828800" lvl="3" indent="-300863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SzPts val="1138"/>
              <a:buChar char="‒"/>
              <a:defRPr sz="1138"/>
            </a:lvl4pPr>
            <a:lvl5pPr marL="2286000" lvl="4" indent="-290512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/>
            </a:lvl5pPr>
            <a:lvl6pPr marL="2743200" lvl="5" indent="-342900" algn="l">
              <a:lnSpc>
                <a:spcPct val="90000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4"/>
          </p:nvPr>
        </p:nvSpPr>
        <p:spPr>
          <a:xfrm>
            <a:off x="7896201" y="5015581"/>
            <a:ext cx="3887813" cy="52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142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8"/>
              <a:buNone/>
              <a:defRPr sz="1138">
                <a:solidFill>
                  <a:schemeClr val="dk1"/>
                </a:solidFill>
              </a:defRPr>
            </a:lvl1pPr>
            <a:lvl2pPr marL="914400" lvl="1" indent="-300862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SzPts val="1138"/>
              <a:buChar char="▪"/>
              <a:defRPr sz="1138"/>
            </a:lvl2pPr>
            <a:lvl3pPr marL="1371600" lvl="2" indent="-300863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SzPts val="1138"/>
              <a:buChar char="•"/>
              <a:defRPr sz="1138"/>
            </a:lvl3pPr>
            <a:lvl4pPr marL="1828800" lvl="3" indent="-300863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SzPts val="1138"/>
              <a:buChar char="‒"/>
              <a:defRPr sz="1138"/>
            </a:lvl4pPr>
            <a:lvl5pPr marL="2286000" lvl="4" indent="-290512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/>
            </a:lvl5pPr>
            <a:lvl6pPr marL="2743200" lvl="5" indent="-342900" algn="l">
              <a:lnSpc>
                <a:spcPct val="90000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5"/>
          </p:nvPr>
        </p:nvSpPr>
        <p:spPr>
          <a:xfrm>
            <a:off x="7896201" y="4112916"/>
            <a:ext cx="3887813" cy="52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142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8"/>
              <a:buNone/>
              <a:defRPr sz="1138">
                <a:solidFill>
                  <a:schemeClr val="dk1"/>
                </a:solidFill>
              </a:defRPr>
            </a:lvl1pPr>
            <a:lvl2pPr marL="914400" lvl="1" indent="-300862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SzPts val="1138"/>
              <a:buChar char="▪"/>
              <a:defRPr sz="1138"/>
            </a:lvl2pPr>
            <a:lvl3pPr marL="1371600" lvl="2" indent="-300863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SzPts val="1138"/>
              <a:buChar char="•"/>
              <a:defRPr sz="1138"/>
            </a:lvl3pPr>
            <a:lvl4pPr marL="1828800" lvl="3" indent="-300863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SzPts val="1138"/>
              <a:buChar char="‒"/>
              <a:defRPr sz="1138"/>
            </a:lvl4pPr>
            <a:lvl5pPr marL="2286000" lvl="4" indent="-290512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/>
            </a:lvl5pPr>
            <a:lvl6pPr marL="2743200" lvl="5" indent="-342900" algn="l">
              <a:lnSpc>
                <a:spcPct val="90000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6"/>
          </p:nvPr>
        </p:nvSpPr>
        <p:spPr>
          <a:xfrm>
            <a:off x="7896201" y="3210251"/>
            <a:ext cx="3887813" cy="52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142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8"/>
              <a:buNone/>
              <a:defRPr sz="1138">
                <a:solidFill>
                  <a:schemeClr val="dk1"/>
                </a:solidFill>
              </a:defRPr>
            </a:lvl1pPr>
            <a:lvl2pPr marL="914400" lvl="1" indent="-300862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SzPts val="1138"/>
              <a:buChar char="▪"/>
              <a:defRPr sz="1138"/>
            </a:lvl2pPr>
            <a:lvl3pPr marL="1371600" lvl="2" indent="-300863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SzPts val="1138"/>
              <a:buChar char="•"/>
              <a:defRPr sz="1138"/>
            </a:lvl3pPr>
            <a:lvl4pPr marL="1828800" lvl="3" indent="-300863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SzPts val="1138"/>
              <a:buChar char="‒"/>
              <a:defRPr sz="1138"/>
            </a:lvl4pPr>
            <a:lvl5pPr marL="2286000" lvl="4" indent="-290512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/>
            </a:lvl5pPr>
            <a:lvl6pPr marL="2743200" lvl="5" indent="-342900" algn="l">
              <a:lnSpc>
                <a:spcPct val="90000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7"/>
          </p:nvPr>
        </p:nvSpPr>
        <p:spPr>
          <a:xfrm>
            <a:off x="7896201" y="2307586"/>
            <a:ext cx="3887813" cy="52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142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8"/>
              <a:buNone/>
              <a:defRPr sz="1138">
                <a:solidFill>
                  <a:schemeClr val="dk1"/>
                </a:solidFill>
              </a:defRPr>
            </a:lvl1pPr>
            <a:lvl2pPr marL="914400" lvl="1" indent="-300862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SzPts val="1138"/>
              <a:buChar char="▪"/>
              <a:defRPr sz="1138"/>
            </a:lvl2pPr>
            <a:lvl3pPr marL="1371600" lvl="2" indent="-300863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SzPts val="1138"/>
              <a:buChar char="•"/>
              <a:defRPr sz="1138"/>
            </a:lvl3pPr>
            <a:lvl4pPr marL="1828800" lvl="3" indent="-300863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SzPts val="1138"/>
              <a:buChar char="‒"/>
              <a:defRPr sz="1138"/>
            </a:lvl4pPr>
            <a:lvl5pPr marL="2286000" lvl="4" indent="-290512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/>
            </a:lvl5pPr>
            <a:lvl6pPr marL="2743200" lvl="5" indent="-342900" algn="l">
              <a:lnSpc>
                <a:spcPct val="90000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407988" y="1447298"/>
            <a:ext cx="5471988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84"/>
              <a:buFont typeface="Verdana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11695847" y="6555758"/>
            <a:ext cx="330540" cy="19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5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650">
              <a:solidFill>
                <a:srgbClr val="7F7F7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60" name="Google Shape;60;p7"/>
          <p:cNvCxnSpPr/>
          <p:nvPr/>
        </p:nvCxnSpPr>
        <p:spPr>
          <a:xfrm rot="10800000">
            <a:off x="3283674" y="6587911"/>
            <a:ext cx="0" cy="155576"/>
          </a:xfrm>
          <a:prstGeom prst="straightConnector1">
            <a:avLst/>
          </a:prstGeom>
          <a:solidFill>
            <a:schemeClr val="dk1"/>
          </a:solidFill>
          <a:ln w="127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and content ">
  <p:cSld name="Title, subtitle and content 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1"/>
          </p:nvPr>
        </p:nvSpPr>
        <p:spPr>
          <a:xfrm>
            <a:off x="227348" y="1815353"/>
            <a:ext cx="11700000" cy="4466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74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60944"/>
              </a:lnSpc>
              <a:spcBef>
                <a:spcPts val="366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54166"/>
              </a:lnSpc>
              <a:spcBef>
                <a:spcPts val="366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47388"/>
              </a:lnSpc>
              <a:spcBef>
                <a:spcPts val="366"/>
              </a:spcBef>
              <a:spcAft>
                <a:spcPts val="0"/>
              </a:spcAft>
              <a:buSzPts val="1800"/>
              <a:buChar char="‒"/>
              <a:defRPr/>
            </a:lvl4pPr>
            <a:lvl5pPr marL="2286000" lvl="4" indent="-342900" algn="l">
              <a:lnSpc>
                <a:spcPct val="90000"/>
              </a:lnSpc>
              <a:spcBef>
                <a:spcPts val="36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2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2242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97"/>
              <a:buNone/>
              <a:defRPr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60944"/>
              </a:lnSpc>
              <a:spcBef>
                <a:spcPts val="366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54166"/>
              </a:lnSpc>
              <a:spcBef>
                <a:spcPts val="366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47388"/>
              </a:lnSpc>
              <a:spcBef>
                <a:spcPts val="366"/>
              </a:spcBef>
              <a:spcAft>
                <a:spcPts val="0"/>
              </a:spcAft>
              <a:buSzPts val="1800"/>
              <a:buChar char="‒"/>
              <a:defRPr/>
            </a:lvl4pPr>
            <a:lvl5pPr marL="2286000" lvl="4" indent="-342900" algn="l">
              <a:lnSpc>
                <a:spcPct val="90000"/>
              </a:lnSpc>
              <a:spcBef>
                <a:spcPts val="36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407992" y="404827"/>
            <a:ext cx="11016604" cy="86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407992" y="404827"/>
            <a:ext cx="11016604" cy="86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413078" y="1412881"/>
            <a:ext cx="11370945" cy="5040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315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1150" algn="l">
              <a:lnSpc>
                <a:spcPct val="84384"/>
              </a:lnSpc>
              <a:spcBef>
                <a:spcPts val="366"/>
              </a:spcBef>
              <a:spcAft>
                <a:spcPts val="0"/>
              </a:spcAft>
              <a:buSzPts val="1300"/>
              <a:buChar char="▪"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0863" algn="l">
              <a:lnSpc>
                <a:spcPct val="85676"/>
              </a:lnSpc>
              <a:spcBef>
                <a:spcPts val="366"/>
              </a:spcBef>
              <a:spcAft>
                <a:spcPts val="0"/>
              </a:spcAft>
              <a:buSzPts val="1138"/>
              <a:buChar char="•"/>
              <a:defRPr sz="1138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0512" algn="l">
              <a:lnSpc>
                <a:spcPct val="87487"/>
              </a:lnSpc>
              <a:spcBef>
                <a:spcPts val="366"/>
              </a:spcBef>
              <a:spcAft>
                <a:spcPts val="0"/>
              </a:spcAft>
              <a:buSzPts val="975"/>
              <a:buChar char="‒"/>
              <a:defRPr sz="975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0512" algn="l">
              <a:lnSpc>
                <a:spcPct val="90000"/>
              </a:lnSpc>
              <a:spcBef>
                <a:spcPts val="366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488952" y="433916"/>
            <a:ext cx="11214098" cy="61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99"/>
              <a:buFont typeface="Arial"/>
              <a:buNone/>
              <a:defRPr sz="2599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488953" y="1432983"/>
            <a:ext cx="11214098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2361" algn="l">
              <a:lnSpc>
                <a:spcPct val="68804"/>
              </a:lnSpc>
              <a:spcBef>
                <a:spcPts val="975"/>
              </a:spcBef>
              <a:spcAft>
                <a:spcPts val="0"/>
              </a:spcAft>
              <a:buClr>
                <a:schemeClr val="accent1"/>
              </a:buClr>
              <a:buSzPts val="1949"/>
              <a:buFont typeface="Noto Sans Symbols"/>
              <a:buChar char="•"/>
              <a:defRPr sz="194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1724" algn="l">
              <a:lnSpc>
                <a:spcPct val="67549"/>
              </a:lnSpc>
              <a:spcBef>
                <a:spcPts val="366"/>
              </a:spcBef>
              <a:spcAft>
                <a:spcPts val="0"/>
              </a:spcAft>
              <a:buClr>
                <a:schemeClr val="accent1"/>
              </a:buClr>
              <a:buSzPts val="1624"/>
              <a:buFont typeface="Verdana"/>
              <a:buChar char="–"/>
              <a:defRPr sz="162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1150" algn="l">
              <a:lnSpc>
                <a:spcPct val="75000"/>
              </a:lnSpc>
              <a:spcBef>
                <a:spcPts val="366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Verdana"/>
              <a:buChar char="▪"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0512" algn="l">
              <a:lnSpc>
                <a:spcPct val="87487"/>
              </a:lnSpc>
              <a:spcBef>
                <a:spcPts val="366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Verdana"/>
              <a:buChar char="—"/>
              <a:defRPr sz="9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85369" algn="l">
              <a:lnSpc>
                <a:spcPct val="90000"/>
              </a:lnSpc>
              <a:spcBef>
                <a:spcPts val="366"/>
              </a:spcBef>
              <a:spcAft>
                <a:spcPts val="0"/>
              </a:spcAft>
              <a:buClr>
                <a:schemeClr val="accent1"/>
              </a:buClr>
              <a:buSzPts val="894"/>
              <a:buFont typeface="Verdana"/>
              <a:buChar char="»"/>
              <a:defRPr sz="89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3172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4"/>
              <a:buChar char="•"/>
              <a:defRPr sz="162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3172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4"/>
              <a:buChar char="•"/>
              <a:defRPr sz="162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3172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4"/>
              <a:buChar char="•"/>
              <a:defRPr sz="162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3172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4"/>
              <a:buChar char="•"/>
              <a:defRPr sz="162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_Section Header">
  <p:cSld name="4_Section Header">
    <p:bg>
      <p:bgPr>
        <a:solidFill>
          <a:srgbClr val="EDEDED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 rot="10800000" flipH="1">
            <a:off x="-13163" y="2319045"/>
            <a:ext cx="8135970" cy="4565826"/>
          </a:xfrm>
          <a:custGeom>
            <a:avLst/>
            <a:gdLst/>
            <a:ahLst/>
            <a:cxnLst/>
            <a:rect l="l" t="t" r="r" b="b"/>
            <a:pathLst>
              <a:path w="4668349" h="2481945" extrusionOk="0">
                <a:moveTo>
                  <a:pt x="4668349" y="1143912"/>
                </a:moveTo>
                <a:cubicBezTo>
                  <a:pt x="3662390" y="458754"/>
                  <a:pt x="3222216" y="311659"/>
                  <a:pt x="2612250" y="14338"/>
                </a:cubicBezTo>
                <a:lnTo>
                  <a:pt x="2568" y="0"/>
                </a:lnTo>
                <a:lnTo>
                  <a:pt x="0" y="2481945"/>
                </a:lnTo>
                <a:lnTo>
                  <a:pt x="4668349" y="1143912"/>
                </a:lnTo>
                <a:close/>
              </a:path>
            </a:pathLst>
          </a:custGeom>
          <a:solidFill>
            <a:srgbClr val="2B0A3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44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5" name="Google Shape;75;p12"/>
          <p:cNvSpPr/>
          <p:nvPr/>
        </p:nvSpPr>
        <p:spPr>
          <a:xfrm rot="10800000" flipH="1">
            <a:off x="-15209" y="1836"/>
            <a:ext cx="8673062" cy="5017918"/>
          </a:xfrm>
          <a:custGeom>
            <a:avLst/>
            <a:gdLst/>
            <a:ahLst/>
            <a:cxnLst/>
            <a:rect l="l" t="t" r="r" b="b"/>
            <a:pathLst>
              <a:path w="4976528" h="2879237" extrusionOk="0">
                <a:moveTo>
                  <a:pt x="4583339" y="2878953"/>
                </a:moveTo>
                <a:lnTo>
                  <a:pt x="0" y="2879237"/>
                </a:lnTo>
                <a:cubicBezTo>
                  <a:pt x="2982" y="2136909"/>
                  <a:pt x="-359" y="1371401"/>
                  <a:pt x="2623" y="629073"/>
                </a:cubicBezTo>
                <a:lnTo>
                  <a:pt x="343672" y="1035970"/>
                </a:lnTo>
                <a:cubicBezTo>
                  <a:pt x="1232960" y="1285954"/>
                  <a:pt x="3825034" y="-266752"/>
                  <a:pt x="4531645" y="40412"/>
                </a:cubicBezTo>
                <a:cubicBezTo>
                  <a:pt x="5238256" y="347576"/>
                  <a:pt x="4985208" y="2290239"/>
                  <a:pt x="4583339" y="287895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44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432585" y="1117551"/>
            <a:ext cx="7690223" cy="899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3050" rIns="66100" bIns="3305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0A3D"/>
              </a:buClr>
              <a:buSzPts val="2275"/>
              <a:buFont typeface="Verdana"/>
              <a:buNone/>
              <a:defRPr sz="2275" b="0" cap="none">
                <a:solidFill>
                  <a:srgbClr val="2B0A3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>
            <a:off x="432585" y="2096421"/>
            <a:ext cx="769022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2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5"/>
              <a:buNone/>
              <a:defRPr sz="162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28600" algn="l">
              <a:lnSpc>
                <a:spcPct val="112512"/>
              </a:lnSpc>
              <a:spcBef>
                <a:spcPts val="366"/>
              </a:spcBef>
              <a:spcAft>
                <a:spcPts val="0"/>
              </a:spcAft>
              <a:buSzPts val="975"/>
              <a:buNone/>
              <a:defRPr/>
            </a:lvl2pPr>
            <a:lvl3pPr marL="1371600" lvl="2" indent="-228600" algn="l">
              <a:lnSpc>
                <a:spcPct val="114302"/>
              </a:lnSpc>
              <a:spcBef>
                <a:spcPts val="366"/>
              </a:spcBef>
              <a:spcAft>
                <a:spcPts val="0"/>
              </a:spcAft>
              <a:buSzPts val="853"/>
              <a:buNone/>
              <a:defRPr/>
            </a:lvl3pPr>
            <a:lvl4pPr marL="1828800" lvl="3" indent="-228600" algn="l">
              <a:lnSpc>
                <a:spcPct val="116689"/>
              </a:lnSpc>
              <a:spcBef>
                <a:spcPts val="366"/>
              </a:spcBef>
              <a:spcAft>
                <a:spcPts val="0"/>
              </a:spcAft>
              <a:buSzPts val="731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66"/>
              </a:spcBef>
              <a:spcAft>
                <a:spcPts val="0"/>
              </a:spcAft>
              <a:buClr>
                <a:schemeClr val="dk1"/>
              </a:buClr>
              <a:buSzPts val="1097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8" name="Google Shape;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62625" y="6097106"/>
            <a:ext cx="2315572" cy="516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7992" y="404827"/>
            <a:ext cx="11016604" cy="86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84"/>
              <a:buFont typeface="Verdana"/>
              <a:buNone/>
              <a:defRPr sz="1584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3078" y="1412881"/>
            <a:ext cx="11370945" cy="5040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222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97"/>
              <a:buFont typeface="Arial"/>
              <a:buNone/>
              <a:defRPr sz="109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90512" algn="l" rtl="0">
              <a:lnSpc>
                <a:spcPct val="112512"/>
              </a:lnSpc>
              <a:spcBef>
                <a:spcPts val="366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Noto Sans Symbols"/>
              <a:buChar char="▪"/>
              <a:defRPr sz="97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82765" algn="l" rtl="0">
              <a:lnSpc>
                <a:spcPct val="114302"/>
              </a:lnSpc>
              <a:spcBef>
                <a:spcPts val="366"/>
              </a:spcBef>
              <a:spcAft>
                <a:spcPts val="0"/>
              </a:spcAft>
              <a:buClr>
                <a:schemeClr val="accent1"/>
              </a:buClr>
              <a:buSzPts val="853"/>
              <a:buFont typeface="Arial"/>
              <a:buChar char="•"/>
              <a:defRPr sz="853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75018" algn="l" rtl="0">
              <a:lnSpc>
                <a:spcPct val="116689"/>
              </a:lnSpc>
              <a:spcBef>
                <a:spcPts val="366"/>
              </a:spcBef>
              <a:spcAft>
                <a:spcPts val="0"/>
              </a:spcAft>
              <a:buClr>
                <a:schemeClr val="accent1"/>
              </a:buClr>
              <a:buSzPts val="731"/>
              <a:buFont typeface="Arial"/>
              <a:buChar char="‒"/>
              <a:defRPr sz="731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98259" algn="l" rtl="0">
              <a:lnSpc>
                <a:spcPct val="90000"/>
              </a:lnSpc>
              <a:spcBef>
                <a:spcPts val="366"/>
              </a:spcBef>
              <a:spcAft>
                <a:spcPts val="0"/>
              </a:spcAft>
              <a:buClr>
                <a:schemeClr val="dk1"/>
              </a:buClr>
              <a:buSzPts val="1097"/>
              <a:buFont typeface="Arial"/>
              <a:buChar char="•"/>
              <a:defRPr sz="109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98259" algn="l" rtl="0">
              <a:lnSpc>
                <a:spcPct val="90000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1097"/>
              <a:buFont typeface="Arial"/>
              <a:buChar char="•"/>
              <a:defRPr sz="109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98259" algn="l" rtl="0">
              <a:lnSpc>
                <a:spcPct val="90000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1097"/>
              <a:buFont typeface="Arial"/>
              <a:buChar char="•"/>
              <a:defRPr sz="109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98259" algn="l" rtl="0">
              <a:lnSpc>
                <a:spcPct val="90000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1097"/>
              <a:buFont typeface="Arial"/>
              <a:buChar char="•"/>
              <a:defRPr sz="109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98259" algn="l" rtl="0">
              <a:lnSpc>
                <a:spcPct val="90000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1097"/>
              <a:buFont typeface="Arial"/>
              <a:buChar char="•"/>
              <a:defRPr sz="109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8" name="Google Shape;8;p1"/>
          <p:cNvCxnSpPr/>
          <p:nvPr/>
        </p:nvCxnSpPr>
        <p:spPr>
          <a:xfrm>
            <a:off x="11588751" y="6500813"/>
            <a:ext cx="0" cy="239712"/>
          </a:xfrm>
          <a:prstGeom prst="straightConnector1">
            <a:avLst/>
          </a:prstGeom>
          <a:noFill/>
          <a:ln w="9525" cap="flat" cmpd="sng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9;p1"/>
          <p:cNvSpPr txBox="1"/>
          <p:nvPr/>
        </p:nvSpPr>
        <p:spPr>
          <a:xfrm>
            <a:off x="11588761" y="6499225"/>
            <a:ext cx="603249" cy="242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69" b="0" i="0" u="none" strike="noStrike" cap="none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569" b="0" i="0" u="none" strike="noStrike" cap="none">
              <a:solidFill>
                <a:srgbClr val="96969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5475820" y="6548449"/>
            <a:ext cx="6068484" cy="14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6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The information contained in this document is proprietary. Copyright © 2018 Capgemini. All rights reserved.</a:t>
            </a:r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30123" y="6485090"/>
            <a:ext cx="1059726" cy="23642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55">
          <p15:clr>
            <a:srgbClr val="F26B43"/>
          </p15:clr>
        </p15:guide>
        <p15:guide id="2" pos="240">
          <p15:clr>
            <a:srgbClr val="F26B43"/>
          </p15:clr>
        </p15:guide>
        <p15:guide id="3" pos="989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74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/>
          <p:nvPr/>
        </p:nvSpPr>
        <p:spPr>
          <a:xfrm>
            <a:off x="3411858" y="2666393"/>
            <a:ext cx="1314181" cy="936690"/>
          </a:xfrm>
          <a:prstGeom prst="diamond">
            <a:avLst/>
          </a:prstGeom>
          <a:solidFill>
            <a:srgbClr val="F7CAAC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US" sz="11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 Success?</a:t>
            </a:r>
            <a:endParaRPr/>
          </a:p>
        </p:txBody>
      </p:sp>
      <p:grpSp>
        <p:nvGrpSpPr>
          <p:cNvPr id="89" name="Google Shape;89;p14"/>
          <p:cNvGrpSpPr/>
          <p:nvPr/>
        </p:nvGrpSpPr>
        <p:grpSpPr>
          <a:xfrm>
            <a:off x="1059887" y="1317774"/>
            <a:ext cx="1343873" cy="1135265"/>
            <a:chOff x="56245" y="118"/>
            <a:chExt cx="1343873" cy="1135265"/>
          </a:xfrm>
        </p:grpSpPr>
        <p:sp>
          <p:nvSpPr>
            <p:cNvPr id="90" name="Google Shape;90;p14"/>
            <p:cNvSpPr/>
            <p:nvPr/>
          </p:nvSpPr>
          <p:spPr>
            <a:xfrm>
              <a:off x="162855" y="4730"/>
              <a:ext cx="1130653" cy="113065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8939" y="6255"/>
                  </a:moveTo>
                  <a:lnTo>
                    <a:pt x="78939" y="6255"/>
                  </a:lnTo>
                  <a:cubicBezTo>
                    <a:pt x="103435" y="14887"/>
                    <a:pt x="118995" y="38991"/>
                    <a:pt x="116776" y="64868"/>
                  </a:cubicBezTo>
                  <a:cubicBezTo>
                    <a:pt x="114557" y="90746"/>
                    <a:pt x="95121" y="111849"/>
                    <a:pt x="69513" y="116185"/>
                  </a:cubicBezTo>
                  <a:cubicBezTo>
                    <a:pt x="43904" y="120520"/>
                    <a:pt x="18604" y="106992"/>
                    <a:pt x="7991" y="83287"/>
                  </a:cubicBezTo>
                  <a:cubicBezTo>
                    <a:pt x="-2623" y="59582"/>
                    <a:pt x="4135" y="31699"/>
                    <a:pt x="24425" y="15484"/>
                  </a:cubicBezTo>
                  <a:lnTo>
                    <a:pt x="22730" y="13000"/>
                  </a:lnTo>
                  <a:lnTo>
                    <a:pt x="29462" y="15242"/>
                  </a:lnTo>
                  <a:lnTo>
                    <a:pt x="29287" y="22609"/>
                  </a:lnTo>
                  <a:lnTo>
                    <a:pt x="27592" y="20126"/>
                  </a:lnTo>
                  <a:lnTo>
                    <a:pt x="27592" y="20126"/>
                  </a:lnTo>
                  <a:cubicBezTo>
                    <a:pt x="9449" y="34872"/>
                    <a:pt x="3548" y="60008"/>
                    <a:pt x="13234" y="81287"/>
                  </a:cubicBezTo>
                  <a:cubicBezTo>
                    <a:pt x="22920" y="102566"/>
                    <a:pt x="45751" y="114624"/>
                    <a:pt x="68786" y="110626"/>
                  </a:cubicBezTo>
                  <a:cubicBezTo>
                    <a:pt x="91822" y="106628"/>
                    <a:pt x="109255" y="87583"/>
                    <a:pt x="111204" y="64284"/>
                  </a:cubicBezTo>
                  <a:cubicBezTo>
                    <a:pt x="113153" y="40985"/>
                    <a:pt x="99128" y="19308"/>
                    <a:pt x="77077" y="11538"/>
                  </a:cubicBezTo>
                  <a:close/>
                </a:path>
              </a:pathLst>
            </a:custGeom>
            <a:solidFill>
              <a:srgbClr val="00B05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462224" y="118"/>
              <a:ext cx="531914" cy="265957"/>
            </a:xfrm>
            <a:prstGeom prst="roundRect">
              <a:avLst>
                <a:gd name="adj" fmla="val 16667"/>
              </a:avLst>
            </a:prstGeom>
            <a:solidFill>
              <a:srgbClr val="659C40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4"/>
            <p:cNvSpPr txBox="1"/>
            <p:nvPr/>
          </p:nvSpPr>
          <p:spPr>
            <a:xfrm>
              <a:off x="475207" y="13101"/>
              <a:ext cx="505948" cy="2399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 sz="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868204" y="406098"/>
              <a:ext cx="531914" cy="265957"/>
            </a:xfrm>
            <a:prstGeom prst="roundRect">
              <a:avLst>
                <a:gd name="adj" fmla="val 16667"/>
              </a:avLst>
            </a:prstGeom>
            <a:solidFill>
              <a:srgbClr val="79B356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4"/>
            <p:cNvSpPr txBox="1"/>
            <p:nvPr/>
          </p:nvSpPr>
          <p:spPr>
            <a:xfrm>
              <a:off x="881187" y="419081"/>
              <a:ext cx="505948" cy="2399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Run</a:t>
              </a:r>
              <a:endParaRPr sz="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62224" y="812078"/>
              <a:ext cx="531914" cy="265957"/>
            </a:xfrm>
            <a:prstGeom prst="roundRect">
              <a:avLst>
                <a:gd name="adj" fmla="val 16667"/>
              </a:avLst>
            </a:prstGeom>
            <a:solidFill>
              <a:srgbClr val="92BD7B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4"/>
            <p:cNvSpPr txBox="1"/>
            <p:nvPr/>
          </p:nvSpPr>
          <p:spPr>
            <a:xfrm>
              <a:off x="475207" y="825061"/>
              <a:ext cx="505948" cy="2399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Validate</a:t>
              </a:r>
              <a:endParaRPr sz="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56245" y="406098"/>
              <a:ext cx="531914" cy="265957"/>
            </a:xfrm>
            <a:prstGeom prst="roundRect">
              <a:avLst>
                <a:gd name="adj" fmla="val 16667"/>
              </a:avLst>
            </a:prstGeom>
            <a:solidFill>
              <a:srgbClr val="ABC99E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4"/>
            <p:cNvSpPr txBox="1"/>
            <p:nvPr/>
          </p:nvSpPr>
          <p:spPr>
            <a:xfrm>
              <a:off x="69228" y="419081"/>
              <a:ext cx="505948" cy="2399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Debug</a:t>
              </a:r>
              <a:endParaRPr sz="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9" name="Google Shape;99;p14"/>
          <p:cNvCxnSpPr>
            <a:stCxn id="100" idx="3"/>
            <a:endCxn id="88" idx="1"/>
          </p:cNvCxnSpPr>
          <p:nvPr/>
        </p:nvCxnSpPr>
        <p:spPr>
          <a:xfrm rot="10800000" flipH="1">
            <a:off x="3069804" y="3134862"/>
            <a:ext cx="342000" cy="2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1" name="Google Shape;101;p14"/>
          <p:cNvCxnSpPr>
            <a:stCxn id="88" idx="3"/>
            <a:endCxn id="102" idx="1"/>
          </p:cNvCxnSpPr>
          <p:nvPr/>
        </p:nvCxnSpPr>
        <p:spPr>
          <a:xfrm>
            <a:off x="4726039" y="3134738"/>
            <a:ext cx="647100" cy="210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03" name="Google Shape;103;p14"/>
          <p:cNvGrpSpPr/>
          <p:nvPr/>
        </p:nvGrpSpPr>
        <p:grpSpPr>
          <a:xfrm>
            <a:off x="246060" y="2685878"/>
            <a:ext cx="1218609" cy="898153"/>
            <a:chOff x="292468" y="2423335"/>
            <a:chExt cx="1071439" cy="856095"/>
          </a:xfrm>
        </p:grpSpPr>
        <p:sp>
          <p:nvSpPr>
            <p:cNvPr id="104" name="Google Shape;104;p14"/>
            <p:cNvSpPr/>
            <p:nvPr/>
          </p:nvSpPr>
          <p:spPr>
            <a:xfrm>
              <a:off x="292468" y="2423335"/>
              <a:ext cx="1071439" cy="85609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925" tIns="36450" rIns="72925" bIns="3645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US" sz="11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Source Code Control</a:t>
              </a:r>
              <a:endParaRPr sz="1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5" name="Google Shape;105;p14" descr="http://ipengineer.net/wp-content/uploads/2015/04/git-logo.jpg"/>
            <p:cNvPicPr preferRelativeResize="0"/>
            <p:nvPr/>
          </p:nvPicPr>
          <p:blipFill rotWithShape="1">
            <a:blip r:embed="rId3">
              <a:alphaModFix/>
            </a:blip>
            <a:srcRect t="27408" r="54841" b="26350"/>
            <a:stretch/>
          </p:blipFill>
          <p:spPr>
            <a:xfrm>
              <a:off x="297019" y="2439950"/>
              <a:ext cx="287555" cy="29444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" name="Google Shape;106;p14"/>
          <p:cNvGrpSpPr/>
          <p:nvPr/>
        </p:nvGrpSpPr>
        <p:grpSpPr>
          <a:xfrm>
            <a:off x="1856477" y="2685879"/>
            <a:ext cx="1213327" cy="902166"/>
            <a:chOff x="1725538" y="2423334"/>
            <a:chExt cx="1213327" cy="902166"/>
          </a:xfrm>
        </p:grpSpPr>
        <p:sp>
          <p:nvSpPr>
            <p:cNvPr id="100" name="Google Shape;100;p14"/>
            <p:cNvSpPr/>
            <p:nvPr/>
          </p:nvSpPr>
          <p:spPr>
            <a:xfrm>
              <a:off x="1725538" y="2423334"/>
              <a:ext cx="1213327" cy="902166"/>
            </a:xfrm>
            <a:prstGeom prst="rect">
              <a:avLst/>
            </a:prstGeom>
            <a:solidFill>
              <a:srgbClr val="A8D08C"/>
            </a:solidFill>
            <a:ln w="1905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925" tIns="36450" rIns="72925" bIns="3645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US" sz="11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Build/Test</a:t>
              </a:r>
              <a:endParaRPr sz="1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7" name="Google Shape;107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085551" y="2935640"/>
              <a:ext cx="356645" cy="34173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oogle Shape;108;p14"/>
          <p:cNvGrpSpPr/>
          <p:nvPr/>
        </p:nvGrpSpPr>
        <p:grpSpPr>
          <a:xfrm>
            <a:off x="70948" y="722375"/>
            <a:ext cx="900601" cy="824163"/>
            <a:chOff x="455721" y="136410"/>
            <a:chExt cx="610433" cy="531554"/>
          </a:xfrm>
        </p:grpSpPr>
        <p:sp>
          <p:nvSpPr>
            <p:cNvPr id="109" name="Google Shape;109;p14"/>
            <p:cNvSpPr/>
            <p:nvPr/>
          </p:nvSpPr>
          <p:spPr>
            <a:xfrm>
              <a:off x="455721" y="506442"/>
              <a:ext cx="610433" cy="161522"/>
            </a:xfrm>
            <a:prstGeom prst="roundRect">
              <a:avLst>
                <a:gd name="adj" fmla="val 16667"/>
              </a:avLst>
            </a:prstGeom>
            <a:solidFill>
              <a:srgbClr val="44546A"/>
            </a:solidFill>
            <a:ln>
              <a:noFill/>
            </a:ln>
          </p:spPr>
          <p:txBody>
            <a:bodyPr spcFirstLastPara="1" wrap="square" lIns="72925" tIns="36450" rIns="72925" bIns="36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Calibri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Developer</a:t>
              </a:r>
              <a:endParaRPr/>
            </a:p>
          </p:txBody>
        </p:sp>
        <p:pic>
          <p:nvPicPr>
            <p:cNvPr id="110" name="Google Shape;110;p1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601539" y="136410"/>
              <a:ext cx="310350" cy="310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" name="Google Shape;111;p14"/>
          <p:cNvSpPr txBox="1"/>
          <p:nvPr/>
        </p:nvSpPr>
        <p:spPr>
          <a:xfrm>
            <a:off x="4513532" y="3256190"/>
            <a:ext cx="125132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Trigger Release Cycle through </a:t>
            </a:r>
            <a:endParaRPr sz="1000" b="1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14"/>
          <p:cNvCxnSpPr>
            <a:stCxn id="113" idx="2"/>
            <a:endCxn id="114" idx="1"/>
          </p:cNvCxnSpPr>
          <p:nvPr/>
        </p:nvCxnSpPr>
        <p:spPr>
          <a:xfrm rot="-5400000" flipH="1">
            <a:off x="7778575" y="3596565"/>
            <a:ext cx="696600" cy="564300"/>
          </a:xfrm>
          <a:prstGeom prst="bentConnector2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5" name="Google Shape;115;p14"/>
          <p:cNvCxnSpPr>
            <a:stCxn id="113" idx="3"/>
            <a:endCxn id="116" idx="1"/>
          </p:cNvCxnSpPr>
          <p:nvPr/>
        </p:nvCxnSpPr>
        <p:spPr>
          <a:xfrm rot="10800000" flipH="1">
            <a:off x="8567854" y="3132179"/>
            <a:ext cx="318000" cy="210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7" name="Google Shape;117;p14"/>
          <p:cNvSpPr txBox="1"/>
          <p:nvPr/>
        </p:nvSpPr>
        <p:spPr>
          <a:xfrm>
            <a:off x="11055495" y="2446093"/>
            <a:ext cx="13993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Take Approval for QA Deployment</a:t>
            </a:r>
            <a:endParaRPr sz="900" b="1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8567854" y="5162070"/>
            <a:ext cx="1021375" cy="760797"/>
          </a:xfrm>
          <a:prstGeom prst="rect">
            <a:avLst/>
          </a:prstGeom>
          <a:solidFill>
            <a:srgbClr val="A8D08C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925" tIns="36450" rIns="72925" bIns="36450" anchor="ctr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QA Deployment</a:t>
            </a:r>
            <a:endParaRPr sz="1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" name="Google Shape;119;p14"/>
          <p:cNvGrpSpPr/>
          <p:nvPr/>
        </p:nvGrpSpPr>
        <p:grpSpPr>
          <a:xfrm>
            <a:off x="4263903" y="3448905"/>
            <a:ext cx="1175370" cy="388737"/>
            <a:chOff x="7585836" y="2814612"/>
            <a:chExt cx="1025961" cy="341738"/>
          </a:xfrm>
        </p:grpSpPr>
        <p:pic>
          <p:nvPicPr>
            <p:cNvPr id="120" name="Google Shape;120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585836" y="2814612"/>
              <a:ext cx="356645" cy="341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14"/>
            <p:cNvSpPr txBox="1"/>
            <p:nvPr/>
          </p:nvSpPr>
          <p:spPr>
            <a:xfrm>
              <a:off x="7829345" y="2904476"/>
              <a:ext cx="782452" cy="2164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Azure DevOps</a:t>
              </a:r>
              <a:endParaRPr sz="1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4"/>
          <p:cNvSpPr/>
          <p:nvPr/>
        </p:nvSpPr>
        <p:spPr>
          <a:xfrm>
            <a:off x="253364" y="1589443"/>
            <a:ext cx="490590" cy="103743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4"/>
          <p:cNvSpPr txBox="1"/>
          <p:nvPr/>
        </p:nvSpPr>
        <p:spPr>
          <a:xfrm rot="-5400000">
            <a:off x="41252" y="1924171"/>
            <a:ext cx="914787" cy="24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US" sz="11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Code Check in</a:t>
            </a: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8885736" y="2763503"/>
            <a:ext cx="882501" cy="737472"/>
          </a:xfrm>
          <a:prstGeom prst="rect">
            <a:avLst/>
          </a:prstGeom>
          <a:solidFill>
            <a:srgbClr val="A8D08C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925" tIns="36450" rIns="72925" bIns="36450" anchor="ctr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 Deployment</a:t>
            </a:r>
            <a:endParaRPr sz="1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8601110" y="466454"/>
            <a:ext cx="1451752" cy="613659"/>
          </a:xfrm>
          <a:prstGeom prst="diamond">
            <a:avLst/>
          </a:prstGeom>
          <a:solidFill>
            <a:srgbClr val="F7CAAC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US" sz="11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Success?</a:t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7121596" y="2738143"/>
            <a:ext cx="1446258" cy="792272"/>
          </a:xfrm>
          <a:prstGeom prst="diamond">
            <a:avLst/>
          </a:prstGeom>
          <a:solidFill>
            <a:srgbClr val="F7CAAC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US" sz="11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Release Approval Received?</a:t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409168" y="4003806"/>
            <a:ext cx="1084297" cy="446338"/>
          </a:xfrm>
          <a:prstGeom prst="roundRect">
            <a:avLst>
              <a:gd name="adj" fmla="val 48257"/>
            </a:avLst>
          </a:prstGeom>
          <a:solidFill>
            <a:srgbClr val="FF8292"/>
          </a:soli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On-Hold till further decision</a:t>
            </a:r>
            <a:endParaRPr/>
          </a:p>
        </p:txBody>
      </p:sp>
      <p:cxnSp>
        <p:nvCxnSpPr>
          <p:cNvPr id="125" name="Google Shape;125;p14"/>
          <p:cNvCxnSpPr>
            <a:stCxn id="124" idx="0"/>
            <a:endCxn id="126" idx="3"/>
          </p:cNvCxnSpPr>
          <p:nvPr/>
        </p:nvCxnSpPr>
        <p:spPr>
          <a:xfrm rot="5400000">
            <a:off x="8392636" y="-107896"/>
            <a:ext cx="360000" cy="1508700"/>
          </a:xfrm>
          <a:prstGeom prst="bentConnector4">
            <a:avLst>
              <a:gd name="adj1" fmla="val -63500"/>
              <a:gd name="adj2" fmla="val 74060"/>
            </a:avLst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7" name="Google Shape;127;p14"/>
          <p:cNvCxnSpPr>
            <a:stCxn id="128" idx="2"/>
            <a:endCxn id="114" idx="3"/>
          </p:cNvCxnSpPr>
          <p:nvPr/>
        </p:nvCxnSpPr>
        <p:spPr>
          <a:xfrm rot="5400000">
            <a:off x="9890215" y="3104225"/>
            <a:ext cx="726000" cy="1519500"/>
          </a:xfrm>
          <a:prstGeom prst="bentConnector2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9" name="Google Shape;129;p14"/>
          <p:cNvCxnSpPr>
            <a:stCxn id="128" idx="3"/>
            <a:endCxn id="118" idx="3"/>
          </p:cNvCxnSpPr>
          <p:nvPr/>
        </p:nvCxnSpPr>
        <p:spPr>
          <a:xfrm flipH="1">
            <a:off x="9589294" y="3104839"/>
            <a:ext cx="2146800" cy="2437500"/>
          </a:xfrm>
          <a:prstGeom prst="bentConnector3">
            <a:avLst>
              <a:gd name="adj1" fmla="val -10648"/>
            </a:avLst>
          </a:prstGeom>
          <a:noFill/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0" name="Google Shape;130;p14"/>
          <p:cNvCxnSpPr>
            <a:stCxn id="118" idx="1"/>
            <a:endCxn id="131" idx="3"/>
          </p:cNvCxnSpPr>
          <p:nvPr/>
        </p:nvCxnSpPr>
        <p:spPr>
          <a:xfrm flipH="1">
            <a:off x="7813054" y="5542468"/>
            <a:ext cx="754800" cy="9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2" name="Google Shape;132;p14"/>
          <p:cNvCxnSpPr>
            <a:stCxn id="116" idx="0"/>
            <a:endCxn id="124" idx="2"/>
          </p:cNvCxnSpPr>
          <p:nvPr/>
        </p:nvCxnSpPr>
        <p:spPr>
          <a:xfrm rot="-5400000">
            <a:off x="8485636" y="1921553"/>
            <a:ext cx="1683300" cy="600"/>
          </a:xfrm>
          <a:prstGeom prst="bentConnector3">
            <a:avLst>
              <a:gd name="adj1" fmla="val 50003"/>
            </a:avLst>
          </a:pr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2" name="Google Shape;102;p14"/>
          <p:cNvSpPr/>
          <p:nvPr/>
        </p:nvSpPr>
        <p:spPr>
          <a:xfrm>
            <a:off x="5373187" y="2647342"/>
            <a:ext cx="1514418" cy="978783"/>
          </a:xfrm>
          <a:prstGeom prst="diamond">
            <a:avLst/>
          </a:prstGeom>
          <a:solidFill>
            <a:srgbClr val="F7CAAC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US" sz="11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Initiate Release</a:t>
            </a:r>
            <a:endParaRPr/>
          </a:p>
        </p:txBody>
      </p:sp>
      <p:cxnSp>
        <p:nvCxnSpPr>
          <p:cNvPr id="133" name="Google Shape;133;p14"/>
          <p:cNvCxnSpPr>
            <a:stCxn id="102" idx="3"/>
            <a:endCxn id="113" idx="1"/>
          </p:cNvCxnSpPr>
          <p:nvPr/>
        </p:nvCxnSpPr>
        <p:spPr>
          <a:xfrm rot="10800000" flipH="1">
            <a:off x="6887605" y="3134334"/>
            <a:ext cx="234000" cy="240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4" name="Google Shape;134;p14"/>
          <p:cNvCxnSpPr>
            <a:stCxn id="104" idx="3"/>
            <a:endCxn id="100" idx="1"/>
          </p:cNvCxnSpPr>
          <p:nvPr/>
        </p:nvCxnSpPr>
        <p:spPr>
          <a:xfrm>
            <a:off x="1464669" y="3134954"/>
            <a:ext cx="391800" cy="2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8" name="Google Shape;128;p14"/>
          <p:cNvSpPr/>
          <p:nvPr/>
        </p:nvSpPr>
        <p:spPr>
          <a:xfrm>
            <a:off x="10289836" y="2708703"/>
            <a:ext cx="1446258" cy="792272"/>
          </a:xfrm>
          <a:prstGeom prst="diamond">
            <a:avLst/>
          </a:prstGeom>
          <a:solidFill>
            <a:srgbClr val="F7CAAC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US" sz="11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Release Approval Received?</a:t>
            </a:r>
            <a:endParaRPr/>
          </a:p>
        </p:txBody>
      </p:sp>
      <p:cxnSp>
        <p:nvCxnSpPr>
          <p:cNvPr id="135" name="Google Shape;135;p14"/>
          <p:cNvCxnSpPr>
            <a:stCxn id="131" idx="0"/>
            <a:endCxn id="114" idx="2"/>
          </p:cNvCxnSpPr>
          <p:nvPr/>
        </p:nvCxnSpPr>
        <p:spPr>
          <a:xfrm rot="-5400000">
            <a:off x="7622007" y="3915250"/>
            <a:ext cx="794700" cy="1864200"/>
          </a:xfrm>
          <a:prstGeom prst="bentConnector3">
            <a:avLst>
              <a:gd name="adj1" fmla="val 49991"/>
            </a:avLst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36" name="Google Shape;136;p14"/>
          <p:cNvGrpSpPr/>
          <p:nvPr/>
        </p:nvGrpSpPr>
        <p:grpSpPr>
          <a:xfrm>
            <a:off x="9966524" y="4560654"/>
            <a:ext cx="1889780" cy="900273"/>
            <a:chOff x="3889352" y="1545336"/>
            <a:chExt cx="1621605" cy="911586"/>
          </a:xfrm>
        </p:grpSpPr>
        <p:sp>
          <p:nvSpPr>
            <p:cNvPr id="137" name="Google Shape;137;p14"/>
            <p:cNvSpPr/>
            <p:nvPr/>
          </p:nvSpPr>
          <p:spPr>
            <a:xfrm>
              <a:off x="3889352" y="1545336"/>
              <a:ext cx="1542184" cy="871286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8" name="Google Shape;138;p14"/>
            <p:cNvGrpSpPr/>
            <p:nvPr/>
          </p:nvGrpSpPr>
          <p:grpSpPr>
            <a:xfrm>
              <a:off x="3994296" y="1892134"/>
              <a:ext cx="577704" cy="467926"/>
              <a:chOff x="7800498" y="2925935"/>
              <a:chExt cx="795270" cy="721994"/>
            </a:xfrm>
          </p:grpSpPr>
          <p:sp>
            <p:nvSpPr>
              <p:cNvPr id="139" name="Google Shape;139;p14"/>
              <p:cNvSpPr/>
              <p:nvPr/>
            </p:nvSpPr>
            <p:spPr>
              <a:xfrm>
                <a:off x="7800498" y="3459560"/>
                <a:ext cx="795270" cy="188369"/>
              </a:xfrm>
              <a:prstGeom prst="roundRect">
                <a:avLst>
                  <a:gd name="adj" fmla="val 16667"/>
                </a:avLst>
              </a:prstGeom>
              <a:solidFill>
                <a:srgbClr val="44546A"/>
              </a:solidFill>
              <a:ln>
                <a:noFill/>
              </a:ln>
            </p:spPr>
            <p:txBody>
              <a:bodyPr spcFirstLastPara="1" wrap="square" lIns="72925" tIns="36450" rIns="72925" bIns="36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900"/>
                  <a:buFont typeface="Calibri"/>
                  <a:buNone/>
                </a:pPr>
                <a:r>
                  <a:rPr lang="en-US" sz="900" b="1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Approver</a:t>
                </a:r>
                <a:endParaRPr/>
              </a:p>
            </p:txBody>
          </p:sp>
          <p:grpSp>
            <p:nvGrpSpPr>
              <p:cNvPr id="140" name="Google Shape;140;p14"/>
              <p:cNvGrpSpPr/>
              <p:nvPr/>
            </p:nvGrpSpPr>
            <p:grpSpPr>
              <a:xfrm>
                <a:off x="7999150" y="2925935"/>
                <a:ext cx="428840" cy="486248"/>
                <a:chOff x="8042277" y="2738580"/>
                <a:chExt cx="360571" cy="468817"/>
              </a:xfrm>
            </p:grpSpPr>
            <p:sp>
              <p:nvSpPr>
                <p:cNvPr id="141" name="Google Shape;141;p14"/>
                <p:cNvSpPr/>
                <p:nvPr/>
              </p:nvSpPr>
              <p:spPr>
                <a:xfrm>
                  <a:off x="8042277" y="2967380"/>
                  <a:ext cx="360571" cy="240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" h="594" extrusionOk="0">
                      <a:moveTo>
                        <a:pt x="909" y="480"/>
                      </a:moveTo>
                      <a:cubicBezTo>
                        <a:pt x="909" y="430"/>
                        <a:pt x="914" y="358"/>
                        <a:pt x="904" y="311"/>
                      </a:cubicBezTo>
                      <a:cubicBezTo>
                        <a:pt x="876" y="172"/>
                        <a:pt x="748" y="46"/>
                        <a:pt x="617" y="5"/>
                      </a:cubicBezTo>
                      <a:cubicBezTo>
                        <a:pt x="600" y="0"/>
                        <a:pt x="600" y="0"/>
                        <a:pt x="600" y="0"/>
                      </a:cubicBezTo>
                      <a:cubicBezTo>
                        <a:pt x="579" y="45"/>
                        <a:pt x="579" y="45"/>
                        <a:pt x="579" y="45"/>
                      </a:cubicBezTo>
                      <a:cubicBezTo>
                        <a:pt x="636" y="65"/>
                        <a:pt x="636" y="65"/>
                        <a:pt x="636" y="65"/>
                      </a:cubicBezTo>
                      <a:cubicBezTo>
                        <a:pt x="527" y="432"/>
                        <a:pt x="527" y="432"/>
                        <a:pt x="527" y="432"/>
                      </a:cubicBezTo>
                      <a:cubicBezTo>
                        <a:pt x="488" y="142"/>
                        <a:pt x="488" y="142"/>
                        <a:pt x="488" y="142"/>
                      </a:cubicBezTo>
                      <a:cubicBezTo>
                        <a:pt x="488" y="141"/>
                        <a:pt x="488" y="141"/>
                        <a:pt x="487" y="141"/>
                      </a:cubicBezTo>
                      <a:cubicBezTo>
                        <a:pt x="463" y="141"/>
                        <a:pt x="463" y="141"/>
                        <a:pt x="463" y="141"/>
                      </a:cubicBezTo>
                      <a:cubicBezTo>
                        <a:pt x="439" y="141"/>
                        <a:pt x="439" y="141"/>
                        <a:pt x="439" y="141"/>
                      </a:cubicBezTo>
                      <a:cubicBezTo>
                        <a:pt x="439" y="141"/>
                        <a:pt x="438" y="141"/>
                        <a:pt x="438" y="142"/>
                      </a:cubicBezTo>
                      <a:cubicBezTo>
                        <a:pt x="399" y="432"/>
                        <a:pt x="399" y="432"/>
                        <a:pt x="399" y="432"/>
                      </a:cubicBezTo>
                      <a:cubicBezTo>
                        <a:pt x="291" y="65"/>
                        <a:pt x="291" y="65"/>
                        <a:pt x="291" y="65"/>
                      </a:cubicBezTo>
                      <a:cubicBezTo>
                        <a:pt x="347" y="45"/>
                        <a:pt x="347" y="45"/>
                        <a:pt x="347" y="45"/>
                      </a:cubicBez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10" y="5"/>
                        <a:pt x="310" y="5"/>
                        <a:pt x="310" y="5"/>
                      </a:cubicBezTo>
                      <a:cubicBezTo>
                        <a:pt x="178" y="46"/>
                        <a:pt x="51" y="172"/>
                        <a:pt x="22" y="311"/>
                      </a:cubicBezTo>
                      <a:cubicBezTo>
                        <a:pt x="16" y="341"/>
                        <a:pt x="16" y="381"/>
                        <a:pt x="16" y="418"/>
                      </a:cubicBezTo>
                      <a:cubicBezTo>
                        <a:pt x="16" y="418"/>
                        <a:pt x="0" y="594"/>
                        <a:pt x="455" y="480"/>
                      </a:cubicBezTo>
                      <a:cubicBezTo>
                        <a:pt x="910" y="365"/>
                        <a:pt x="909" y="480"/>
                        <a:pt x="909" y="480"/>
                      </a:cubicBezTo>
                      <a:close/>
                    </a:path>
                  </a:pathLst>
                </a:custGeom>
                <a:solidFill>
                  <a:srgbClr val="44546A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350"/>
                    <a:buFont typeface="Verdana"/>
                    <a:buNone/>
                  </a:pPr>
                  <a:endParaRPr sz="1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142;p14"/>
                <p:cNvSpPr/>
                <p:nvPr/>
              </p:nvSpPr>
              <p:spPr>
                <a:xfrm>
                  <a:off x="8297519" y="3104417"/>
                  <a:ext cx="68118" cy="11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" h="29" extrusionOk="0">
                      <a:moveTo>
                        <a:pt x="2" y="29"/>
                      </a:moveTo>
                      <a:lnTo>
                        <a:pt x="0" y="27"/>
                      </a:lnTo>
                      <a:lnTo>
                        <a:pt x="170" y="27"/>
                      </a:lnTo>
                      <a:lnTo>
                        <a:pt x="169" y="29"/>
                      </a:lnTo>
                      <a:lnTo>
                        <a:pt x="169" y="0"/>
                      </a:lnTo>
                      <a:lnTo>
                        <a:pt x="170" y="1"/>
                      </a:lnTo>
                      <a:lnTo>
                        <a:pt x="0" y="1"/>
                      </a:lnTo>
                      <a:lnTo>
                        <a:pt x="2" y="0"/>
                      </a:lnTo>
                      <a:lnTo>
                        <a:pt x="2" y="29"/>
                      </a:lnTo>
                      <a:lnTo>
                        <a:pt x="2" y="29"/>
                      </a:lnTo>
                      <a:lnTo>
                        <a:pt x="2" y="29"/>
                      </a:lnTo>
                      <a:close/>
                    </a:path>
                  </a:pathLst>
                </a:custGeom>
                <a:solidFill>
                  <a:srgbClr val="44546A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350"/>
                    <a:buFont typeface="Verdana"/>
                    <a:buNone/>
                  </a:pPr>
                  <a:endParaRPr sz="1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143;p14"/>
                <p:cNvSpPr/>
                <p:nvPr/>
              </p:nvSpPr>
              <p:spPr>
                <a:xfrm>
                  <a:off x="8140037" y="2738580"/>
                  <a:ext cx="164429" cy="12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310" extrusionOk="0">
                      <a:moveTo>
                        <a:pt x="302" y="170"/>
                      </a:moveTo>
                      <a:cubicBezTo>
                        <a:pt x="312" y="188"/>
                        <a:pt x="312" y="188"/>
                        <a:pt x="312" y="188"/>
                      </a:cubicBezTo>
                      <a:cubicBezTo>
                        <a:pt x="335" y="233"/>
                        <a:pt x="374" y="256"/>
                        <a:pt x="417" y="272"/>
                      </a:cubicBezTo>
                      <a:cubicBezTo>
                        <a:pt x="417" y="232"/>
                        <a:pt x="410" y="193"/>
                        <a:pt x="397" y="159"/>
                      </a:cubicBezTo>
                      <a:cubicBezTo>
                        <a:pt x="357" y="57"/>
                        <a:pt x="256" y="0"/>
                        <a:pt x="152" y="35"/>
                      </a:cubicBezTo>
                      <a:cubicBezTo>
                        <a:pt x="39" y="74"/>
                        <a:pt x="0" y="199"/>
                        <a:pt x="11" y="310"/>
                      </a:cubicBezTo>
                      <a:cubicBezTo>
                        <a:pt x="49" y="308"/>
                        <a:pt x="49" y="308"/>
                        <a:pt x="49" y="308"/>
                      </a:cubicBezTo>
                      <a:cubicBezTo>
                        <a:pt x="151" y="300"/>
                        <a:pt x="232" y="250"/>
                        <a:pt x="302" y="170"/>
                      </a:cubicBezTo>
                      <a:close/>
                    </a:path>
                  </a:pathLst>
                </a:custGeom>
                <a:solidFill>
                  <a:srgbClr val="44546A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350"/>
                    <a:buFont typeface="Verdana"/>
                    <a:buNone/>
                  </a:pPr>
                  <a:endParaRPr sz="1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144;p14"/>
                <p:cNvSpPr/>
                <p:nvPr/>
              </p:nvSpPr>
              <p:spPr>
                <a:xfrm>
                  <a:off x="8144453" y="2807501"/>
                  <a:ext cx="163884" cy="159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395" extrusionOk="0">
                      <a:moveTo>
                        <a:pt x="301" y="18"/>
                      </a:moveTo>
                      <a:cubicBezTo>
                        <a:pt x="291" y="0"/>
                        <a:pt x="291" y="0"/>
                        <a:pt x="291" y="0"/>
                      </a:cubicBezTo>
                      <a:cubicBezTo>
                        <a:pt x="221" y="80"/>
                        <a:pt x="140" y="130"/>
                        <a:pt x="38" y="138"/>
                      </a:cubicBezTo>
                      <a:cubicBezTo>
                        <a:pt x="0" y="140"/>
                        <a:pt x="0" y="140"/>
                        <a:pt x="0" y="140"/>
                      </a:cubicBezTo>
                      <a:cubicBezTo>
                        <a:pt x="1" y="145"/>
                        <a:pt x="2" y="151"/>
                        <a:pt x="2" y="156"/>
                      </a:cubicBezTo>
                      <a:cubicBezTo>
                        <a:pt x="17" y="254"/>
                        <a:pt x="83" y="384"/>
                        <a:pt x="191" y="392"/>
                      </a:cubicBezTo>
                      <a:cubicBezTo>
                        <a:pt x="220" y="395"/>
                        <a:pt x="248" y="388"/>
                        <a:pt x="272" y="374"/>
                      </a:cubicBezTo>
                      <a:cubicBezTo>
                        <a:pt x="357" y="326"/>
                        <a:pt x="405" y="210"/>
                        <a:pt x="406" y="102"/>
                      </a:cubicBezTo>
                      <a:cubicBezTo>
                        <a:pt x="363" y="86"/>
                        <a:pt x="324" y="63"/>
                        <a:pt x="301" y="18"/>
                      </a:cubicBezTo>
                      <a:close/>
                    </a:path>
                  </a:pathLst>
                </a:custGeom>
                <a:solidFill>
                  <a:srgbClr val="FFF2CC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350"/>
                    <a:buFont typeface="Verdana"/>
                    <a:buNone/>
                  </a:pPr>
                  <a:endParaRPr sz="1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145;p14"/>
                <p:cNvSpPr/>
                <p:nvPr/>
              </p:nvSpPr>
              <p:spPr>
                <a:xfrm>
                  <a:off x="8206561" y="2990218"/>
                  <a:ext cx="45679" cy="22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" h="57" extrusionOk="0">
                      <a:moveTo>
                        <a:pt x="28" y="0"/>
                      </a:move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83" y="0"/>
                        <a:pt x="83" y="0"/>
                        <a:pt x="83" y="0"/>
                      </a:cubicBezTo>
                      <a:cubicBezTo>
                        <a:pt x="83" y="0"/>
                        <a:pt x="83" y="0"/>
                        <a:pt x="84" y="0"/>
                      </a:cubicBezTo>
                      <a:cubicBezTo>
                        <a:pt x="112" y="20"/>
                        <a:pt x="112" y="20"/>
                        <a:pt x="112" y="20"/>
                      </a:cubicBezTo>
                      <a:cubicBezTo>
                        <a:pt x="113" y="20"/>
                        <a:pt x="113" y="21"/>
                        <a:pt x="112" y="21"/>
                      </a:cubicBezTo>
                      <a:cubicBezTo>
                        <a:pt x="82" y="56"/>
                        <a:pt x="82" y="56"/>
                        <a:pt x="82" y="56"/>
                      </a:cubicBezTo>
                      <a:cubicBezTo>
                        <a:pt x="82" y="56"/>
                        <a:pt x="82" y="57"/>
                        <a:pt x="81" y="57"/>
                      </a:cubicBezTo>
                      <a:cubicBezTo>
                        <a:pt x="31" y="57"/>
                        <a:pt x="31" y="57"/>
                        <a:pt x="31" y="57"/>
                      </a:cubicBezTo>
                      <a:cubicBezTo>
                        <a:pt x="31" y="57"/>
                        <a:pt x="30" y="56"/>
                        <a:pt x="30" y="56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21"/>
                        <a:pt x="0" y="20"/>
                        <a:pt x="0" y="2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lose/>
                    </a:path>
                  </a:pathLst>
                </a:custGeom>
                <a:solidFill>
                  <a:srgbClr val="44546A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350"/>
                    <a:buFont typeface="Verdana"/>
                    <a:buNone/>
                  </a:pPr>
                  <a:endParaRPr sz="1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6" name="Google Shape;146;p14"/>
            <p:cNvGrpSpPr/>
            <p:nvPr/>
          </p:nvGrpSpPr>
          <p:grpSpPr>
            <a:xfrm>
              <a:off x="4742772" y="2138049"/>
              <a:ext cx="768184" cy="318873"/>
              <a:chOff x="7677760" y="2904997"/>
              <a:chExt cx="885145" cy="407149"/>
            </a:xfrm>
          </p:grpSpPr>
          <p:pic>
            <p:nvPicPr>
              <p:cNvPr id="147" name="Google Shape;147;p14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7677760" y="2904997"/>
                <a:ext cx="356645" cy="34173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8" name="Google Shape;148;p14"/>
              <p:cNvSpPr txBox="1"/>
              <p:nvPr/>
            </p:nvSpPr>
            <p:spPr>
              <a:xfrm>
                <a:off x="7923005" y="2993846"/>
                <a:ext cx="639900" cy="31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Calibri"/>
                  <a:buNone/>
                </a:pPr>
                <a:r>
                  <a:rPr lang="en-US" sz="10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DevOps</a:t>
                </a:r>
                <a:endParaRPr/>
              </a:p>
            </p:txBody>
          </p:sp>
        </p:grpSp>
        <p:sp>
          <p:nvSpPr>
            <p:cNvPr id="149" name="Google Shape;149;p14"/>
            <p:cNvSpPr txBox="1"/>
            <p:nvPr/>
          </p:nvSpPr>
          <p:spPr>
            <a:xfrm>
              <a:off x="4006446" y="1630625"/>
              <a:ext cx="5778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Calibri"/>
                <a:buNone/>
              </a:pPr>
              <a:r>
                <a:rPr lang="en-US" sz="105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Manual</a:t>
              </a:r>
              <a:endParaRPr/>
            </a:p>
          </p:txBody>
        </p:sp>
        <p:sp>
          <p:nvSpPr>
            <p:cNvPr id="150" name="Google Shape;150;p14"/>
            <p:cNvSpPr txBox="1"/>
            <p:nvPr/>
          </p:nvSpPr>
          <p:spPr>
            <a:xfrm>
              <a:off x="4693269" y="1627483"/>
              <a:ext cx="701835" cy="514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Calibri"/>
                <a:buNone/>
              </a:pPr>
              <a:r>
                <a:rPr lang="en-US" sz="9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Automated based on Condition</a:t>
              </a:r>
              <a:endParaRPr/>
            </a:p>
          </p:txBody>
        </p:sp>
        <p:cxnSp>
          <p:nvCxnSpPr>
            <p:cNvPr id="151" name="Google Shape;151;p14"/>
            <p:cNvCxnSpPr>
              <a:stCxn id="137" idx="2"/>
              <a:endCxn id="137" idx="0"/>
            </p:cNvCxnSpPr>
            <p:nvPr/>
          </p:nvCxnSpPr>
          <p:spPr>
            <a:xfrm rot="10800000">
              <a:off x="4660444" y="1545422"/>
              <a:ext cx="0" cy="871200"/>
            </a:xfrm>
            <a:prstGeom prst="straightConnector1">
              <a:avLst/>
            </a:prstGeom>
            <a:noFill/>
            <a:ln w="57150" cap="flat" cmpd="sng">
              <a:solidFill>
                <a:srgbClr val="5B9BD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1" name="Google Shape;131;p14"/>
          <p:cNvSpPr/>
          <p:nvPr/>
        </p:nvSpPr>
        <p:spPr>
          <a:xfrm>
            <a:off x="6361381" y="5244700"/>
            <a:ext cx="1451752" cy="613659"/>
          </a:xfrm>
          <a:prstGeom prst="diamond">
            <a:avLst/>
          </a:prstGeom>
          <a:solidFill>
            <a:srgbClr val="F7CAAC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US" sz="11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Success?</a:t>
            </a:r>
            <a:endParaRPr/>
          </a:p>
        </p:txBody>
      </p:sp>
      <p:graphicFrame>
        <p:nvGraphicFramePr>
          <p:cNvPr id="152" name="Google Shape;152;p14"/>
          <p:cNvGraphicFramePr/>
          <p:nvPr/>
        </p:nvGraphicFramePr>
        <p:xfrm>
          <a:off x="8392705" y="6063567"/>
          <a:ext cx="3027350" cy="731550"/>
        </p:xfrm>
        <a:graphic>
          <a:graphicData uri="http://schemas.openxmlformats.org/drawingml/2006/table">
            <a:tbl>
              <a:tblPr>
                <a:noFill/>
                <a:tableStyleId>{530FAC39-FBCF-4B36-97FA-F9E1F995E8FB}</a:tableStyleId>
              </a:tblPr>
              <a:tblGrid>
                <a:gridCol w="856800"/>
                <a:gridCol w="1211475"/>
                <a:gridCol w="959075"/>
              </a:tblGrid>
              <a:tr h="215425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1" u="none" strike="noStrike" cap="none">
                          <a:solidFill>
                            <a:schemeClr val="dk1"/>
                          </a:solidFill>
                        </a:rPr>
                        <a:t>Legend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Symbol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dk1"/>
                          </a:solidFill>
                        </a:rPr>
                        <a:t>Condition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20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dk1"/>
                          </a:solidFill>
                        </a:rPr>
                        <a:t>Yes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20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dk1"/>
                          </a:solidFill>
                        </a:rPr>
                        <a:t>No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53" name="Google Shape;153;p14"/>
          <p:cNvGrpSpPr/>
          <p:nvPr/>
        </p:nvGrpSpPr>
        <p:grpSpPr>
          <a:xfrm>
            <a:off x="9335160" y="6416176"/>
            <a:ext cx="508138" cy="246791"/>
            <a:chOff x="10276708" y="6409395"/>
            <a:chExt cx="665190" cy="200746"/>
          </a:xfrm>
        </p:grpSpPr>
        <p:cxnSp>
          <p:nvCxnSpPr>
            <p:cNvPr id="154" name="Google Shape;154;p14"/>
            <p:cNvCxnSpPr/>
            <p:nvPr/>
          </p:nvCxnSpPr>
          <p:spPr>
            <a:xfrm>
              <a:off x="10276708" y="6409395"/>
              <a:ext cx="659094" cy="2626"/>
            </a:xfrm>
            <a:prstGeom prst="straightConnector1">
              <a:avLst/>
            </a:prstGeom>
            <a:noFill/>
            <a:ln w="28575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5" name="Google Shape;155;p14"/>
            <p:cNvCxnSpPr/>
            <p:nvPr/>
          </p:nvCxnSpPr>
          <p:spPr>
            <a:xfrm>
              <a:off x="10282804" y="6607515"/>
              <a:ext cx="659094" cy="2626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156" name="Google Shape;156;p14"/>
          <p:cNvGrpSpPr/>
          <p:nvPr/>
        </p:nvGrpSpPr>
        <p:grpSpPr>
          <a:xfrm>
            <a:off x="6881303" y="1827439"/>
            <a:ext cx="1916067" cy="860474"/>
            <a:chOff x="3889352" y="1545336"/>
            <a:chExt cx="1644161" cy="871286"/>
          </a:xfrm>
        </p:grpSpPr>
        <p:sp>
          <p:nvSpPr>
            <p:cNvPr id="157" name="Google Shape;157;p14"/>
            <p:cNvSpPr/>
            <p:nvPr/>
          </p:nvSpPr>
          <p:spPr>
            <a:xfrm>
              <a:off x="3889352" y="1545336"/>
              <a:ext cx="1542184" cy="871286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8" name="Google Shape;158;p14"/>
            <p:cNvGrpSpPr/>
            <p:nvPr/>
          </p:nvGrpSpPr>
          <p:grpSpPr>
            <a:xfrm>
              <a:off x="3994296" y="1892134"/>
              <a:ext cx="577704" cy="467926"/>
              <a:chOff x="7800498" y="2925935"/>
              <a:chExt cx="795270" cy="721994"/>
            </a:xfrm>
          </p:grpSpPr>
          <p:sp>
            <p:nvSpPr>
              <p:cNvPr id="159" name="Google Shape;159;p14"/>
              <p:cNvSpPr/>
              <p:nvPr/>
            </p:nvSpPr>
            <p:spPr>
              <a:xfrm>
                <a:off x="7800498" y="3459560"/>
                <a:ext cx="795270" cy="188369"/>
              </a:xfrm>
              <a:prstGeom prst="roundRect">
                <a:avLst>
                  <a:gd name="adj" fmla="val 16667"/>
                </a:avLst>
              </a:prstGeom>
              <a:solidFill>
                <a:srgbClr val="44546A"/>
              </a:solidFill>
              <a:ln>
                <a:noFill/>
              </a:ln>
            </p:spPr>
            <p:txBody>
              <a:bodyPr spcFirstLastPara="1" wrap="square" lIns="72925" tIns="36450" rIns="72925" bIns="36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900"/>
                  <a:buFont typeface="Calibri"/>
                  <a:buNone/>
                </a:pPr>
                <a:r>
                  <a:rPr lang="en-US" sz="900" b="1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Approver</a:t>
                </a:r>
                <a:endParaRPr/>
              </a:p>
            </p:txBody>
          </p:sp>
          <p:grpSp>
            <p:nvGrpSpPr>
              <p:cNvPr id="160" name="Google Shape;160;p14"/>
              <p:cNvGrpSpPr/>
              <p:nvPr/>
            </p:nvGrpSpPr>
            <p:grpSpPr>
              <a:xfrm>
                <a:off x="7999150" y="2925935"/>
                <a:ext cx="428840" cy="486248"/>
                <a:chOff x="8042277" y="2738580"/>
                <a:chExt cx="360571" cy="468817"/>
              </a:xfrm>
            </p:grpSpPr>
            <p:sp>
              <p:nvSpPr>
                <p:cNvPr id="161" name="Google Shape;161;p14"/>
                <p:cNvSpPr/>
                <p:nvPr/>
              </p:nvSpPr>
              <p:spPr>
                <a:xfrm>
                  <a:off x="8042277" y="2967380"/>
                  <a:ext cx="360571" cy="240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" h="594" extrusionOk="0">
                      <a:moveTo>
                        <a:pt x="909" y="480"/>
                      </a:moveTo>
                      <a:cubicBezTo>
                        <a:pt x="909" y="430"/>
                        <a:pt x="914" y="358"/>
                        <a:pt x="904" y="311"/>
                      </a:cubicBezTo>
                      <a:cubicBezTo>
                        <a:pt x="876" y="172"/>
                        <a:pt x="748" y="46"/>
                        <a:pt x="617" y="5"/>
                      </a:cubicBezTo>
                      <a:cubicBezTo>
                        <a:pt x="600" y="0"/>
                        <a:pt x="600" y="0"/>
                        <a:pt x="600" y="0"/>
                      </a:cubicBezTo>
                      <a:cubicBezTo>
                        <a:pt x="579" y="45"/>
                        <a:pt x="579" y="45"/>
                        <a:pt x="579" y="45"/>
                      </a:cubicBezTo>
                      <a:cubicBezTo>
                        <a:pt x="636" y="65"/>
                        <a:pt x="636" y="65"/>
                        <a:pt x="636" y="65"/>
                      </a:cubicBezTo>
                      <a:cubicBezTo>
                        <a:pt x="527" y="432"/>
                        <a:pt x="527" y="432"/>
                        <a:pt x="527" y="432"/>
                      </a:cubicBezTo>
                      <a:cubicBezTo>
                        <a:pt x="488" y="142"/>
                        <a:pt x="488" y="142"/>
                        <a:pt x="488" y="142"/>
                      </a:cubicBezTo>
                      <a:cubicBezTo>
                        <a:pt x="488" y="141"/>
                        <a:pt x="488" y="141"/>
                        <a:pt x="487" y="141"/>
                      </a:cubicBezTo>
                      <a:cubicBezTo>
                        <a:pt x="463" y="141"/>
                        <a:pt x="463" y="141"/>
                        <a:pt x="463" y="141"/>
                      </a:cubicBezTo>
                      <a:cubicBezTo>
                        <a:pt x="439" y="141"/>
                        <a:pt x="439" y="141"/>
                        <a:pt x="439" y="141"/>
                      </a:cubicBezTo>
                      <a:cubicBezTo>
                        <a:pt x="439" y="141"/>
                        <a:pt x="438" y="141"/>
                        <a:pt x="438" y="142"/>
                      </a:cubicBezTo>
                      <a:cubicBezTo>
                        <a:pt x="399" y="432"/>
                        <a:pt x="399" y="432"/>
                        <a:pt x="399" y="432"/>
                      </a:cubicBezTo>
                      <a:cubicBezTo>
                        <a:pt x="291" y="65"/>
                        <a:pt x="291" y="65"/>
                        <a:pt x="291" y="65"/>
                      </a:cubicBezTo>
                      <a:cubicBezTo>
                        <a:pt x="347" y="45"/>
                        <a:pt x="347" y="45"/>
                        <a:pt x="347" y="45"/>
                      </a:cubicBez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10" y="5"/>
                        <a:pt x="310" y="5"/>
                        <a:pt x="310" y="5"/>
                      </a:cubicBezTo>
                      <a:cubicBezTo>
                        <a:pt x="178" y="46"/>
                        <a:pt x="51" y="172"/>
                        <a:pt x="22" y="311"/>
                      </a:cubicBezTo>
                      <a:cubicBezTo>
                        <a:pt x="16" y="341"/>
                        <a:pt x="16" y="381"/>
                        <a:pt x="16" y="418"/>
                      </a:cubicBezTo>
                      <a:cubicBezTo>
                        <a:pt x="16" y="418"/>
                        <a:pt x="0" y="594"/>
                        <a:pt x="455" y="480"/>
                      </a:cubicBezTo>
                      <a:cubicBezTo>
                        <a:pt x="910" y="365"/>
                        <a:pt x="909" y="480"/>
                        <a:pt x="909" y="480"/>
                      </a:cubicBezTo>
                      <a:close/>
                    </a:path>
                  </a:pathLst>
                </a:custGeom>
                <a:solidFill>
                  <a:srgbClr val="44546A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350"/>
                    <a:buFont typeface="Verdana"/>
                    <a:buNone/>
                  </a:pPr>
                  <a:endParaRPr sz="1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162;p14"/>
                <p:cNvSpPr/>
                <p:nvPr/>
              </p:nvSpPr>
              <p:spPr>
                <a:xfrm>
                  <a:off x="8297519" y="3104417"/>
                  <a:ext cx="68118" cy="11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" h="29" extrusionOk="0">
                      <a:moveTo>
                        <a:pt x="2" y="29"/>
                      </a:moveTo>
                      <a:lnTo>
                        <a:pt x="0" y="27"/>
                      </a:lnTo>
                      <a:lnTo>
                        <a:pt x="170" y="27"/>
                      </a:lnTo>
                      <a:lnTo>
                        <a:pt x="169" y="29"/>
                      </a:lnTo>
                      <a:lnTo>
                        <a:pt x="169" y="0"/>
                      </a:lnTo>
                      <a:lnTo>
                        <a:pt x="170" y="1"/>
                      </a:lnTo>
                      <a:lnTo>
                        <a:pt x="0" y="1"/>
                      </a:lnTo>
                      <a:lnTo>
                        <a:pt x="2" y="0"/>
                      </a:lnTo>
                      <a:lnTo>
                        <a:pt x="2" y="29"/>
                      </a:lnTo>
                      <a:lnTo>
                        <a:pt x="2" y="29"/>
                      </a:lnTo>
                      <a:lnTo>
                        <a:pt x="2" y="29"/>
                      </a:lnTo>
                      <a:close/>
                    </a:path>
                  </a:pathLst>
                </a:custGeom>
                <a:solidFill>
                  <a:srgbClr val="44546A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350"/>
                    <a:buFont typeface="Verdana"/>
                    <a:buNone/>
                  </a:pPr>
                  <a:endParaRPr sz="1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14"/>
                <p:cNvSpPr/>
                <p:nvPr/>
              </p:nvSpPr>
              <p:spPr>
                <a:xfrm>
                  <a:off x="8140037" y="2738580"/>
                  <a:ext cx="164429" cy="12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310" extrusionOk="0">
                      <a:moveTo>
                        <a:pt x="302" y="170"/>
                      </a:moveTo>
                      <a:cubicBezTo>
                        <a:pt x="312" y="188"/>
                        <a:pt x="312" y="188"/>
                        <a:pt x="312" y="188"/>
                      </a:cubicBezTo>
                      <a:cubicBezTo>
                        <a:pt x="335" y="233"/>
                        <a:pt x="374" y="256"/>
                        <a:pt x="417" y="272"/>
                      </a:cubicBezTo>
                      <a:cubicBezTo>
                        <a:pt x="417" y="232"/>
                        <a:pt x="410" y="193"/>
                        <a:pt x="397" y="159"/>
                      </a:cubicBezTo>
                      <a:cubicBezTo>
                        <a:pt x="357" y="57"/>
                        <a:pt x="256" y="0"/>
                        <a:pt x="152" y="35"/>
                      </a:cubicBezTo>
                      <a:cubicBezTo>
                        <a:pt x="39" y="74"/>
                        <a:pt x="0" y="199"/>
                        <a:pt x="11" y="310"/>
                      </a:cubicBezTo>
                      <a:cubicBezTo>
                        <a:pt x="49" y="308"/>
                        <a:pt x="49" y="308"/>
                        <a:pt x="49" y="308"/>
                      </a:cubicBezTo>
                      <a:cubicBezTo>
                        <a:pt x="151" y="300"/>
                        <a:pt x="232" y="250"/>
                        <a:pt x="302" y="170"/>
                      </a:cubicBezTo>
                      <a:close/>
                    </a:path>
                  </a:pathLst>
                </a:custGeom>
                <a:solidFill>
                  <a:srgbClr val="44546A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350"/>
                    <a:buFont typeface="Verdana"/>
                    <a:buNone/>
                  </a:pPr>
                  <a:endParaRPr sz="1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14"/>
                <p:cNvSpPr/>
                <p:nvPr/>
              </p:nvSpPr>
              <p:spPr>
                <a:xfrm>
                  <a:off x="8144453" y="2807501"/>
                  <a:ext cx="163884" cy="159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395" extrusionOk="0">
                      <a:moveTo>
                        <a:pt x="301" y="18"/>
                      </a:moveTo>
                      <a:cubicBezTo>
                        <a:pt x="291" y="0"/>
                        <a:pt x="291" y="0"/>
                        <a:pt x="291" y="0"/>
                      </a:cubicBezTo>
                      <a:cubicBezTo>
                        <a:pt x="221" y="80"/>
                        <a:pt x="140" y="130"/>
                        <a:pt x="38" y="138"/>
                      </a:cubicBezTo>
                      <a:cubicBezTo>
                        <a:pt x="0" y="140"/>
                        <a:pt x="0" y="140"/>
                        <a:pt x="0" y="140"/>
                      </a:cubicBezTo>
                      <a:cubicBezTo>
                        <a:pt x="1" y="145"/>
                        <a:pt x="2" y="151"/>
                        <a:pt x="2" y="156"/>
                      </a:cubicBezTo>
                      <a:cubicBezTo>
                        <a:pt x="17" y="254"/>
                        <a:pt x="83" y="384"/>
                        <a:pt x="191" y="392"/>
                      </a:cubicBezTo>
                      <a:cubicBezTo>
                        <a:pt x="220" y="395"/>
                        <a:pt x="248" y="388"/>
                        <a:pt x="272" y="374"/>
                      </a:cubicBezTo>
                      <a:cubicBezTo>
                        <a:pt x="357" y="326"/>
                        <a:pt x="405" y="210"/>
                        <a:pt x="406" y="102"/>
                      </a:cubicBezTo>
                      <a:cubicBezTo>
                        <a:pt x="363" y="86"/>
                        <a:pt x="324" y="63"/>
                        <a:pt x="301" y="18"/>
                      </a:cubicBezTo>
                      <a:close/>
                    </a:path>
                  </a:pathLst>
                </a:custGeom>
                <a:solidFill>
                  <a:srgbClr val="FFF2CC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350"/>
                    <a:buFont typeface="Verdana"/>
                    <a:buNone/>
                  </a:pPr>
                  <a:endParaRPr sz="1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14"/>
                <p:cNvSpPr/>
                <p:nvPr/>
              </p:nvSpPr>
              <p:spPr>
                <a:xfrm>
                  <a:off x="8206561" y="2990218"/>
                  <a:ext cx="45679" cy="22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" h="57" extrusionOk="0">
                      <a:moveTo>
                        <a:pt x="28" y="0"/>
                      </a:move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83" y="0"/>
                        <a:pt x="83" y="0"/>
                        <a:pt x="83" y="0"/>
                      </a:cubicBezTo>
                      <a:cubicBezTo>
                        <a:pt x="83" y="0"/>
                        <a:pt x="83" y="0"/>
                        <a:pt x="84" y="0"/>
                      </a:cubicBezTo>
                      <a:cubicBezTo>
                        <a:pt x="112" y="20"/>
                        <a:pt x="112" y="20"/>
                        <a:pt x="112" y="20"/>
                      </a:cubicBezTo>
                      <a:cubicBezTo>
                        <a:pt x="113" y="20"/>
                        <a:pt x="113" y="21"/>
                        <a:pt x="112" y="21"/>
                      </a:cubicBezTo>
                      <a:cubicBezTo>
                        <a:pt x="82" y="56"/>
                        <a:pt x="82" y="56"/>
                        <a:pt x="82" y="56"/>
                      </a:cubicBezTo>
                      <a:cubicBezTo>
                        <a:pt x="82" y="56"/>
                        <a:pt x="82" y="57"/>
                        <a:pt x="81" y="57"/>
                      </a:cubicBezTo>
                      <a:cubicBezTo>
                        <a:pt x="31" y="57"/>
                        <a:pt x="31" y="57"/>
                        <a:pt x="31" y="57"/>
                      </a:cubicBezTo>
                      <a:cubicBezTo>
                        <a:pt x="31" y="57"/>
                        <a:pt x="30" y="56"/>
                        <a:pt x="30" y="56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21"/>
                        <a:pt x="0" y="20"/>
                        <a:pt x="0" y="2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lose/>
                    </a:path>
                  </a:pathLst>
                </a:custGeom>
                <a:solidFill>
                  <a:srgbClr val="44546A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350"/>
                    <a:buFont typeface="Verdana"/>
                    <a:buNone/>
                  </a:pPr>
                  <a:endParaRPr sz="1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6" name="Google Shape;166;p14"/>
            <p:cNvGrpSpPr/>
            <p:nvPr/>
          </p:nvGrpSpPr>
          <p:grpSpPr>
            <a:xfrm>
              <a:off x="4742768" y="2138050"/>
              <a:ext cx="790745" cy="271097"/>
              <a:chOff x="7677760" y="2904997"/>
              <a:chExt cx="911141" cy="346147"/>
            </a:xfrm>
          </p:grpSpPr>
          <p:pic>
            <p:nvPicPr>
              <p:cNvPr id="167" name="Google Shape;167;p14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7677760" y="2904997"/>
                <a:ext cx="356645" cy="34173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8" name="Google Shape;168;p14"/>
              <p:cNvSpPr txBox="1"/>
              <p:nvPr/>
            </p:nvSpPr>
            <p:spPr>
              <a:xfrm>
                <a:off x="7923201" y="2932844"/>
                <a:ext cx="665700" cy="31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Calibri"/>
                  <a:buNone/>
                </a:pPr>
                <a:r>
                  <a:rPr lang="en-US" sz="10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DevOps</a:t>
                </a:r>
                <a:endParaRPr/>
              </a:p>
            </p:txBody>
          </p:sp>
        </p:grpSp>
        <p:sp>
          <p:nvSpPr>
            <p:cNvPr id="169" name="Google Shape;169;p14"/>
            <p:cNvSpPr txBox="1"/>
            <p:nvPr/>
          </p:nvSpPr>
          <p:spPr>
            <a:xfrm>
              <a:off x="4006441" y="1630640"/>
              <a:ext cx="5553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Calibri"/>
                <a:buNone/>
              </a:pPr>
              <a:r>
                <a:rPr lang="en-US" sz="105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Manual</a:t>
              </a:r>
              <a:endParaRPr/>
            </a:p>
          </p:txBody>
        </p:sp>
        <p:sp>
          <p:nvSpPr>
            <p:cNvPr id="170" name="Google Shape;170;p14"/>
            <p:cNvSpPr txBox="1"/>
            <p:nvPr/>
          </p:nvSpPr>
          <p:spPr>
            <a:xfrm>
              <a:off x="4693269" y="1627483"/>
              <a:ext cx="701835" cy="514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Calibri"/>
                <a:buNone/>
              </a:pPr>
              <a:r>
                <a:rPr lang="en-US" sz="9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Automated based on Condition</a:t>
              </a:r>
              <a:endParaRPr/>
            </a:p>
          </p:txBody>
        </p:sp>
        <p:cxnSp>
          <p:nvCxnSpPr>
            <p:cNvPr id="171" name="Google Shape;171;p14"/>
            <p:cNvCxnSpPr>
              <a:stCxn id="157" idx="2"/>
              <a:endCxn id="157" idx="0"/>
            </p:cNvCxnSpPr>
            <p:nvPr/>
          </p:nvCxnSpPr>
          <p:spPr>
            <a:xfrm rot="10800000">
              <a:off x="4660444" y="1545422"/>
              <a:ext cx="0" cy="871200"/>
            </a:xfrm>
            <a:prstGeom prst="straightConnector1">
              <a:avLst/>
            </a:prstGeom>
            <a:noFill/>
            <a:ln w="57150" cap="flat" cmpd="sng">
              <a:solidFill>
                <a:srgbClr val="5B9BD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72" name="Google Shape;172;p14"/>
          <p:cNvSpPr/>
          <p:nvPr/>
        </p:nvSpPr>
        <p:spPr>
          <a:xfrm>
            <a:off x="97644" y="63301"/>
            <a:ext cx="3362809" cy="331668"/>
          </a:xfrm>
          <a:prstGeom prst="roundRect">
            <a:avLst>
              <a:gd name="adj" fmla="val 29494"/>
            </a:avLst>
          </a:prstGeom>
          <a:solidFill>
            <a:schemeClr val="dk2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CI/CD Flow Diagram</a:t>
            </a:r>
            <a:endParaRPr sz="20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3524076" y="4093595"/>
            <a:ext cx="1084297" cy="446338"/>
          </a:xfrm>
          <a:prstGeom prst="roundRect">
            <a:avLst>
              <a:gd name="adj" fmla="val 48257"/>
            </a:avLst>
          </a:prstGeom>
          <a:solidFill>
            <a:srgbClr val="FF8292"/>
          </a:soli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On-Hold till further decision</a:t>
            </a:r>
            <a:endParaRPr/>
          </a:p>
        </p:txBody>
      </p:sp>
      <p:cxnSp>
        <p:nvCxnSpPr>
          <p:cNvPr id="174" name="Google Shape;174;p14"/>
          <p:cNvCxnSpPr>
            <a:stCxn id="88" idx="2"/>
            <a:endCxn id="173" idx="0"/>
          </p:cNvCxnSpPr>
          <p:nvPr/>
        </p:nvCxnSpPr>
        <p:spPr>
          <a:xfrm flipH="1">
            <a:off x="4066248" y="3603083"/>
            <a:ext cx="2700" cy="490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6" name="Google Shape;126;p14"/>
          <p:cNvSpPr/>
          <p:nvPr/>
        </p:nvSpPr>
        <p:spPr>
          <a:xfrm>
            <a:off x="6733877" y="603415"/>
            <a:ext cx="1084297" cy="446338"/>
          </a:xfrm>
          <a:prstGeom prst="roundRect">
            <a:avLst>
              <a:gd name="adj" fmla="val 48257"/>
            </a:avLst>
          </a:prstGeom>
          <a:solidFill>
            <a:srgbClr val="FF8292"/>
          </a:soli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On-Hold till further decision</a:t>
            </a:r>
            <a:endParaRPr/>
          </a:p>
        </p:txBody>
      </p:sp>
      <p:cxnSp>
        <p:nvCxnSpPr>
          <p:cNvPr id="175" name="Google Shape;175;p14"/>
          <p:cNvCxnSpPr>
            <a:stCxn id="124" idx="3"/>
            <a:endCxn id="176" idx="1"/>
          </p:cNvCxnSpPr>
          <p:nvPr/>
        </p:nvCxnSpPr>
        <p:spPr>
          <a:xfrm rot="10800000" flipH="1">
            <a:off x="10052862" y="771483"/>
            <a:ext cx="415500" cy="180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6" name="Google Shape;176;p14"/>
          <p:cNvSpPr/>
          <p:nvPr/>
        </p:nvSpPr>
        <p:spPr>
          <a:xfrm>
            <a:off x="10468393" y="402835"/>
            <a:ext cx="1076668" cy="737472"/>
          </a:xfrm>
          <a:prstGeom prst="rect">
            <a:avLst/>
          </a:prstGeom>
          <a:solidFill>
            <a:srgbClr val="B1B1B1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925" tIns="36450" rIns="72925" bIns="36450" anchor="ctr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Developer will Merge Code on QA Branch</a:t>
            </a:r>
            <a:endParaRPr sz="1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14" descr="http://ipengineer.net/wp-content/uploads/2015/04/git-logo.jpg"/>
          <p:cNvPicPr preferRelativeResize="0"/>
          <p:nvPr/>
        </p:nvPicPr>
        <p:blipFill rotWithShape="1">
          <a:blip r:embed="rId3">
            <a:alphaModFix/>
          </a:blip>
          <a:srcRect t="27408" r="54841" b="26350"/>
          <a:stretch/>
        </p:blipFill>
        <p:spPr>
          <a:xfrm>
            <a:off x="10465853" y="833570"/>
            <a:ext cx="327053" cy="3089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14"/>
          <p:cNvCxnSpPr>
            <a:stCxn id="131" idx="1"/>
            <a:endCxn id="179" idx="3"/>
          </p:cNvCxnSpPr>
          <p:nvPr/>
        </p:nvCxnSpPr>
        <p:spPr>
          <a:xfrm flipH="1">
            <a:off x="6021781" y="5551529"/>
            <a:ext cx="339600" cy="270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80" name="Google Shape;180;p14"/>
          <p:cNvGrpSpPr/>
          <p:nvPr/>
        </p:nvGrpSpPr>
        <p:grpSpPr>
          <a:xfrm>
            <a:off x="5139196" y="5185395"/>
            <a:ext cx="981477" cy="776501"/>
            <a:chOff x="5139196" y="5185395"/>
            <a:chExt cx="981477" cy="776501"/>
          </a:xfrm>
        </p:grpSpPr>
        <p:sp>
          <p:nvSpPr>
            <p:cNvPr id="179" name="Google Shape;179;p14"/>
            <p:cNvSpPr/>
            <p:nvPr/>
          </p:nvSpPr>
          <p:spPr>
            <a:xfrm>
              <a:off x="5139196" y="5185395"/>
              <a:ext cx="882501" cy="737472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925" tIns="36450" rIns="72925" bIns="3645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US" sz="11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Developer will Merge Code on </a:t>
              </a:r>
              <a:r>
                <a:rPr lang="en-US" sz="11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Production </a:t>
              </a:r>
              <a:r>
                <a:rPr lang="en-US" sz="11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Branch</a:t>
              </a:r>
              <a:endParaRPr sz="1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1" name="Google Shape;181;p14" descr="http://ipengineer.net/wp-content/uploads/2015/04/git-logo.jpg"/>
            <p:cNvPicPr preferRelativeResize="0"/>
            <p:nvPr/>
          </p:nvPicPr>
          <p:blipFill rotWithShape="1">
            <a:blip r:embed="rId3">
              <a:alphaModFix/>
            </a:blip>
            <a:srcRect t="27408" r="54841" b="26350"/>
            <a:stretch/>
          </p:blipFill>
          <p:spPr>
            <a:xfrm>
              <a:off x="5793620" y="5652989"/>
              <a:ext cx="327053" cy="3089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2" name="Google Shape;182;p14"/>
          <p:cNvSpPr txBox="1"/>
          <p:nvPr/>
        </p:nvSpPr>
        <p:spPr>
          <a:xfrm>
            <a:off x="1333074" y="5673693"/>
            <a:ext cx="13993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Take pre-deployment approval</a:t>
            </a:r>
            <a:endParaRPr sz="900" b="1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4"/>
          <p:cNvSpPr/>
          <p:nvPr/>
        </p:nvSpPr>
        <p:spPr>
          <a:xfrm>
            <a:off x="1609933" y="5123618"/>
            <a:ext cx="1446300" cy="594900"/>
          </a:xfrm>
          <a:prstGeom prst="diamond">
            <a:avLst/>
          </a:prstGeom>
          <a:solidFill>
            <a:srgbClr val="F7CAAC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US" sz="11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Release Approval Received?</a:t>
            </a:r>
            <a:endParaRPr/>
          </a:p>
        </p:txBody>
      </p:sp>
      <p:cxnSp>
        <p:nvCxnSpPr>
          <p:cNvPr id="184" name="Google Shape;184;p14"/>
          <p:cNvCxnSpPr/>
          <p:nvPr/>
        </p:nvCxnSpPr>
        <p:spPr>
          <a:xfrm rot="10800000">
            <a:off x="4523321" y="5455858"/>
            <a:ext cx="587911" cy="5108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5" name="Google Shape;185;p14"/>
          <p:cNvSpPr/>
          <p:nvPr/>
        </p:nvSpPr>
        <p:spPr>
          <a:xfrm>
            <a:off x="258670" y="5043063"/>
            <a:ext cx="1021375" cy="760797"/>
          </a:xfrm>
          <a:prstGeom prst="rect">
            <a:avLst/>
          </a:prstGeom>
          <a:solidFill>
            <a:srgbClr val="A8D08C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925" tIns="36450" rIns="72925" bIns="36450" anchor="ctr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Prod Deployment</a:t>
            </a:r>
            <a:endParaRPr sz="1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p14"/>
          <p:cNvCxnSpPr>
            <a:stCxn id="183" idx="1"/>
            <a:endCxn id="185" idx="3"/>
          </p:cNvCxnSpPr>
          <p:nvPr/>
        </p:nvCxnSpPr>
        <p:spPr>
          <a:xfrm flipH="1">
            <a:off x="1279933" y="5421068"/>
            <a:ext cx="330000" cy="240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87" name="Google Shape;187;p14"/>
          <p:cNvGrpSpPr/>
          <p:nvPr/>
        </p:nvGrpSpPr>
        <p:grpSpPr>
          <a:xfrm>
            <a:off x="1876269" y="5877658"/>
            <a:ext cx="1889785" cy="900294"/>
            <a:chOff x="3889352" y="1545336"/>
            <a:chExt cx="1621609" cy="911607"/>
          </a:xfrm>
        </p:grpSpPr>
        <p:sp>
          <p:nvSpPr>
            <p:cNvPr id="188" name="Google Shape;188;p14"/>
            <p:cNvSpPr/>
            <p:nvPr/>
          </p:nvSpPr>
          <p:spPr>
            <a:xfrm>
              <a:off x="3889352" y="1545336"/>
              <a:ext cx="1542184" cy="871286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9" name="Google Shape;189;p14"/>
            <p:cNvGrpSpPr/>
            <p:nvPr/>
          </p:nvGrpSpPr>
          <p:grpSpPr>
            <a:xfrm>
              <a:off x="3994296" y="1892134"/>
              <a:ext cx="577704" cy="467926"/>
              <a:chOff x="7800498" y="2925935"/>
              <a:chExt cx="795270" cy="721994"/>
            </a:xfrm>
          </p:grpSpPr>
          <p:sp>
            <p:nvSpPr>
              <p:cNvPr id="190" name="Google Shape;190;p14"/>
              <p:cNvSpPr/>
              <p:nvPr/>
            </p:nvSpPr>
            <p:spPr>
              <a:xfrm>
                <a:off x="7800498" y="3459560"/>
                <a:ext cx="795270" cy="188369"/>
              </a:xfrm>
              <a:prstGeom prst="roundRect">
                <a:avLst>
                  <a:gd name="adj" fmla="val 16667"/>
                </a:avLst>
              </a:prstGeom>
              <a:solidFill>
                <a:srgbClr val="44546A"/>
              </a:solidFill>
              <a:ln>
                <a:noFill/>
              </a:ln>
            </p:spPr>
            <p:txBody>
              <a:bodyPr spcFirstLastPara="1" wrap="square" lIns="72925" tIns="36450" rIns="72925" bIns="36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900"/>
                  <a:buFont typeface="Calibri"/>
                  <a:buNone/>
                </a:pPr>
                <a:r>
                  <a:rPr lang="en-US" sz="900" b="1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Approver</a:t>
                </a:r>
                <a:endParaRPr/>
              </a:p>
            </p:txBody>
          </p:sp>
          <p:grpSp>
            <p:nvGrpSpPr>
              <p:cNvPr id="191" name="Google Shape;191;p14"/>
              <p:cNvGrpSpPr/>
              <p:nvPr/>
            </p:nvGrpSpPr>
            <p:grpSpPr>
              <a:xfrm>
                <a:off x="7999150" y="2925935"/>
                <a:ext cx="428840" cy="486248"/>
                <a:chOff x="8042277" y="2738580"/>
                <a:chExt cx="360571" cy="468817"/>
              </a:xfrm>
            </p:grpSpPr>
            <p:sp>
              <p:nvSpPr>
                <p:cNvPr id="192" name="Google Shape;192;p14"/>
                <p:cNvSpPr/>
                <p:nvPr/>
              </p:nvSpPr>
              <p:spPr>
                <a:xfrm>
                  <a:off x="8042277" y="2967380"/>
                  <a:ext cx="360571" cy="240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" h="594" extrusionOk="0">
                      <a:moveTo>
                        <a:pt x="909" y="480"/>
                      </a:moveTo>
                      <a:cubicBezTo>
                        <a:pt x="909" y="430"/>
                        <a:pt x="914" y="358"/>
                        <a:pt x="904" y="311"/>
                      </a:cubicBezTo>
                      <a:cubicBezTo>
                        <a:pt x="876" y="172"/>
                        <a:pt x="748" y="46"/>
                        <a:pt x="617" y="5"/>
                      </a:cubicBezTo>
                      <a:cubicBezTo>
                        <a:pt x="600" y="0"/>
                        <a:pt x="600" y="0"/>
                        <a:pt x="600" y="0"/>
                      </a:cubicBezTo>
                      <a:cubicBezTo>
                        <a:pt x="579" y="45"/>
                        <a:pt x="579" y="45"/>
                        <a:pt x="579" y="45"/>
                      </a:cubicBezTo>
                      <a:cubicBezTo>
                        <a:pt x="636" y="65"/>
                        <a:pt x="636" y="65"/>
                        <a:pt x="636" y="65"/>
                      </a:cubicBezTo>
                      <a:cubicBezTo>
                        <a:pt x="527" y="432"/>
                        <a:pt x="527" y="432"/>
                        <a:pt x="527" y="432"/>
                      </a:cubicBezTo>
                      <a:cubicBezTo>
                        <a:pt x="488" y="142"/>
                        <a:pt x="488" y="142"/>
                        <a:pt x="488" y="142"/>
                      </a:cubicBezTo>
                      <a:cubicBezTo>
                        <a:pt x="488" y="141"/>
                        <a:pt x="488" y="141"/>
                        <a:pt x="487" y="141"/>
                      </a:cubicBezTo>
                      <a:cubicBezTo>
                        <a:pt x="463" y="141"/>
                        <a:pt x="463" y="141"/>
                        <a:pt x="463" y="141"/>
                      </a:cubicBezTo>
                      <a:cubicBezTo>
                        <a:pt x="439" y="141"/>
                        <a:pt x="439" y="141"/>
                        <a:pt x="439" y="141"/>
                      </a:cubicBezTo>
                      <a:cubicBezTo>
                        <a:pt x="439" y="141"/>
                        <a:pt x="438" y="141"/>
                        <a:pt x="438" y="142"/>
                      </a:cubicBezTo>
                      <a:cubicBezTo>
                        <a:pt x="399" y="432"/>
                        <a:pt x="399" y="432"/>
                        <a:pt x="399" y="432"/>
                      </a:cubicBezTo>
                      <a:cubicBezTo>
                        <a:pt x="291" y="65"/>
                        <a:pt x="291" y="65"/>
                        <a:pt x="291" y="65"/>
                      </a:cubicBezTo>
                      <a:cubicBezTo>
                        <a:pt x="347" y="45"/>
                        <a:pt x="347" y="45"/>
                        <a:pt x="347" y="45"/>
                      </a:cubicBez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10" y="5"/>
                        <a:pt x="310" y="5"/>
                        <a:pt x="310" y="5"/>
                      </a:cubicBezTo>
                      <a:cubicBezTo>
                        <a:pt x="178" y="46"/>
                        <a:pt x="51" y="172"/>
                        <a:pt x="22" y="311"/>
                      </a:cubicBezTo>
                      <a:cubicBezTo>
                        <a:pt x="16" y="341"/>
                        <a:pt x="16" y="381"/>
                        <a:pt x="16" y="418"/>
                      </a:cubicBezTo>
                      <a:cubicBezTo>
                        <a:pt x="16" y="418"/>
                        <a:pt x="0" y="594"/>
                        <a:pt x="455" y="480"/>
                      </a:cubicBezTo>
                      <a:cubicBezTo>
                        <a:pt x="910" y="365"/>
                        <a:pt x="909" y="480"/>
                        <a:pt x="909" y="480"/>
                      </a:cubicBezTo>
                      <a:close/>
                    </a:path>
                  </a:pathLst>
                </a:custGeom>
                <a:solidFill>
                  <a:srgbClr val="44546A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350"/>
                    <a:buFont typeface="Verdana"/>
                    <a:buNone/>
                  </a:pPr>
                  <a:endParaRPr sz="1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" name="Google Shape;193;p14"/>
                <p:cNvSpPr/>
                <p:nvPr/>
              </p:nvSpPr>
              <p:spPr>
                <a:xfrm>
                  <a:off x="8297519" y="3104417"/>
                  <a:ext cx="68118" cy="11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" h="29" extrusionOk="0">
                      <a:moveTo>
                        <a:pt x="2" y="29"/>
                      </a:moveTo>
                      <a:lnTo>
                        <a:pt x="0" y="27"/>
                      </a:lnTo>
                      <a:lnTo>
                        <a:pt x="170" y="27"/>
                      </a:lnTo>
                      <a:lnTo>
                        <a:pt x="169" y="29"/>
                      </a:lnTo>
                      <a:lnTo>
                        <a:pt x="169" y="0"/>
                      </a:lnTo>
                      <a:lnTo>
                        <a:pt x="170" y="1"/>
                      </a:lnTo>
                      <a:lnTo>
                        <a:pt x="0" y="1"/>
                      </a:lnTo>
                      <a:lnTo>
                        <a:pt x="2" y="0"/>
                      </a:lnTo>
                      <a:lnTo>
                        <a:pt x="2" y="29"/>
                      </a:lnTo>
                      <a:lnTo>
                        <a:pt x="2" y="29"/>
                      </a:lnTo>
                      <a:lnTo>
                        <a:pt x="2" y="29"/>
                      </a:lnTo>
                      <a:close/>
                    </a:path>
                  </a:pathLst>
                </a:custGeom>
                <a:solidFill>
                  <a:srgbClr val="44546A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350"/>
                    <a:buFont typeface="Verdana"/>
                    <a:buNone/>
                  </a:pPr>
                  <a:endParaRPr sz="1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" name="Google Shape;194;p14"/>
                <p:cNvSpPr/>
                <p:nvPr/>
              </p:nvSpPr>
              <p:spPr>
                <a:xfrm>
                  <a:off x="8140037" y="2738580"/>
                  <a:ext cx="164429" cy="12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310" extrusionOk="0">
                      <a:moveTo>
                        <a:pt x="302" y="170"/>
                      </a:moveTo>
                      <a:cubicBezTo>
                        <a:pt x="312" y="188"/>
                        <a:pt x="312" y="188"/>
                        <a:pt x="312" y="188"/>
                      </a:cubicBezTo>
                      <a:cubicBezTo>
                        <a:pt x="335" y="233"/>
                        <a:pt x="374" y="256"/>
                        <a:pt x="417" y="272"/>
                      </a:cubicBezTo>
                      <a:cubicBezTo>
                        <a:pt x="417" y="232"/>
                        <a:pt x="410" y="193"/>
                        <a:pt x="397" y="159"/>
                      </a:cubicBezTo>
                      <a:cubicBezTo>
                        <a:pt x="357" y="57"/>
                        <a:pt x="256" y="0"/>
                        <a:pt x="152" y="35"/>
                      </a:cubicBezTo>
                      <a:cubicBezTo>
                        <a:pt x="39" y="74"/>
                        <a:pt x="0" y="199"/>
                        <a:pt x="11" y="310"/>
                      </a:cubicBezTo>
                      <a:cubicBezTo>
                        <a:pt x="49" y="308"/>
                        <a:pt x="49" y="308"/>
                        <a:pt x="49" y="308"/>
                      </a:cubicBezTo>
                      <a:cubicBezTo>
                        <a:pt x="151" y="300"/>
                        <a:pt x="232" y="250"/>
                        <a:pt x="302" y="170"/>
                      </a:cubicBezTo>
                      <a:close/>
                    </a:path>
                  </a:pathLst>
                </a:custGeom>
                <a:solidFill>
                  <a:srgbClr val="44546A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350"/>
                    <a:buFont typeface="Verdana"/>
                    <a:buNone/>
                  </a:pPr>
                  <a:endParaRPr sz="1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" name="Google Shape;195;p14"/>
                <p:cNvSpPr/>
                <p:nvPr/>
              </p:nvSpPr>
              <p:spPr>
                <a:xfrm>
                  <a:off x="8144453" y="2807501"/>
                  <a:ext cx="163884" cy="159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395" extrusionOk="0">
                      <a:moveTo>
                        <a:pt x="301" y="18"/>
                      </a:moveTo>
                      <a:cubicBezTo>
                        <a:pt x="291" y="0"/>
                        <a:pt x="291" y="0"/>
                        <a:pt x="291" y="0"/>
                      </a:cubicBezTo>
                      <a:cubicBezTo>
                        <a:pt x="221" y="80"/>
                        <a:pt x="140" y="130"/>
                        <a:pt x="38" y="138"/>
                      </a:cubicBezTo>
                      <a:cubicBezTo>
                        <a:pt x="0" y="140"/>
                        <a:pt x="0" y="140"/>
                        <a:pt x="0" y="140"/>
                      </a:cubicBezTo>
                      <a:cubicBezTo>
                        <a:pt x="1" y="145"/>
                        <a:pt x="2" y="151"/>
                        <a:pt x="2" y="156"/>
                      </a:cubicBezTo>
                      <a:cubicBezTo>
                        <a:pt x="17" y="254"/>
                        <a:pt x="83" y="384"/>
                        <a:pt x="191" y="392"/>
                      </a:cubicBezTo>
                      <a:cubicBezTo>
                        <a:pt x="220" y="395"/>
                        <a:pt x="248" y="388"/>
                        <a:pt x="272" y="374"/>
                      </a:cubicBezTo>
                      <a:cubicBezTo>
                        <a:pt x="357" y="326"/>
                        <a:pt x="405" y="210"/>
                        <a:pt x="406" y="102"/>
                      </a:cubicBezTo>
                      <a:cubicBezTo>
                        <a:pt x="363" y="86"/>
                        <a:pt x="324" y="63"/>
                        <a:pt x="301" y="18"/>
                      </a:cubicBezTo>
                      <a:close/>
                    </a:path>
                  </a:pathLst>
                </a:custGeom>
                <a:solidFill>
                  <a:srgbClr val="FFF2CC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350"/>
                    <a:buFont typeface="Verdana"/>
                    <a:buNone/>
                  </a:pPr>
                  <a:endParaRPr sz="1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" name="Google Shape;196;p14"/>
                <p:cNvSpPr/>
                <p:nvPr/>
              </p:nvSpPr>
              <p:spPr>
                <a:xfrm>
                  <a:off x="8206561" y="2990218"/>
                  <a:ext cx="45679" cy="22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" h="57" extrusionOk="0">
                      <a:moveTo>
                        <a:pt x="28" y="0"/>
                      </a:move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83" y="0"/>
                        <a:pt x="83" y="0"/>
                        <a:pt x="83" y="0"/>
                      </a:cubicBezTo>
                      <a:cubicBezTo>
                        <a:pt x="83" y="0"/>
                        <a:pt x="83" y="0"/>
                        <a:pt x="84" y="0"/>
                      </a:cubicBezTo>
                      <a:cubicBezTo>
                        <a:pt x="112" y="20"/>
                        <a:pt x="112" y="20"/>
                        <a:pt x="112" y="20"/>
                      </a:cubicBezTo>
                      <a:cubicBezTo>
                        <a:pt x="113" y="20"/>
                        <a:pt x="113" y="21"/>
                        <a:pt x="112" y="21"/>
                      </a:cubicBezTo>
                      <a:cubicBezTo>
                        <a:pt x="82" y="56"/>
                        <a:pt x="82" y="56"/>
                        <a:pt x="82" y="56"/>
                      </a:cubicBezTo>
                      <a:cubicBezTo>
                        <a:pt x="82" y="56"/>
                        <a:pt x="82" y="57"/>
                        <a:pt x="81" y="57"/>
                      </a:cubicBezTo>
                      <a:cubicBezTo>
                        <a:pt x="31" y="57"/>
                        <a:pt x="31" y="57"/>
                        <a:pt x="31" y="57"/>
                      </a:cubicBezTo>
                      <a:cubicBezTo>
                        <a:pt x="31" y="57"/>
                        <a:pt x="30" y="56"/>
                        <a:pt x="30" y="56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21"/>
                        <a:pt x="0" y="20"/>
                        <a:pt x="0" y="2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lose/>
                    </a:path>
                  </a:pathLst>
                </a:custGeom>
                <a:solidFill>
                  <a:srgbClr val="44546A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350"/>
                    <a:buFont typeface="Verdana"/>
                    <a:buNone/>
                  </a:pPr>
                  <a:endParaRPr sz="135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97" name="Google Shape;197;p14"/>
            <p:cNvGrpSpPr/>
            <p:nvPr/>
          </p:nvGrpSpPr>
          <p:grpSpPr>
            <a:xfrm>
              <a:off x="4742772" y="2138049"/>
              <a:ext cx="768189" cy="318894"/>
              <a:chOff x="7677760" y="2904997"/>
              <a:chExt cx="885150" cy="407176"/>
            </a:xfrm>
          </p:grpSpPr>
          <p:pic>
            <p:nvPicPr>
              <p:cNvPr id="198" name="Google Shape;198;p14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7677760" y="2904997"/>
                <a:ext cx="356645" cy="34173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9" name="Google Shape;199;p14"/>
              <p:cNvSpPr txBox="1"/>
              <p:nvPr/>
            </p:nvSpPr>
            <p:spPr>
              <a:xfrm>
                <a:off x="7923010" y="2993873"/>
                <a:ext cx="639900" cy="31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Calibri"/>
                  <a:buNone/>
                </a:pPr>
                <a:r>
                  <a:rPr lang="en-US" sz="10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DevOps</a:t>
                </a:r>
                <a:endParaRPr/>
              </a:p>
            </p:txBody>
          </p:sp>
        </p:grpSp>
        <p:sp>
          <p:nvSpPr>
            <p:cNvPr id="200" name="Google Shape;200;p14"/>
            <p:cNvSpPr txBox="1"/>
            <p:nvPr/>
          </p:nvSpPr>
          <p:spPr>
            <a:xfrm>
              <a:off x="4006426" y="1630620"/>
              <a:ext cx="5778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Calibri"/>
                <a:buNone/>
              </a:pPr>
              <a:r>
                <a:rPr lang="en-US" sz="105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Manual</a:t>
              </a:r>
              <a:endParaRPr/>
            </a:p>
          </p:txBody>
        </p:sp>
        <p:sp>
          <p:nvSpPr>
            <p:cNvPr id="201" name="Google Shape;201;p14"/>
            <p:cNvSpPr txBox="1"/>
            <p:nvPr/>
          </p:nvSpPr>
          <p:spPr>
            <a:xfrm>
              <a:off x="4693269" y="1627483"/>
              <a:ext cx="701835" cy="514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Calibri"/>
                <a:buNone/>
              </a:pPr>
              <a:r>
                <a:rPr lang="en-US" sz="9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Automated based on Condition</a:t>
              </a:r>
              <a:endParaRPr/>
            </a:p>
          </p:txBody>
        </p:sp>
        <p:cxnSp>
          <p:nvCxnSpPr>
            <p:cNvPr id="202" name="Google Shape;202;p14"/>
            <p:cNvCxnSpPr>
              <a:stCxn id="188" idx="2"/>
              <a:endCxn id="188" idx="0"/>
            </p:cNvCxnSpPr>
            <p:nvPr/>
          </p:nvCxnSpPr>
          <p:spPr>
            <a:xfrm rot="10800000">
              <a:off x="4660444" y="1545422"/>
              <a:ext cx="0" cy="871200"/>
            </a:xfrm>
            <a:prstGeom prst="straightConnector1">
              <a:avLst/>
            </a:prstGeom>
            <a:noFill/>
            <a:ln w="57150" cap="flat" cmpd="sng">
              <a:solidFill>
                <a:srgbClr val="5B9BD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03" name="Google Shape;203;p14"/>
          <p:cNvGrpSpPr/>
          <p:nvPr/>
        </p:nvGrpSpPr>
        <p:grpSpPr>
          <a:xfrm>
            <a:off x="10472656" y="1460645"/>
            <a:ext cx="1072405" cy="829217"/>
            <a:chOff x="1725538" y="2423334"/>
            <a:chExt cx="1213327" cy="902166"/>
          </a:xfrm>
        </p:grpSpPr>
        <p:sp>
          <p:nvSpPr>
            <p:cNvPr id="204" name="Google Shape;204;p14"/>
            <p:cNvSpPr/>
            <p:nvPr/>
          </p:nvSpPr>
          <p:spPr>
            <a:xfrm>
              <a:off x="1725538" y="2423334"/>
              <a:ext cx="1213327" cy="902166"/>
            </a:xfrm>
            <a:prstGeom prst="rect">
              <a:avLst/>
            </a:prstGeom>
            <a:solidFill>
              <a:srgbClr val="A8D08C"/>
            </a:solidFill>
            <a:ln w="1905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925" tIns="36450" rIns="72925" bIns="3645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US" sz="11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Build</a:t>
              </a:r>
              <a:endParaRPr/>
            </a:p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US" sz="11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success</a:t>
              </a:r>
              <a:endParaRPr sz="1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5" name="Google Shape;205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085551" y="2935640"/>
              <a:ext cx="356645" cy="34173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6" name="Google Shape;206;p14"/>
          <p:cNvSpPr/>
          <p:nvPr/>
        </p:nvSpPr>
        <p:spPr>
          <a:xfrm>
            <a:off x="3464577" y="5109585"/>
            <a:ext cx="1072405" cy="702762"/>
          </a:xfrm>
          <a:prstGeom prst="rect">
            <a:avLst/>
          </a:prstGeom>
          <a:solidFill>
            <a:srgbClr val="A8D08C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925" tIns="36450" rIns="72925" bIns="36450" anchor="ctr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 Success</a:t>
            </a:r>
            <a:endParaRPr sz="1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7" name="Google Shape;207;p14"/>
          <p:cNvCxnSpPr/>
          <p:nvPr/>
        </p:nvCxnSpPr>
        <p:spPr>
          <a:xfrm flipH="1">
            <a:off x="3072562" y="5424841"/>
            <a:ext cx="339832" cy="5494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08" name="Google Shape;20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05903" y="5521699"/>
            <a:ext cx="315222" cy="3141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14"/>
          <p:cNvCxnSpPr>
            <a:stCxn id="204" idx="2"/>
            <a:endCxn id="128" idx="0"/>
          </p:cNvCxnSpPr>
          <p:nvPr/>
        </p:nvCxnSpPr>
        <p:spPr>
          <a:xfrm>
            <a:off x="11008858" y="2289862"/>
            <a:ext cx="4200" cy="41880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0" name="Google Shape;210;p14"/>
          <p:cNvCxnSpPr/>
          <p:nvPr/>
        </p:nvCxnSpPr>
        <p:spPr>
          <a:xfrm>
            <a:off x="11006727" y="1140205"/>
            <a:ext cx="0" cy="311793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1" name="Google Shape;211;p14"/>
          <p:cNvCxnSpPr>
            <a:stCxn id="183" idx="0"/>
            <a:endCxn id="173" idx="1"/>
          </p:cNvCxnSpPr>
          <p:nvPr/>
        </p:nvCxnSpPr>
        <p:spPr>
          <a:xfrm rot="-5400000">
            <a:off x="2525083" y="4124618"/>
            <a:ext cx="807000" cy="1191000"/>
          </a:xfrm>
          <a:prstGeom prst="bentConnector2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1_Content and Image Layouts">
  <a:themeElements>
    <a:clrScheme name="Custom 11">
      <a:dk1>
        <a:srgbClr val="000000"/>
      </a:dk1>
      <a:lt1>
        <a:srgbClr val="FFFFFF"/>
      </a:lt1>
      <a:dk2>
        <a:srgbClr val="0070AD"/>
      </a:dk2>
      <a:lt2>
        <a:srgbClr val="EDEDED"/>
      </a:lt2>
      <a:accent1>
        <a:srgbClr val="80B8D6"/>
      </a:accent1>
      <a:accent2>
        <a:srgbClr val="12ABDB"/>
      </a:accent2>
      <a:accent3>
        <a:srgbClr val="431060"/>
      </a:accent3>
      <a:accent4>
        <a:srgbClr val="FF304C"/>
      </a:accent4>
      <a:accent5>
        <a:srgbClr val="95D934"/>
      </a:accent5>
      <a:accent6>
        <a:srgbClr val="0F999C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Custom</PresentationFormat>
  <Paragraphs>48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1_Content and Image Layouts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sudesh</dc:creator>
  <cp:lastModifiedBy>sudesh</cp:lastModifiedBy>
  <cp:revision>2</cp:revision>
  <dcterms:modified xsi:type="dcterms:W3CDTF">2019-08-05T19:35:30Z</dcterms:modified>
</cp:coreProperties>
</file>