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1376-0399-4A5A-9491-734737A514EB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5346-183E-4EC0-8F9C-A4FE4497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2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1376-0399-4A5A-9491-734737A514EB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5346-183E-4EC0-8F9C-A4FE4497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1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1376-0399-4A5A-9491-734737A514EB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5346-183E-4EC0-8F9C-A4FE4497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9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1376-0399-4A5A-9491-734737A514EB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5346-183E-4EC0-8F9C-A4FE4497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1376-0399-4A5A-9491-734737A514EB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5346-183E-4EC0-8F9C-A4FE4497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9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1376-0399-4A5A-9491-734737A514EB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5346-183E-4EC0-8F9C-A4FE4497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3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1376-0399-4A5A-9491-734737A514EB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5346-183E-4EC0-8F9C-A4FE4497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9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1376-0399-4A5A-9491-734737A514EB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5346-183E-4EC0-8F9C-A4FE4497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1376-0399-4A5A-9491-734737A514EB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5346-183E-4EC0-8F9C-A4FE4497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2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1376-0399-4A5A-9491-734737A514EB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5346-183E-4EC0-8F9C-A4FE4497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0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1376-0399-4A5A-9491-734737A514EB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5346-183E-4EC0-8F9C-A4FE4497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9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A1376-0399-4A5A-9491-734737A514EB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45346-183E-4EC0-8F9C-A4FE4497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0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7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67279" y="4253590"/>
            <a:ext cx="12884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3.3 V power</a:t>
            </a:r>
            <a:endParaRPr lang="en-US" sz="1400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6503035" y="2445746"/>
            <a:ext cx="2499226" cy="548717"/>
          </a:xfrm>
          <a:prstGeom prst="bentConnector3">
            <a:avLst>
              <a:gd name="adj1" fmla="val 998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29" idx="0"/>
          </p:cNvCxnSpPr>
          <p:nvPr/>
        </p:nvCxnSpPr>
        <p:spPr>
          <a:xfrm rot="10800000" flipV="1">
            <a:off x="2410693" y="2466528"/>
            <a:ext cx="2855207" cy="10866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173" y="2169326"/>
            <a:ext cx="1355147" cy="67757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894987" y="1993266"/>
            <a:ext cx="194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Resistor 10 k Ohm</a:t>
            </a:r>
          </a:p>
        </p:txBody>
      </p:sp>
      <p:sp>
        <p:nvSpPr>
          <p:cNvPr id="29" name="Oval 28"/>
          <p:cNvSpPr/>
          <p:nvPr/>
        </p:nvSpPr>
        <p:spPr>
          <a:xfrm>
            <a:off x="2169103" y="3553180"/>
            <a:ext cx="483178" cy="417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911928" y="4038147"/>
            <a:ext cx="117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Analog A0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183" y="2864877"/>
            <a:ext cx="563275" cy="1084752"/>
          </a:xfrm>
          <a:prstGeom prst="rect">
            <a:avLst/>
          </a:prstGeom>
        </p:spPr>
      </p:pic>
      <p:sp>
        <p:nvSpPr>
          <p:cNvPr id="1025" name="Rectangle 1024"/>
          <p:cNvSpPr/>
          <p:nvPr/>
        </p:nvSpPr>
        <p:spPr>
          <a:xfrm>
            <a:off x="9667279" y="3353828"/>
            <a:ext cx="758536" cy="66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10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122" y="772328"/>
            <a:ext cx="1382425" cy="974396"/>
          </a:xfrm>
          <a:prstGeom prst="rect">
            <a:avLst/>
          </a:prstGeom>
        </p:spPr>
      </p:pic>
      <p:cxnSp>
        <p:nvCxnSpPr>
          <p:cNvPr id="1032" name="Elbow Connector 1031"/>
          <p:cNvCxnSpPr>
            <a:endCxn id="1025" idx="0"/>
          </p:cNvCxnSpPr>
          <p:nvPr/>
        </p:nvCxnSpPr>
        <p:spPr>
          <a:xfrm>
            <a:off x="6330987" y="1388202"/>
            <a:ext cx="3715560" cy="19656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169103" y="5810880"/>
            <a:ext cx="483178" cy="417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0" name="Elbow Connector 1049"/>
          <p:cNvCxnSpPr>
            <a:endCxn id="29" idx="0"/>
          </p:cNvCxnSpPr>
          <p:nvPr/>
        </p:nvCxnSpPr>
        <p:spPr>
          <a:xfrm rot="10800000" flipV="1">
            <a:off x="2410692" y="1388202"/>
            <a:ext cx="2524990" cy="21649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61690" y="4238199"/>
            <a:ext cx="12884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Ground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823606" y="6228111"/>
            <a:ext cx="117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GPIO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039808" y="418270"/>
            <a:ext cx="117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LDR</a:t>
            </a:r>
          </a:p>
        </p:txBody>
      </p:sp>
      <p:pic>
        <p:nvPicPr>
          <p:cNvPr id="1051" name="Picture 10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414046" y="5165463"/>
            <a:ext cx="1232629" cy="1444293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422" y="5717361"/>
            <a:ext cx="1355147" cy="677574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179282" y="5344321"/>
            <a:ext cx="194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Resistor 330 Ohm</a:t>
            </a:r>
          </a:p>
        </p:txBody>
      </p:sp>
      <p:cxnSp>
        <p:nvCxnSpPr>
          <p:cNvPr id="33" name="Elbow Connector 32"/>
          <p:cNvCxnSpPr/>
          <p:nvPr/>
        </p:nvCxnSpPr>
        <p:spPr>
          <a:xfrm rot="5400000" flipH="1" flipV="1">
            <a:off x="6160977" y="3173300"/>
            <a:ext cx="3405445" cy="2277127"/>
          </a:xfrm>
          <a:prstGeom prst="bentConnector3">
            <a:avLst>
              <a:gd name="adj1" fmla="val 914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818671" y="5991062"/>
            <a:ext cx="603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581521" y="6014584"/>
            <a:ext cx="893901" cy="17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505509" y="4896903"/>
            <a:ext cx="106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190991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Mahadeva, Sudeep Mohan</dc:creator>
  <cp:lastModifiedBy>Mahadeva, Sudeep Mohan</cp:lastModifiedBy>
  <cp:revision>4</cp:revision>
  <dcterms:created xsi:type="dcterms:W3CDTF">2019-12-31T12:46:53Z</dcterms:created>
  <dcterms:modified xsi:type="dcterms:W3CDTF">2019-12-31T13:12:43Z</dcterms:modified>
</cp:coreProperties>
</file>