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odoni FLF Italics" charset="1" panose="02000603090000090003"/>
      <p:regular r:id="rId22"/>
    </p:embeddedFont>
    <p:embeddedFont>
      <p:font typeface="Trocchi" charset="1" panose="00000500000000000000"/>
      <p:regular r:id="rId23"/>
    </p:embeddedFont>
    <p:embeddedFont>
      <p:font typeface="Arimo Italics" charset="1" panose="020B0604020202090204"/>
      <p:regular r:id="rId24"/>
    </p:embeddedFont>
    <p:embeddedFont>
      <p:font typeface="Bodoni FLF Bold Italics" charset="1" panose="0200080309000009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5708" y="-2383592"/>
            <a:ext cx="4767184" cy="476718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3492" y="8746101"/>
            <a:ext cx="3521040" cy="35210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63492" y="489969"/>
            <a:ext cx="15933475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31"/>
              </a:lnSpc>
            </a:pPr>
            <a:r>
              <a:rPr lang="en-US" sz="10026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Crop Recommendation System Using Machine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53102" y="7281156"/>
            <a:ext cx="670907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545454"/>
                </a:solidFill>
                <a:latin typeface="Trocchi"/>
                <a:ea typeface="Trocchi"/>
                <a:cs typeface="Trocchi"/>
                <a:sym typeface="Trocchi"/>
              </a:rPr>
              <a:t>Pathlavath Sudeendra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545454"/>
                </a:solidFill>
                <a:latin typeface="Arimo Italics"/>
                <a:ea typeface="Arimo Italics"/>
                <a:cs typeface="Arimo Italics"/>
                <a:sym typeface="Arimo Italics"/>
              </a:rPr>
              <a:t>2021BCS-052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23608" y="4268470"/>
            <a:ext cx="9484031" cy="87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271905"/>
                </a:solidFill>
                <a:latin typeface="Bodoni FLF Bold Italics"/>
                <a:ea typeface="Bodoni FLF Bold Italics"/>
                <a:cs typeface="Bodoni FLF Bold Italics"/>
                <a:sym typeface="Bodoni FLF Bold Italics"/>
              </a:rPr>
              <a:t>Supervisor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84532" y="5327413"/>
            <a:ext cx="8037964" cy="83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271905"/>
                </a:solidFill>
                <a:latin typeface="Trocchi"/>
                <a:ea typeface="Trocchi"/>
                <a:cs typeface="Trocchi"/>
                <a:sym typeface="Trocchi"/>
              </a:rPr>
              <a:t>Prof. Shashikala Tapaswi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993586" y="471487"/>
            <a:ext cx="11859785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Model Exploration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0126" y="1664205"/>
            <a:ext cx="16230600" cy="1256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I have explored these models, and their contributions to the Crop Recommendation System are detailed below: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32511"/>
            <a:ext cx="16230600" cy="669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5" indent="-345443" lvl="1">
              <a:lnSpc>
                <a:spcPts val="48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Logistic Regression: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Used as a baseline model to understand initial relationships between environmental features and crop suitability. It provided fundamental insights but struggled with capturing complex interactions.</a:t>
            </a:r>
          </a:p>
          <a:p>
            <a:pPr algn="just" marL="690885" indent="-345443" lvl="1">
              <a:lnSpc>
                <a:spcPts val="48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Decision Tree: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Offered clear decision paths and insights into feature importance, helping with straightforward recommendations. Its tendency to overfit required careful pruning to improve generalization.</a:t>
            </a:r>
          </a:p>
          <a:p>
            <a:pPr algn="just" marL="690885" indent="-345443" lvl="1">
              <a:lnSpc>
                <a:spcPts val="48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Random Forest: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Enhanced accuracy significantly by combining multiple decision trees, effectively managing complex data interactions and reducing overfitting, which was crucial for reliable recommendations.</a:t>
            </a:r>
          </a:p>
          <a:p>
            <a:pPr algn="just">
              <a:lnSpc>
                <a:spcPts val="51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8095" y="538581"/>
            <a:ext cx="16494809" cy="12668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5" indent="-345443" lvl="1">
              <a:lnSpc>
                <a:spcPts val="512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Bagging Classifier: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Improved model stability and overall accuracy by aggregating predictions from multiple models, reducing variance and making the recommendations more reliable.</a:t>
            </a:r>
          </a:p>
          <a:p>
            <a:pPr algn="just" marL="690885" indent="-345443" lvl="1">
              <a:lnSpc>
                <a:spcPts val="512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Gradient Boosting: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Increased prediction accuracy by focusing on correcting errors from previous models, refining recommendations, though it required careful tuning to prevent overfitting.</a:t>
            </a:r>
          </a:p>
          <a:p>
            <a:pPr algn="just" marL="690885" indent="-345443" lvl="1">
              <a:lnSpc>
                <a:spcPts val="512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Support Vector Machine (SVM):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Excelled in handling high-dimensional data and modeling non-linear relationships, enhancing performance on complex datasets, but was computationally intensive and needed careful parameter tuning.</a:t>
            </a:r>
          </a:p>
          <a:p>
            <a:pPr algn="just" marL="690885" indent="-345443" lvl="1">
              <a:lnSpc>
                <a:spcPts val="512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K-Nearest Neighbors (KNN):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Captured non-linear relationships between features and crop types effectively, providing accurate recommendations, but required management of computational load and sensitivity to noise.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60483" y="1481138"/>
            <a:ext cx="11064307" cy="3378647"/>
          </a:xfrm>
          <a:custGeom>
            <a:avLst/>
            <a:gdLst/>
            <a:ahLst/>
            <a:cxnLst/>
            <a:rect r="r" b="b" t="t" l="l"/>
            <a:pathLst>
              <a:path h="3378647" w="11064307">
                <a:moveTo>
                  <a:pt x="0" y="0"/>
                </a:moveTo>
                <a:lnTo>
                  <a:pt x="11064307" y="0"/>
                </a:lnTo>
                <a:lnTo>
                  <a:pt x="11064307" y="3378646"/>
                </a:lnTo>
                <a:lnTo>
                  <a:pt x="0" y="3378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95342" y="6444316"/>
            <a:ext cx="11329448" cy="1820554"/>
          </a:xfrm>
          <a:custGeom>
            <a:avLst/>
            <a:gdLst/>
            <a:ahLst/>
            <a:cxnLst/>
            <a:rect r="r" b="b" t="t" l="l"/>
            <a:pathLst>
              <a:path h="1820554" w="11329448">
                <a:moveTo>
                  <a:pt x="0" y="0"/>
                </a:moveTo>
                <a:lnTo>
                  <a:pt x="11329448" y="0"/>
                </a:lnTo>
                <a:lnTo>
                  <a:pt x="11329448" y="1820555"/>
                </a:lnTo>
                <a:lnTo>
                  <a:pt x="0" y="1820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1339" y="471487"/>
            <a:ext cx="2864346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8243" y="5382394"/>
            <a:ext cx="8603878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Performance Comparision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94016" y="4898778"/>
            <a:ext cx="16230600" cy="5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2"/>
              </a:lnSpc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Figure 2 :Comparison Table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59873" y="8455371"/>
            <a:ext cx="14827517" cy="108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4"/>
              </a:lnSpc>
            </a:pPr>
            <a:r>
              <a:rPr lang="en-US" sz="2923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Figure 3 :Model Comparison with Previous Model</a:t>
            </a:r>
          </a:p>
          <a:p>
            <a:pPr algn="just">
              <a:lnSpc>
                <a:spcPts val="441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6494145" y="4269105"/>
            <a:ext cx="160972" cy="149542"/>
            <a:chOff x="0" y="0"/>
            <a:chExt cx="214630" cy="1993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530" y="48260"/>
              <a:ext cx="115570" cy="102870"/>
            </a:xfrm>
            <a:custGeom>
              <a:avLst/>
              <a:gdLst/>
              <a:ahLst/>
              <a:cxnLst/>
              <a:rect r="r" b="b" t="t" l="l"/>
              <a:pathLst>
                <a:path h="102870" w="115570">
                  <a:moveTo>
                    <a:pt x="81280" y="66040"/>
                  </a:moveTo>
                  <a:cubicBezTo>
                    <a:pt x="13970" y="99060"/>
                    <a:pt x="5080" y="91440"/>
                    <a:pt x="3810" y="85090"/>
                  </a:cubicBezTo>
                  <a:cubicBezTo>
                    <a:pt x="1270" y="77470"/>
                    <a:pt x="2540" y="66040"/>
                    <a:pt x="8890" y="57150"/>
                  </a:cubicBezTo>
                  <a:cubicBezTo>
                    <a:pt x="21590" y="39370"/>
                    <a:pt x="68580" y="2540"/>
                    <a:pt x="87630" y="2540"/>
                  </a:cubicBezTo>
                  <a:cubicBezTo>
                    <a:pt x="99060" y="2540"/>
                    <a:pt x="110490" y="12700"/>
                    <a:pt x="113030" y="20320"/>
                  </a:cubicBezTo>
                  <a:cubicBezTo>
                    <a:pt x="115570" y="27940"/>
                    <a:pt x="109220" y="44450"/>
                    <a:pt x="102870" y="49530"/>
                  </a:cubicBezTo>
                  <a:cubicBezTo>
                    <a:pt x="96520" y="53340"/>
                    <a:pt x="85090" y="53340"/>
                    <a:pt x="78740" y="50800"/>
                  </a:cubicBezTo>
                  <a:cubicBezTo>
                    <a:pt x="72390" y="48260"/>
                    <a:pt x="64770" y="39370"/>
                    <a:pt x="63500" y="33020"/>
                  </a:cubicBezTo>
                  <a:cubicBezTo>
                    <a:pt x="62230" y="25400"/>
                    <a:pt x="66040" y="15240"/>
                    <a:pt x="71120" y="10160"/>
                  </a:cubicBezTo>
                  <a:cubicBezTo>
                    <a:pt x="76200" y="5080"/>
                    <a:pt x="86360" y="0"/>
                    <a:pt x="93980" y="2540"/>
                  </a:cubicBezTo>
                  <a:cubicBezTo>
                    <a:pt x="101600" y="6350"/>
                    <a:pt x="114300" y="22860"/>
                    <a:pt x="113030" y="34290"/>
                  </a:cubicBezTo>
                  <a:cubicBezTo>
                    <a:pt x="111760" y="48260"/>
                    <a:pt x="80010" y="71120"/>
                    <a:pt x="63500" y="82550"/>
                  </a:cubicBezTo>
                  <a:cubicBezTo>
                    <a:pt x="49530" y="91440"/>
                    <a:pt x="31750" y="102870"/>
                    <a:pt x="21590" y="100330"/>
                  </a:cubicBezTo>
                  <a:cubicBezTo>
                    <a:pt x="12700" y="97790"/>
                    <a:pt x="0" y="82550"/>
                    <a:pt x="1270" y="72390"/>
                  </a:cubicBezTo>
                  <a:cubicBezTo>
                    <a:pt x="3810" y="57150"/>
                    <a:pt x="49530" y="21590"/>
                    <a:pt x="66040" y="21590"/>
                  </a:cubicBezTo>
                  <a:cubicBezTo>
                    <a:pt x="74930" y="20320"/>
                    <a:pt x="86360" y="30480"/>
                    <a:pt x="88900" y="38100"/>
                  </a:cubicBezTo>
                  <a:cubicBezTo>
                    <a:pt x="91440" y="45720"/>
                    <a:pt x="81280" y="66040"/>
                    <a:pt x="81280" y="6604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5841682" y="4251960"/>
            <a:ext cx="841057" cy="186690"/>
            <a:chOff x="0" y="0"/>
            <a:chExt cx="1121410" cy="2489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6990" y="46990"/>
              <a:ext cx="1024890" cy="161290"/>
            </a:xfrm>
            <a:custGeom>
              <a:avLst/>
              <a:gdLst/>
              <a:ahLst/>
              <a:cxnLst/>
              <a:rect r="r" b="b" t="t" l="l"/>
              <a:pathLst>
                <a:path h="161290" w="1024890">
                  <a:moveTo>
                    <a:pt x="1007110" y="62230"/>
                  </a:moveTo>
                  <a:cubicBezTo>
                    <a:pt x="900430" y="115570"/>
                    <a:pt x="876300" y="114300"/>
                    <a:pt x="868680" y="105410"/>
                  </a:cubicBezTo>
                  <a:cubicBezTo>
                    <a:pt x="862330" y="97790"/>
                    <a:pt x="861060" y="76200"/>
                    <a:pt x="868680" y="67310"/>
                  </a:cubicBezTo>
                  <a:cubicBezTo>
                    <a:pt x="882650" y="52070"/>
                    <a:pt x="969010" y="48260"/>
                    <a:pt x="986790" y="60960"/>
                  </a:cubicBezTo>
                  <a:cubicBezTo>
                    <a:pt x="996950" y="68580"/>
                    <a:pt x="1000760" y="90170"/>
                    <a:pt x="995680" y="97790"/>
                  </a:cubicBezTo>
                  <a:cubicBezTo>
                    <a:pt x="990600" y="107950"/>
                    <a:pt x="963930" y="111760"/>
                    <a:pt x="949960" y="111760"/>
                  </a:cubicBezTo>
                  <a:cubicBezTo>
                    <a:pt x="937260" y="111760"/>
                    <a:pt x="922020" y="107950"/>
                    <a:pt x="915670" y="100330"/>
                  </a:cubicBezTo>
                  <a:cubicBezTo>
                    <a:pt x="909320" y="92710"/>
                    <a:pt x="910590" y="73660"/>
                    <a:pt x="914400" y="62230"/>
                  </a:cubicBezTo>
                  <a:cubicBezTo>
                    <a:pt x="918210" y="50800"/>
                    <a:pt x="930910" y="36830"/>
                    <a:pt x="942340" y="33020"/>
                  </a:cubicBezTo>
                  <a:cubicBezTo>
                    <a:pt x="951230" y="29210"/>
                    <a:pt x="965200" y="30480"/>
                    <a:pt x="970280" y="36830"/>
                  </a:cubicBezTo>
                  <a:cubicBezTo>
                    <a:pt x="976630" y="43180"/>
                    <a:pt x="976630" y="63500"/>
                    <a:pt x="970280" y="74930"/>
                  </a:cubicBezTo>
                  <a:cubicBezTo>
                    <a:pt x="960120" y="90170"/>
                    <a:pt x="916940" y="111760"/>
                    <a:pt x="899160" y="110490"/>
                  </a:cubicBezTo>
                  <a:cubicBezTo>
                    <a:pt x="889000" y="110490"/>
                    <a:pt x="877570" y="102870"/>
                    <a:pt x="875030" y="96520"/>
                  </a:cubicBezTo>
                  <a:cubicBezTo>
                    <a:pt x="871220" y="87630"/>
                    <a:pt x="875030" y="71120"/>
                    <a:pt x="885190" y="63500"/>
                  </a:cubicBezTo>
                  <a:cubicBezTo>
                    <a:pt x="900430" y="50800"/>
                    <a:pt x="956310" y="52070"/>
                    <a:pt x="980440" y="55880"/>
                  </a:cubicBezTo>
                  <a:cubicBezTo>
                    <a:pt x="994410" y="58420"/>
                    <a:pt x="1008380" y="60960"/>
                    <a:pt x="1013460" y="68580"/>
                  </a:cubicBezTo>
                  <a:cubicBezTo>
                    <a:pt x="1017270" y="76200"/>
                    <a:pt x="1012190" y="99060"/>
                    <a:pt x="1004570" y="105410"/>
                  </a:cubicBezTo>
                  <a:cubicBezTo>
                    <a:pt x="994410" y="113030"/>
                    <a:pt x="960120" y="113030"/>
                    <a:pt x="951230" y="102870"/>
                  </a:cubicBezTo>
                  <a:cubicBezTo>
                    <a:pt x="942340" y="93980"/>
                    <a:pt x="944880" y="50800"/>
                    <a:pt x="952500" y="44450"/>
                  </a:cubicBezTo>
                  <a:cubicBezTo>
                    <a:pt x="957580" y="41910"/>
                    <a:pt x="977900" y="50800"/>
                    <a:pt x="977900" y="53340"/>
                  </a:cubicBezTo>
                  <a:cubicBezTo>
                    <a:pt x="977900" y="55880"/>
                    <a:pt x="952500" y="58420"/>
                    <a:pt x="951230" y="63500"/>
                  </a:cubicBezTo>
                  <a:cubicBezTo>
                    <a:pt x="949960" y="68580"/>
                    <a:pt x="967740" y="74930"/>
                    <a:pt x="970280" y="83820"/>
                  </a:cubicBezTo>
                  <a:cubicBezTo>
                    <a:pt x="972820" y="91440"/>
                    <a:pt x="971550" y="102870"/>
                    <a:pt x="967740" y="111760"/>
                  </a:cubicBezTo>
                  <a:cubicBezTo>
                    <a:pt x="963930" y="119380"/>
                    <a:pt x="956310" y="128270"/>
                    <a:pt x="948690" y="132080"/>
                  </a:cubicBezTo>
                  <a:cubicBezTo>
                    <a:pt x="939800" y="135890"/>
                    <a:pt x="932180" y="134620"/>
                    <a:pt x="920750" y="133350"/>
                  </a:cubicBezTo>
                  <a:cubicBezTo>
                    <a:pt x="899160" y="132080"/>
                    <a:pt x="875030" y="119380"/>
                    <a:pt x="834390" y="115570"/>
                  </a:cubicBezTo>
                  <a:cubicBezTo>
                    <a:pt x="744220" y="107950"/>
                    <a:pt x="518160" y="133350"/>
                    <a:pt x="393700" y="130810"/>
                  </a:cubicBezTo>
                  <a:cubicBezTo>
                    <a:pt x="304800" y="128270"/>
                    <a:pt x="224790" y="106680"/>
                    <a:pt x="161290" y="111760"/>
                  </a:cubicBezTo>
                  <a:cubicBezTo>
                    <a:pt x="118110" y="115570"/>
                    <a:pt x="80010" y="137160"/>
                    <a:pt x="52070" y="138430"/>
                  </a:cubicBezTo>
                  <a:cubicBezTo>
                    <a:pt x="36830" y="139700"/>
                    <a:pt x="21590" y="139700"/>
                    <a:pt x="13970" y="132080"/>
                  </a:cubicBezTo>
                  <a:cubicBezTo>
                    <a:pt x="6350" y="124460"/>
                    <a:pt x="0" y="104140"/>
                    <a:pt x="3810" y="95250"/>
                  </a:cubicBezTo>
                  <a:cubicBezTo>
                    <a:pt x="7620" y="86360"/>
                    <a:pt x="17780" y="81280"/>
                    <a:pt x="34290" y="77470"/>
                  </a:cubicBezTo>
                  <a:cubicBezTo>
                    <a:pt x="74930" y="68580"/>
                    <a:pt x="242570" y="82550"/>
                    <a:pt x="274320" y="101600"/>
                  </a:cubicBezTo>
                  <a:cubicBezTo>
                    <a:pt x="285750" y="107950"/>
                    <a:pt x="290830" y="118110"/>
                    <a:pt x="290830" y="125730"/>
                  </a:cubicBezTo>
                  <a:cubicBezTo>
                    <a:pt x="289560" y="134620"/>
                    <a:pt x="276860" y="147320"/>
                    <a:pt x="267970" y="151130"/>
                  </a:cubicBezTo>
                  <a:cubicBezTo>
                    <a:pt x="257810" y="153670"/>
                    <a:pt x="241300" y="153670"/>
                    <a:pt x="233680" y="147320"/>
                  </a:cubicBezTo>
                  <a:cubicBezTo>
                    <a:pt x="224790" y="140970"/>
                    <a:pt x="214630" y="119380"/>
                    <a:pt x="218440" y="109220"/>
                  </a:cubicBezTo>
                  <a:cubicBezTo>
                    <a:pt x="224790" y="97790"/>
                    <a:pt x="248920" y="93980"/>
                    <a:pt x="274320" y="88900"/>
                  </a:cubicBezTo>
                  <a:cubicBezTo>
                    <a:pt x="327660" y="76200"/>
                    <a:pt x="435610" y="68580"/>
                    <a:pt x="528320" y="63500"/>
                  </a:cubicBezTo>
                  <a:cubicBezTo>
                    <a:pt x="642620" y="57150"/>
                    <a:pt x="871220" y="35560"/>
                    <a:pt x="906780" y="58420"/>
                  </a:cubicBezTo>
                  <a:cubicBezTo>
                    <a:pt x="915670" y="63500"/>
                    <a:pt x="916940" y="72390"/>
                    <a:pt x="916940" y="80010"/>
                  </a:cubicBezTo>
                  <a:cubicBezTo>
                    <a:pt x="916940" y="86360"/>
                    <a:pt x="910590" y="96520"/>
                    <a:pt x="905510" y="100330"/>
                  </a:cubicBezTo>
                  <a:cubicBezTo>
                    <a:pt x="899160" y="104140"/>
                    <a:pt x="887730" y="105410"/>
                    <a:pt x="881380" y="101600"/>
                  </a:cubicBezTo>
                  <a:cubicBezTo>
                    <a:pt x="873760" y="97790"/>
                    <a:pt x="866140" y="82550"/>
                    <a:pt x="866140" y="74930"/>
                  </a:cubicBezTo>
                  <a:cubicBezTo>
                    <a:pt x="867410" y="67310"/>
                    <a:pt x="875030" y="58420"/>
                    <a:pt x="881380" y="55880"/>
                  </a:cubicBezTo>
                  <a:cubicBezTo>
                    <a:pt x="887730" y="52070"/>
                    <a:pt x="899160" y="53340"/>
                    <a:pt x="904240" y="57150"/>
                  </a:cubicBezTo>
                  <a:cubicBezTo>
                    <a:pt x="910590" y="60960"/>
                    <a:pt x="916940" y="69850"/>
                    <a:pt x="916940" y="77470"/>
                  </a:cubicBezTo>
                  <a:cubicBezTo>
                    <a:pt x="916940" y="83820"/>
                    <a:pt x="914400" y="93980"/>
                    <a:pt x="906780" y="99060"/>
                  </a:cubicBezTo>
                  <a:cubicBezTo>
                    <a:pt x="894080" y="107950"/>
                    <a:pt x="869950" y="105410"/>
                    <a:pt x="834390" y="109220"/>
                  </a:cubicBezTo>
                  <a:cubicBezTo>
                    <a:pt x="736600" y="118110"/>
                    <a:pt x="355600" y="135890"/>
                    <a:pt x="285750" y="133350"/>
                  </a:cubicBezTo>
                  <a:cubicBezTo>
                    <a:pt x="270510" y="133350"/>
                    <a:pt x="259080" y="135890"/>
                    <a:pt x="256540" y="130810"/>
                  </a:cubicBezTo>
                  <a:cubicBezTo>
                    <a:pt x="252730" y="125730"/>
                    <a:pt x="262890" y="101600"/>
                    <a:pt x="267970" y="100330"/>
                  </a:cubicBezTo>
                  <a:cubicBezTo>
                    <a:pt x="274320" y="99060"/>
                    <a:pt x="290830" y="116840"/>
                    <a:pt x="290830" y="125730"/>
                  </a:cubicBezTo>
                  <a:cubicBezTo>
                    <a:pt x="289560" y="134620"/>
                    <a:pt x="280670" y="146050"/>
                    <a:pt x="267970" y="151130"/>
                  </a:cubicBezTo>
                  <a:cubicBezTo>
                    <a:pt x="237490" y="161290"/>
                    <a:pt x="133350" y="140970"/>
                    <a:pt x="93980" y="132080"/>
                  </a:cubicBezTo>
                  <a:cubicBezTo>
                    <a:pt x="71120" y="127000"/>
                    <a:pt x="52070" y="123190"/>
                    <a:pt x="43180" y="114300"/>
                  </a:cubicBezTo>
                  <a:cubicBezTo>
                    <a:pt x="36830" y="106680"/>
                    <a:pt x="31750" y="95250"/>
                    <a:pt x="35560" y="87630"/>
                  </a:cubicBezTo>
                  <a:cubicBezTo>
                    <a:pt x="45720" y="72390"/>
                    <a:pt x="106680" y="64770"/>
                    <a:pt x="153670" y="60960"/>
                  </a:cubicBezTo>
                  <a:cubicBezTo>
                    <a:pt x="223520" y="55880"/>
                    <a:pt x="314960" y="77470"/>
                    <a:pt x="411480" y="80010"/>
                  </a:cubicBezTo>
                  <a:cubicBezTo>
                    <a:pt x="534670" y="82550"/>
                    <a:pt x="736600" y="60960"/>
                    <a:pt x="830580" y="66040"/>
                  </a:cubicBezTo>
                  <a:cubicBezTo>
                    <a:pt x="877570" y="69850"/>
                    <a:pt x="932180" y="72390"/>
                    <a:pt x="935990" y="82550"/>
                  </a:cubicBezTo>
                  <a:cubicBezTo>
                    <a:pt x="938530" y="87630"/>
                    <a:pt x="924560" y="102870"/>
                    <a:pt x="919480" y="101600"/>
                  </a:cubicBezTo>
                  <a:cubicBezTo>
                    <a:pt x="914400" y="100330"/>
                    <a:pt x="908050" y="66040"/>
                    <a:pt x="910590" y="50800"/>
                  </a:cubicBezTo>
                  <a:cubicBezTo>
                    <a:pt x="913130" y="39370"/>
                    <a:pt x="919480" y="30480"/>
                    <a:pt x="929640" y="22860"/>
                  </a:cubicBezTo>
                  <a:cubicBezTo>
                    <a:pt x="942340" y="12700"/>
                    <a:pt x="974090" y="0"/>
                    <a:pt x="986790" y="3810"/>
                  </a:cubicBezTo>
                  <a:cubicBezTo>
                    <a:pt x="995680" y="5080"/>
                    <a:pt x="1003300" y="13970"/>
                    <a:pt x="1005840" y="21590"/>
                  </a:cubicBezTo>
                  <a:cubicBezTo>
                    <a:pt x="1009650" y="30480"/>
                    <a:pt x="1005840" y="43180"/>
                    <a:pt x="1003300" y="53340"/>
                  </a:cubicBezTo>
                  <a:cubicBezTo>
                    <a:pt x="1002030" y="62230"/>
                    <a:pt x="1000760" y="77470"/>
                    <a:pt x="994410" y="80010"/>
                  </a:cubicBezTo>
                  <a:cubicBezTo>
                    <a:pt x="989330" y="82550"/>
                    <a:pt x="969010" y="71120"/>
                    <a:pt x="969010" y="67310"/>
                  </a:cubicBezTo>
                  <a:cubicBezTo>
                    <a:pt x="969010" y="64770"/>
                    <a:pt x="1002030" y="58420"/>
                    <a:pt x="1009650" y="63500"/>
                  </a:cubicBezTo>
                  <a:cubicBezTo>
                    <a:pt x="1016000" y="69850"/>
                    <a:pt x="1016000" y="92710"/>
                    <a:pt x="1009650" y="101600"/>
                  </a:cubicBezTo>
                  <a:cubicBezTo>
                    <a:pt x="998220" y="114300"/>
                    <a:pt x="951230" y="113030"/>
                    <a:pt x="927100" y="111760"/>
                  </a:cubicBezTo>
                  <a:cubicBezTo>
                    <a:pt x="908050" y="111760"/>
                    <a:pt x="885190" y="110490"/>
                    <a:pt x="877570" y="101600"/>
                  </a:cubicBezTo>
                  <a:cubicBezTo>
                    <a:pt x="872490" y="93980"/>
                    <a:pt x="873760" y="77470"/>
                    <a:pt x="880110" y="67310"/>
                  </a:cubicBezTo>
                  <a:cubicBezTo>
                    <a:pt x="890270" y="52070"/>
                    <a:pt x="935990" y="27940"/>
                    <a:pt x="953770" y="29210"/>
                  </a:cubicBezTo>
                  <a:cubicBezTo>
                    <a:pt x="965200" y="31750"/>
                    <a:pt x="977900" y="43180"/>
                    <a:pt x="979170" y="52070"/>
                  </a:cubicBezTo>
                  <a:cubicBezTo>
                    <a:pt x="980440" y="62230"/>
                    <a:pt x="963930" y="87630"/>
                    <a:pt x="957580" y="87630"/>
                  </a:cubicBezTo>
                  <a:cubicBezTo>
                    <a:pt x="953770" y="87630"/>
                    <a:pt x="944880" y="66040"/>
                    <a:pt x="948690" y="60960"/>
                  </a:cubicBezTo>
                  <a:cubicBezTo>
                    <a:pt x="952500" y="55880"/>
                    <a:pt x="977900" y="57150"/>
                    <a:pt x="986790" y="60960"/>
                  </a:cubicBezTo>
                  <a:cubicBezTo>
                    <a:pt x="994410" y="64770"/>
                    <a:pt x="999490" y="73660"/>
                    <a:pt x="1000760" y="81280"/>
                  </a:cubicBezTo>
                  <a:cubicBezTo>
                    <a:pt x="1000760" y="87630"/>
                    <a:pt x="999490" y="97790"/>
                    <a:pt x="991870" y="102870"/>
                  </a:cubicBezTo>
                  <a:cubicBezTo>
                    <a:pt x="976630" y="114300"/>
                    <a:pt x="908050" y="118110"/>
                    <a:pt x="885190" y="111760"/>
                  </a:cubicBezTo>
                  <a:cubicBezTo>
                    <a:pt x="873760" y="109220"/>
                    <a:pt x="864870" y="102870"/>
                    <a:pt x="862330" y="95250"/>
                  </a:cubicBezTo>
                  <a:cubicBezTo>
                    <a:pt x="859790" y="87630"/>
                    <a:pt x="866140" y="68580"/>
                    <a:pt x="873760" y="63500"/>
                  </a:cubicBezTo>
                  <a:cubicBezTo>
                    <a:pt x="881380" y="59690"/>
                    <a:pt x="899160" y="69850"/>
                    <a:pt x="906780" y="66040"/>
                  </a:cubicBezTo>
                  <a:cubicBezTo>
                    <a:pt x="915670" y="62230"/>
                    <a:pt x="915670" y="49530"/>
                    <a:pt x="924560" y="41910"/>
                  </a:cubicBezTo>
                  <a:cubicBezTo>
                    <a:pt x="939800" y="30480"/>
                    <a:pt x="977900" y="11430"/>
                    <a:pt x="995680" y="12700"/>
                  </a:cubicBezTo>
                  <a:cubicBezTo>
                    <a:pt x="1007110" y="13970"/>
                    <a:pt x="1021080" y="24130"/>
                    <a:pt x="1023620" y="33020"/>
                  </a:cubicBezTo>
                  <a:cubicBezTo>
                    <a:pt x="1024890" y="40640"/>
                    <a:pt x="1007110" y="62230"/>
                    <a:pt x="1007110" y="622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5234940" y="4283392"/>
            <a:ext cx="374332" cy="124777"/>
            <a:chOff x="0" y="0"/>
            <a:chExt cx="499110" cy="1663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6990" y="43180"/>
              <a:ext cx="401320" cy="71120"/>
            </a:xfrm>
            <a:custGeom>
              <a:avLst/>
              <a:gdLst/>
              <a:ahLst/>
              <a:cxnLst/>
              <a:rect r="r" b="b" t="t" l="l"/>
              <a:pathLst>
                <a:path h="71120" w="401320">
                  <a:moveTo>
                    <a:pt x="375920" y="71120"/>
                  </a:moveTo>
                  <a:cubicBezTo>
                    <a:pt x="27940" y="59690"/>
                    <a:pt x="7620" y="49530"/>
                    <a:pt x="3810" y="38100"/>
                  </a:cubicBezTo>
                  <a:cubicBezTo>
                    <a:pt x="0" y="31750"/>
                    <a:pt x="3810" y="20320"/>
                    <a:pt x="8890" y="15240"/>
                  </a:cubicBezTo>
                  <a:cubicBezTo>
                    <a:pt x="15240" y="10160"/>
                    <a:pt x="31750" y="6350"/>
                    <a:pt x="39370" y="10160"/>
                  </a:cubicBezTo>
                  <a:cubicBezTo>
                    <a:pt x="45720" y="12700"/>
                    <a:pt x="52070" y="21590"/>
                    <a:pt x="53340" y="29210"/>
                  </a:cubicBezTo>
                  <a:cubicBezTo>
                    <a:pt x="54610" y="35560"/>
                    <a:pt x="49530" y="46990"/>
                    <a:pt x="44450" y="50800"/>
                  </a:cubicBezTo>
                  <a:cubicBezTo>
                    <a:pt x="39370" y="55880"/>
                    <a:pt x="29210" y="58420"/>
                    <a:pt x="21590" y="57150"/>
                  </a:cubicBezTo>
                  <a:cubicBezTo>
                    <a:pt x="15240" y="55880"/>
                    <a:pt x="6350" y="48260"/>
                    <a:pt x="3810" y="41910"/>
                  </a:cubicBezTo>
                  <a:cubicBezTo>
                    <a:pt x="1270" y="34290"/>
                    <a:pt x="2540" y="22860"/>
                    <a:pt x="7620" y="17780"/>
                  </a:cubicBezTo>
                  <a:cubicBezTo>
                    <a:pt x="11430" y="11430"/>
                    <a:pt x="19050" y="7620"/>
                    <a:pt x="27940" y="7620"/>
                  </a:cubicBezTo>
                  <a:cubicBezTo>
                    <a:pt x="43180" y="5080"/>
                    <a:pt x="58420" y="17780"/>
                    <a:pt x="85090" y="20320"/>
                  </a:cubicBezTo>
                  <a:cubicBezTo>
                    <a:pt x="144780" y="27940"/>
                    <a:pt x="342900" y="0"/>
                    <a:pt x="381000" y="21590"/>
                  </a:cubicBezTo>
                  <a:cubicBezTo>
                    <a:pt x="394970" y="27940"/>
                    <a:pt x="401320" y="40640"/>
                    <a:pt x="400050" y="48260"/>
                  </a:cubicBezTo>
                  <a:cubicBezTo>
                    <a:pt x="400050" y="57150"/>
                    <a:pt x="375920" y="71120"/>
                    <a:pt x="375920" y="711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5219700" y="4272915"/>
            <a:ext cx="529590" cy="179070"/>
            <a:chOff x="0" y="0"/>
            <a:chExt cx="706120" cy="2387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9530" y="45720"/>
              <a:ext cx="607060" cy="146050"/>
            </a:xfrm>
            <a:custGeom>
              <a:avLst/>
              <a:gdLst/>
              <a:ahLst/>
              <a:cxnLst/>
              <a:rect r="r" b="b" t="t" l="l"/>
              <a:pathLst>
                <a:path h="146050" w="607060">
                  <a:moveTo>
                    <a:pt x="62230" y="16510"/>
                  </a:moveTo>
                  <a:cubicBezTo>
                    <a:pt x="144780" y="54610"/>
                    <a:pt x="147320" y="63500"/>
                    <a:pt x="146050" y="71120"/>
                  </a:cubicBezTo>
                  <a:cubicBezTo>
                    <a:pt x="144780" y="83820"/>
                    <a:pt x="130810" y="100330"/>
                    <a:pt x="115570" y="111760"/>
                  </a:cubicBezTo>
                  <a:cubicBezTo>
                    <a:pt x="93980" y="125730"/>
                    <a:pt x="41910" y="146050"/>
                    <a:pt x="21590" y="142240"/>
                  </a:cubicBezTo>
                  <a:cubicBezTo>
                    <a:pt x="11430" y="139700"/>
                    <a:pt x="2540" y="130810"/>
                    <a:pt x="1270" y="123190"/>
                  </a:cubicBezTo>
                  <a:cubicBezTo>
                    <a:pt x="0" y="114300"/>
                    <a:pt x="7620" y="101600"/>
                    <a:pt x="16510" y="92710"/>
                  </a:cubicBezTo>
                  <a:cubicBezTo>
                    <a:pt x="31750" y="81280"/>
                    <a:pt x="76200" y="63500"/>
                    <a:pt x="91440" y="69850"/>
                  </a:cubicBezTo>
                  <a:cubicBezTo>
                    <a:pt x="101600" y="73660"/>
                    <a:pt x="111760" y="93980"/>
                    <a:pt x="110490" y="102870"/>
                  </a:cubicBezTo>
                  <a:cubicBezTo>
                    <a:pt x="109220" y="110490"/>
                    <a:pt x="96520" y="118110"/>
                    <a:pt x="87630" y="120650"/>
                  </a:cubicBezTo>
                  <a:cubicBezTo>
                    <a:pt x="74930" y="121920"/>
                    <a:pt x="45720" y="114300"/>
                    <a:pt x="36830" y="105410"/>
                  </a:cubicBezTo>
                  <a:cubicBezTo>
                    <a:pt x="30480" y="97790"/>
                    <a:pt x="26670" y="85090"/>
                    <a:pt x="29210" y="77470"/>
                  </a:cubicBezTo>
                  <a:cubicBezTo>
                    <a:pt x="31750" y="69850"/>
                    <a:pt x="40640" y="64770"/>
                    <a:pt x="53340" y="59690"/>
                  </a:cubicBezTo>
                  <a:cubicBezTo>
                    <a:pt x="80010" y="50800"/>
                    <a:pt x="176530" y="46990"/>
                    <a:pt x="198120" y="58420"/>
                  </a:cubicBezTo>
                  <a:cubicBezTo>
                    <a:pt x="207010" y="62230"/>
                    <a:pt x="212090" y="69850"/>
                    <a:pt x="213360" y="77470"/>
                  </a:cubicBezTo>
                  <a:cubicBezTo>
                    <a:pt x="214630" y="83820"/>
                    <a:pt x="212090" y="93980"/>
                    <a:pt x="205740" y="99060"/>
                  </a:cubicBezTo>
                  <a:cubicBezTo>
                    <a:pt x="195580" y="107950"/>
                    <a:pt x="166370" y="110490"/>
                    <a:pt x="144780" y="111760"/>
                  </a:cubicBezTo>
                  <a:cubicBezTo>
                    <a:pt x="120650" y="113030"/>
                    <a:pt x="77470" y="114300"/>
                    <a:pt x="66040" y="104140"/>
                  </a:cubicBezTo>
                  <a:cubicBezTo>
                    <a:pt x="58420" y="97790"/>
                    <a:pt x="55880" y="83820"/>
                    <a:pt x="58420" y="76200"/>
                  </a:cubicBezTo>
                  <a:cubicBezTo>
                    <a:pt x="60960" y="69850"/>
                    <a:pt x="66040" y="64770"/>
                    <a:pt x="76200" y="60960"/>
                  </a:cubicBezTo>
                  <a:cubicBezTo>
                    <a:pt x="101600" y="50800"/>
                    <a:pt x="203200" y="39370"/>
                    <a:pt x="227330" y="52070"/>
                  </a:cubicBezTo>
                  <a:cubicBezTo>
                    <a:pt x="238760" y="58420"/>
                    <a:pt x="246380" y="73660"/>
                    <a:pt x="245110" y="81280"/>
                  </a:cubicBezTo>
                  <a:cubicBezTo>
                    <a:pt x="243840" y="90170"/>
                    <a:pt x="233680" y="97790"/>
                    <a:pt x="223520" y="101600"/>
                  </a:cubicBezTo>
                  <a:cubicBezTo>
                    <a:pt x="207010" y="107950"/>
                    <a:pt x="162560" y="107950"/>
                    <a:pt x="148590" y="99060"/>
                  </a:cubicBezTo>
                  <a:cubicBezTo>
                    <a:pt x="139700" y="92710"/>
                    <a:pt x="134620" y="81280"/>
                    <a:pt x="135890" y="72390"/>
                  </a:cubicBezTo>
                  <a:cubicBezTo>
                    <a:pt x="135890" y="66040"/>
                    <a:pt x="139700" y="58420"/>
                    <a:pt x="148590" y="53340"/>
                  </a:cubicBezTo>
                  <a:cubicBezTo>
                    <a:pt x="171450" y="40640"/>
                    <a:pt x="276860" y="38100"/>
                    <a:pt x="302260" y="48260"/>
                  </a:cubicBezTo>
                  <a:cubicBezTo>
                    <a:pt x="313690" y="53340"/>
                    <a:pt x="321310" y="62230"/>
                    <a:pt x="322580" y="69850"/>
                  </a:cubicBezTo>
                  <a:cubicBezTo>
                    <a:pt x="323850" y="76200"/>
                    <a:pt x="321310" y="86360"/>
                    <a:pt x="314960" y="91440"/>
                  </a:cubicBezTo>
                  <a:cubicBezTo>
                    <a:pt x="302260" y="102870"/>
                    <a:pt x="256540" y="104140"/>
                    <a:pt x="229870" y="105410"/>
                  </a:cubicBezTo>
                  <a:cubicBezTo>
                    <a:pt x="207010" y="106680"/>
                    <a:pt x="175260" y="109220"/>
                    <a:pt x="163830" y="100330"/>
                  </a:cubicBezTo>
                  <a:cubicBezTo>
                    <a:pt x="157480" y="95250"/>
                    <a:pt x="153670" y="85090"/>
                    <a:pt x="154940" y="78740"/>
                  </a:cubicBezTo>
                  <a:cubicBezTo>
                    <a:pt x="156210" y="71120"/>
                    <a:pt x="158750" y="63500"/>
                    <a:pt x="167640" y="58420"/>
                  </a:cubicBezTo>
                  <a:cubicBezTo>
                    <a:pt x="191770" y="45720"/>
                    <a:pt x="314960" y="36830"/>
                    <a:pt x="339090" y="48260"/>
                  </a:cubicBezTo>
                  <a:cubicBezTo>
                    <a:pt x="347980" y="52070"/>
                    <a:pt x="353060" y="59690"/>
                    <a:pt x="353060" y="67310"/>
                  </a:cubicBezTo>
                  <a:cubicBezTo>
                    <a:pt x="354330" y="74930"/>
                    <a:pt x="349250" y="86360"/>
                    <a:pt x="341630" y="92710"/>
                  </a:cubicBezTo>
                  <a:cubicBezTo>
                    <a:pt x="326390" y="102870"/>
                    <a:pt x="273050" y="106680"/>
                    <a:pt x="257810" y="99060"/>
                  </a:cubicBezTo>
                  <a:cubicBezTo>
                    <a:pt x="248920" y="93980"/>
                    <a:pt x="243840" y="81280"/>
                    <a:pt x="245110" y="73660"/>
                  </a:cubicBezTo>
                  <a:cubicBezTo>
                    <a:pt x="245110" y="64770"/>
                    <a:pt x="255270" y="52070"/>
                    <a:pt x="262890" y="50800"/>
                  </a:cubicBezTo>
                  <a:cubicBezTo>
                    <a:pt x="275590" y="50800"/>
                    <a:pt x="309880" y="87630"/>
                    <a:pt x="307340" y="99060"/>
                  </a:cubicBezTo>
                  <a:cubicBezTo>
                    <a:pt x="306070" y="110490"/>
                    <a:pt x="279400" y="118110"/>
                    <a:pt x="260350" y="121920"/>
                  </a:cubicBezTo>
                  <a:cubicBezTo>
                    <a:pt x="237490" y="127000"/>
                    <a:pt x="198120" y="129540"/>
                    <a:pt x="179070" y="123190"/>
                  </a:cubicBezTo>
                  <a:cubicBezTo>
                    <a:pt x="167640" y="118110"/>
                    <a:pt x="156210" y="109220"/>
                    <a:pt x="154940" y="100330"/>
                  </a:cubicBezTo>
                  <a:cubicBezTo>
                    <a:pt x="153670" y="92710"/>
                    <a:pt x="158750" y="81280"/>
                    <a:pt x="167640" y="74930"/>
                  </a:cubicBezTo>
                  <a:cubicBezTo>
                    <a:pt x="187960" y="62230"/>
                    <a:pt x="273050" y="57150"/>
                    <a:pt x="290830" y="68580"/>
                  </a:cubicBezTo>
                  <a:cubicBezTo>
                    <a:pt x="299720" y="74930"/>
                    <a:pt x="302260" y="87630"/>
                    <a:pt x="300990" y="95250"/>
                  </a:cubicBezTo>
                  <a:cubicBezTo>
                    <a:pt x="299720" y="102870"/>
                    <a:pt x="293370" y="109220"/>
                    <a:pt x="284480" y="113030"/>
                  </a:cubicBezTo>
                  <a:cubicBezTo>
                    <a:pt x="260350" y="124460"/>
                    <a:pt x="168910" y="124460"/>
                    <a:pt x="134620" y="116840"/>
                  </a:cubicBezTo>
                  <a:cubicBezTo>
                    <a:pt x="114300" y="113030"/>
                    <a:pt x="92710" y="104140"/>
                    <a:pt x="88900" y="93980"/>
                  </a:cubicBezTo>
                  <a:cubicBezTo>
                    <a:pt x="86360" y="85090"/>
                    <a:pt x="93980" y="69850"/>
                    <a:pt x="107950" y="60960"/>
                  </a:cubicBezTo>
                  <a:cubicBezTo>
                    <a:pt x="149860" y="33020"/>
                    <a:pt x="400050" y="12700"/>
                    <a:pt x="441960" y="30480"/>
                  </a:cubicBezTo>
                  <a:cubicBezTo>
                    <a:pt x="454660" y="34290"/>
                    <a:pt x="461010" y="43180"/>
                    <a:pt x="461010" y="52070"/>
                  </a:cubicBezTo>
                  <a:cubicBezTo>
                    <a:pt x="462280" y="59690"/>
                    <a:pt x="457200" y="69850"/>
                    <a:pt x="448310" y="77470"/>
                  </a:cubicBezTo>
                  <a:cubicBezTo>
                    <a:pt x="431800" y="90170"/>
                    <a:pt x="379730" y="105410"/>
                    <a:pt x="359410" y="101600"/>
                  </a:cubicBezTo>
                  <a:cubicBezTo>
                    <a:pt x="346710" y="99060"/>
                    <a:pt x="334010" y="88900"/>
                    <a:pt x="332740" y="80010"/>
                  </a:cubicBezTo>
                  <a:cubicBezTo>
                    <a:pt x="331470" y="72390"/>
                    <a:pt x="340360" y="57150"/>
                    <a:pt x="350520" y="52070"/>
                  </a:cubicBezTo>
                  <a:cubicBezTo>
                    <a:pt x="368300" y="41910"/>
                    <a:pt x="426720" y="49530"/>
                    <a:pt x="445770" y="57150"/>
                  </a:cubicBezTo>
                  <a:cubicBezTo>
                    <a:pt x="454660" y="60960"/>
                    <a:pt x="461010" y="66040"/>
                    <a:pt x="462280" y="72390"/>
                  </a:cubicBezTo>
                  <a:cubicBezTo>
                    <a:pt x="464820" y="80010"/>
                    <a:pt x="463550" y="92710"/>
                    <a:pt x="455930" y="100330"/>
                  </a:cubicBezTo>
                  <a:cubicBezTo>
                    <a:pt x="440690" y="114300"/>
                    <a:pt x="368300" y="124460"/>
                    <a:pt x="347980" y="116840"/>
                  </a:cubicBezTo>
                  <a:cubicBezTo>
                    <a:pt x="336550" y="113030"/>
                    <a:pt x="328930" y="104140"/>
                    <a:pt x="327660" y="95250"/>
                  </a:cubicBezTo>
                  <a:cubicBezTo>
                    <a:pt x="326390" y="87630"/>
                    <a:pt x="335280" y="72390"/>
                    <a:pt x="345440" y="67310"/>
                  </a:cubicBezTo>
                  <a:cubicBezTo>
                    <a:pt x="360680" y="59690"/>
                    <a:pt x="400050" y="62230"/>
                    <a:pt x="415290" y="69850"/>
                  </a:cubicBezTo>
                  <a:cubicBezTo>
                    <a:pt x="425450" y="74930"/>
                    <a:pt x="434340" y="83820"/>
                    <a:pt x="434340" y="91440"/>
                  </a:cubicBezTo>
                  <a:cubicBezTo>
                    <a:pt x="435610" y="100330"/>
                    <a:pt x="425450" y="114300"/>
                    <a:pt x="415290" y="119380"/>
                  </a:cubicBezTo>
                  <a:cubicBezTo>
                    <a:pt x="401320" y="127000"/>
                    <a:pt x="368300" y="124460"/>
                    <a:pt x="351790" y="120650"/>
                  </a:cubicBezTo>
                  <a:cubicBezTo>
                    <a:pt x="341630" y="116840"/>
                    <a:pt x="331470" y="110490"/>
                    <a:pt x="328930" y="104140"/>
                  </a:cubicBezTo>
                  <a:cubicBezTo>
                    <a:pt x="326390" y="96520"/>
                    <a:pt x="327660" y="83820"/>
                    <a:pt x="335280" y="76200"/>
                  </a:cubicBezTo>
                  <a:cubicBezTo>
                    <a:pt x="350520" y="58420"/>
                    <a:pt x="419100" y="43180"/>
                    <a:pt x="448310" y="38100"/>
                  </a:cubicBezTo>
                  <a:cubicBezTo>
                    <a:pt x="467360" y="35560"/>
                    <a:pt x="488950" y="31750"/>
                    <a:pt x="495300" y="38100"/>
                  </a:cubicBezTo>
                  <a:cubicBezTo>
                    <a:pt x="502920" y="45720"/>
                    <a:pt x="502920" y="68580"/>
                    <a:pt x="495300" y="76200"/>
                  </a:cubicBezTo>
                  <a:cubicBezTo>
                    <a:pt x="483870" y="87630"/>
                    <a:pt x="422910" y="86360"/>
                    <a:pt x="410210" y="74930"/>
                  </a:cubicBezTo>
                  <a:cubicBezTo>
                    <a:pt x="401320" y="68580"/>
                    <a:pt x="400050" y="49530"/>
                    <a:pt x="403860" y="41910"/>
                  </a:cubicBezTo>
                  <a:cubicBezTo>
                    <a:pt x="406400" y="35560"/>
                    <a:pt x="425450" y="26670"/>
                    <a:pt x="429260" y="29210"/>
                  </a:cubicBezTo>
                  <a:cubicBezTo>
                    <a:pt x="434340" y="34290"/>
                    <a:pt x="427990" y="77470"/>
                    <a:pt x="422910" y="80010"/>
                  </a:cubicBezTo>
                  <a:cubicBezTo>
                    <a:pt x="417830" y="81280"/>
                    <a:pt x="400050" y="62230"/>
                    <a:pt x="401320" y="53340"/>
                  </a:cubicBezTo>
                  <a:cubicBezTo>
                    <a:pt x="402590" y="45720"/>
                    <a:pt x="429260" y="27940"/>
                    <a:pt x="430530" y="29210"/>
                  </a:cubicBezTo>
                  <a:cubicBezTo>
                    <a:pt x="433070" y="30480"/>
                    <a:pt x="420370" y="60960"/>
                    <a:pt x="407670" y="66040"/>
                  </a:cubicBezTo>
                  <a:cubicBezTo>
                    <a:pt x="389890" y="74930"/>
                    <a:pt x="353060" y="50800"/>
                    <a:pt x="317500" y="49530"/>
                  </a:cubicBezTo>
                  <a:cubicBezTo>
                    <a:pt x="269240" y="45720"/>
                    <a:pt x="173990" y="71120"/>
                    <a:pt x="146050" y="58420"/>
                  </a:cubicBezTo>
                  <a:cubicBezTo>
                    <a:pt x="133350" y="52070"/>
                    <a:pt x="125730" y="38100"/>
                    <a:pt x="127000" y="30480"/>
                  </a:cubicBezTo>
                  <a:cubicBezTo>
                    <a:pt x="128270" y="21590"/>
                    <a:pt x="138430" y="11430"/>
                    <a:pt x="152400" y="7620"/>
                  </a:cubicBezTo>
                  <a:cubicBezTo>
                    <a:pt x="177800" y="1270"/>
                    <a:pt x="233680" y="35560"/>
                    <a:pt x="287020" y="43180"/>
                  </a:cubicBezTo>
                  <a:cubicBezTo>
                    <a:pt x="364490" y="54610"/>
                    <a:pt x="538480" y="35560"/>
                    <a:pt x="571500" y="53340"/>
                  </a:cubicBezTo>
                  <a:cubicBezTo>
                    <a:pt x="580390" y="58420"/>
                    <a:pt x="584200" y="66040"/>
                    <a:pt x="584200" y="73660"/>
                  </a:cubicBezTo>
                  <a:cubicBezTo>
                    <a:pt x="584200" y="81280"/>
                    <a:pt x="580390" y="91440"/>
                    <a:pt x="570230" y="99060"/>
                  </a:cubicBezTo>
                  <a:cubicBezTo>
                    <a:pt x="548640" y="114300"/>
                    <a:pt x="454660" y="132080"/>
                    <a:pt x="429260" y="121920"/>
                  </a:cubicBezTo>
                  <a:cubicBezTo>
                    <a:pt x="417830" y="118110"/>
                    <a:pt x="408940" y="104140"/>
                    <a:pt x="408940" y="95250"/>
                  </a:cubicBezTo>
                  <a:cubicBezTo>
                    <a:pt x="408940" y="87630"/>
                    <a:pt x="420370" y="76200"/>
                    <a:pt x="433070" y="72390"/>
                  </a:cubicBezTo>
                  <a:cubicBezTo>
                    <a:pt x="453390" y="63500"/>
                    <a:pt x="523240" y="64770"/>
                    <a:pt x="535940" y="78740"/>
                  </a:cubicBezTo>
                  <a:cubicBezTo>
                    <a:pt x="543560" y="86360"/>
                    <a:pt x="542290" y="109220"/>
                    <a:pt x="535940" y="116840"/>
                  </a:cubicBezTo>
                  <a:cubicBezTo>
                    <a:pt x="529590" y="123190"/>
                    <a:pt x="506730" y="124460"/>
                    <a:pt x="497840" y="120650"/>
                  </a:cubicBezTo>
                  <a:cubicBezTo>
                    <a:pt x="488950" y="116840"/>
                    <a:pt x="477520" y="101600"/>
                    <a:pt x="478790" y="92710"/>
                  </a:cubicBezTo>
                  <a:cubicBezTo>
                    <a:pt x="478790" y="85090"/>
                    <a:pt x="487680" y="76200"/>
                    <a:pt x="497840" y="71120"/>
                  </a:cubicBezTo>
                  <a:cubicBezTo>
                    <a:pt x="516890" y="62230"/>
                    <a:pt x="580390" y="60960"/>
                    <a:pt x="595630" y="72390"/>
                  </a:cubicBezTo>
                  <a:cubicBezTo>
                    <a:pt x="603250" y="78740"/>
                    <a:pt x="607060" y="93980"/>
                    <a:pt x="603250" y="101600"/>
                  </a:cubicBezTo>
                  <a:cubicBezTo>
                    <a:pt x="600710" y="109220"/>
                    <a:pt x="585470" y="119380"/>
                    <a:pt x="577850" y="116840"/>
                  </a:cubicBezTo>
                  <a:cubicBezTo>
                    <a:pt x="568960" y="115570"/>
                    <a:pt x="553720" y="96520"/>
                    <a:pt x="554990" y="87630"/>
                  </a:cubicBezTo>
                  <a:cubicBezTo>
                    <a:pt x="556260" y="80010"/>
                    <a:pt x="577850" y="64770"/>
                    <a:pt x="585470" y="67310"/>
                  </a:cubicBezTo>
                  <a:cubicBezTo>
                    <a:pt x="594360" y="68580"/>
                    <a:pt x="605790" y="90170"/>
                    <a:pt x="604520" y="99060"/>
                  </a:cubicBezTo>
                  <a:cubicBezTo>
                    <a:pt x="603250" y="105410"/>
                    <a:pt x="596900" y="111760"/>
                    <a:pt x="588010" y="115570"/>
                  </a:cubicBezTo>
                  <a:cubicBezTo>
                    <a:pt x="571500" y="124460"/>
                    <a:pt x="515620" y="129540"/>
                    <a:pt x="497840" y="120650"/>
                  </a:cubicBezTo>
                  <a:cubicBezTo>
                    <a:pt x="486410" y="115570"/>
                    <a:pt x="477520" y="101600"/>
                    <a:pt x="478790" y="92710"/>
                  </a:cubicBezTo>
                  <a:cubicBezTo>
                    <a:pt x="478790" y="83820"/>
                    <a:pt x="494030" y="72390"/>
                    <a:pt x="504190" y="69850"/>
                  </a:cubicBezTo>
                  <a:cubicBezTo>
                    <a:pt x="514350" y="68580"/>
                    <a:pt x="535940" y="74930"/>
                    <a:pt x="539750" y="82550"/>
                  </a:cubicBezTo>
                  <a:cubicBezTo>
                    <a:pt x="544830" y="91440"/>
                    <a:pt x="541020" y="113030"/>
                    <a:pt x="530860" y="119380"/>
                  </a:cubicBezTo>
                  <a:cubicBezTo>
                    <a:pt x="513080" y="133350"/>
                    <a:pt x="427990" y="125730"/>
                    <a:pt x="414020" y="113030"/>
                  </a:cubicBezTo>
                  <a:cubicBezTo>
                    <a:pt x="407670" y="106680"/>
                    <a:pt x="407670" y="96520"/>
                    <a:pt x="410210" y="90170"/>
                  </a:cubicBezTo>
                  <a:cubicBezTo>
                    <a:pt x="411480" y="82550"/>
                    <a:pt x="417830" y="77470"/>
                    <a:pt x="426720" y="72390"/>
                  </a:cubicBezTo>
                  <a:cubicBezTo>
                    <a:pt x="449580" y="60960"/>
                    <a:pt x="533400" y="43180"/>
                    <a:pt x="558800" y="50800"/>
                  </a:cubicBezTo>
                  <a:cubicBezTo>
                    <a:pt x="572770" y="54610"/>
                    <a:pt x="584200" y="64770"/>
                    <a:pt x="584200" y="72390"/>
                  </a:cubicBezTo>
                  <a:cubicBezTo>
                    <a:pt x="584200" y="81280"/>
                    <a:pt x="574040" y="95250"/>
                    <a:pt x="558800" y="101600"/>
                  </a:cubicBezTo>
                  <a:cubicBezTo>
                    <a:pt x="519430" y="118110"/>
                    <a:pt x="370840" y="101600"/>
                    <a:pt x="303530" y="96520"/>
                  </a:cubicBezTo>
                  <a:cubicBezTo>
                    <a:pt x="259080" y="92710"/>
                    <a:pt x="226060" y="88900"/>
                    <a:pt x="194310" y="80010"/>
                  </a:cubicBezTo>
                  <a:cubicBezTo>
                    <a:pt x="170180" y="71120"/>
                    <a:pt x="139700" y="60960"/>
                    <a:pt x="130810" y="48260"/>
                  </a:cubicBezTo>
                  <a:cubicBezTo>
                    <a:pt x="125730" y="39370"/>
                    <a:pt x="127000" y="25400"/>
                    <a:pt x="130810" y="19050"/>
                  </a:cubicBezTo>
                  <a:cubicBezTo>
                    <a:pt x="134620" y="12700"/>
                    <a:pt x="140970" y="10160"/>
                    <a:pt x="152400" y="7620"/>
                  </a:cubicBezTo>
                  <a:cubicBezTo>
                    <a:pt x="181610" y="0"/>
                    <a:pt x="278130" y="0"/>
                    <a:pt x="327660" y="5080"/>
                  </a:cubicBezTo>
                  <a:cubicBezTo>
                    <a:pt x="363220" y="8890"/>
                    <a:pt x="400050" y="15240"/>
                    <a:pt x="419100" y="24130"/>
                  </a:cubicBezTo>
                  <a:cubicBezTo>
                    <a:pt x="430530" y="29210"/>
                    <a:pt x="441960" y="34290"/>
                    <a:pt x="443230" y="43180"/>
                  </a:cubicBezTo>
                  <a:cubicBezTo>
                    <a:pt x="445770" y="52070"/>
                    <a:pt x="430530" y="77470"/>
                    <a:pt x="422910" y="80010"/>
                  </a:cubicBezTo>
                  <a:cubicBezTo>
                    <a:pt x="416560" y="81280"/>
                    <a:pt x="406400" y="72390"/>
                    <a:pt x="403860" y="66040"/>
                  </a:cubicBezTo>
                  <a:cubicBezTo>
                    <a:pt x="401320" y="59690"/>
                    <a:pt x="401320" y="48260"/>
                    <a:pt x="405130" y="41910"/>
                  </a:cubicBezTo>
                  <a:cubicBezTo>
                    <a:pt x="408940" y="35560"/>
                    <a:pt x="426720" y="26670"/>
                    <a:pt x="430530" y="29210"/>
                  </a:cubicBezTo>
                  <a:cubicBezTo>
                    <a:pt x="435610" y="33020"/>
                    <a:pt x="427990" y="77470"/>
                    <a:pt x="421640" y="80010"/>
                  </a:cubicBezTo>
                  <a:cubicBezTo>
                    <a:pt x="416560" y="81280"/>
                    <a:pt x="402590" y="67310"/>
                    <a:pt x="400050" y="59690"/>
                  </a:cubicBezTo>
                  <a:cubicBezTo>
                    <a:pt x="398780" y="52070"/>
                    <a:pt x="403860" y="39370"/>
                    <a:pt x="411480" y="33020"/>
                  </a:cubicBezTo>
                  <a:cubicBezTo>
                    <a:pt x="424180" y="24130"/>
                    <a:pt x="469900" y="25400"/>
                    <a:pt x="485140" y="33020"/>
                  </a:cubicBezTo>
                  <a:cubicBezTo>
                    <a:pt x="495300" y="36830"/>
                    <a:pt x="502920" y="46990"/>
                    <a:pt x="504190" y="54610"/>
                  </a:cubicBezTo>
                  <a:cubicBezTo>
                    <a:pt x="505460" y="60960"/>
                    <a:pt x="502920" y="69850"/>
                    <a:pt x="495300" y="76200"/>
                  </a:cubicBezTo>
                  <a:cubicBezTo>
                    <a:pt x="477520" y="93980"/>
                    <a:pt x="379730" y="125730"/>
                    <a:pt x="351790" y="120650"/>
                  </a:cubicBezTo>
                  <a:cubicBezTo>
                    <a:pt x="339090" y="116840"/>
                    <a:pt x="327660" y="106680"/>
                    <a:pt x="327660" y="97790"/>
                  </a:cubicBezTo>
                  <a:cubicBezTo>
                    <a:pt x="326390" y="88900"/>
                    <a:pt x="335280" y="74930"/>
                    <a:pt x="346710" y="69850"/>
                  </a:cubicBezTo>
                  <a:cubicBezTo>
                    <a:pt x="360680" y="62230"/>
                    <a:pt x="400050" y="63500"/>
                    <a:pt x="415290" y="69850"/>
                  </a:cubicBezTo>
                  <a:cubicBezTo>
                    <a:pt x="425450" y="74930"/>
                    <a:pt x="434340" y="83820"/>
                    <a:pt x="434340" y="91440"/>
                  </a:cubicBezTo>
                  <a:cubicBezTo>
                    <a:pt x="435610" y="100330"/>
                    <a:pt x="425450" y="114300"/>
                    <a:pt x="415290" y="119380"/>
                  </a:cubicBezTo>
                  <a:cubicBezTo>
                    <a:pt x="400050" y="127000"/>
                    <a:pt x="361950" y="123190"/>
                    <a:pt x="347980" y="116840"/>
                  </a:cubicBezTo>
                  <a:cubicBezTo>
                    <a:pt x="337820" y="111760"/>
                    <a:pt x="328930" y="104140"/>
                    <a:pt x="327660" y="95250"/>
                  </a:cubicBezTo>
                  <a:cubicBezTo>
                    <a:pt x="326390" y="87630"/>
                    <a:pt x="335280" y="73660"/>
                    <a:pt x="345440" y="67310"/>
                  </a:cubicBezTo>
                  <a:cubicBezTo>
                    <a:pt x="364490" y="55880"/>
                    <a:pt x="425450" y="49530"/>
                    <a:pt x="445770" y="57150"/>
                  </a:cubicBezTo>
                  <a:cubicBezTo>
                    <a:pt x="455930" y="60960"/>
                    <a:pt x="462280" y="71120"/>
                    <a:pt x="464820" y="78740"/>
                  </a:cubicBezTo>
                  <a:cubicBezTo>
                    <a:pt x="466090" y="85090"/>
                    <a:pt x="463550" y="95250"/>
                    <a:pt x="455930" y="100330"/>
                  </a:cubicBezTo>
                  <a:cubicBezTo>
                    <a:pt x="440690" y="110490"/>
                    <a:pt x="373380" y="109220"/>
                    <a:pt x="353060" y="100330"/>
                  </a:cubicBezTo>
                  <a:cubicBezTo>
                    <a:pt x="342900" y="96520"/>
                    <a:pt x="334010" y="87630"/>
                    <a:pt x="332740" y="80010"/>
                  </a:cubicBezTo>
                  <a:cubicBezTo>
                    <a:pt x="331470" y="72390"/>
                    <a:pt x="336550" y="60960"/>
                    <a:pt x="345440" y="54610"/>
                  </a:cubicBezTo>
                  <a:cubicBezTo>
                    <a:pt x="361950" y="40640"/>
                    <a:pt x="422910" y="24130"/>
                    <a:pt x="441960" y="30480"/>
                  </a:cubicBezTo>
                  <a:cubicBezTo>
                    <a:pt x="452120" y="33020"/>
                    <a:pt x="461010" y="43180"/>
                    <a:pt x="461010" y="52070"/>
                  </a:cubicBezTo>
                  <a:cubicBezTo>
                    <a:pt x="462280" y="59690"/>
                    <a:pt x="454660" y="71120"/>
                    <a:pt x="441960" y="78740"/>
                  </a:cubicBezTo>
                  <a:cubicBezTo>
                    <a:pt x="408940" y="100330"/>
                    <a:pt x="274320" y="106680"/>
                    <a:pt x="210820" y="110490"/>
                  </a:cubicBezTo>
                  <a:cubicBezTo>
                    <a:pt x="167640" y="113030"/>
                    <a:pt x="119380" y="119380"/>
                    <a:pt x="101600" y="107950"/>
                  </a:cubicBezTo>
                  <a:cubicBezTo>
                    <a:pt x="91440" y="101600"/>
                    <a:pt x="87630" y="90170"/>
                    <a:pt x="87630" y="82550"/>
                  </a:cubicBezTo>
                  <a:cubicBezTo>
                    <a:pt x="88900" y="73660"/>
                    <a:pt x="96520" y="66040"/>
                    <a:pt x="107950" y="60960"/>
                  </a:cubicBezTo>
                  <a:cubicBezTo>
                    <a:pt x="137160" y="48260"/>
                    <a:pt x="266700" y="52070"/>
                    <a:pt x="290830" y="68580"/>
                  </a:cubicBezTo>
                  <a:cubicBezTo>
                    <a:pt x="299720" y="74930"/>
                    <a:pt x="302260" y="87630"/>
                    <a:pt x="300990" y="95250"/>
                  </a:cubicBezTo>
                  <a:cubicBezTo>
                    <a:pt x="299720" y="102870"/>
                    <a:pt x="293370" y="109220"/>
                    <a:pt x="284480" y="113030"/>
                  </a:cubicBezTo>
                  <a:cubicBezTo>
                    <a:pt x="265430" y="123190"/>
                    <a:pt x="201930" y="129540"/>
                    <a:pt x="179070" y="123190"/>
                  </a:cubicBezTo>
                  <a:cubicBezTo>
                    <a:pt x="167640" y="118110"/>
                    <a:pt x="156210" y="109220"/>
                    <a:pt x="154940" y="100330"/>
                  </a:cubicBezTo>
                  <a:cubicBezTo>
                    <a:pt x="153670" y="92710"/>
                    <a:pt x="158750" y="81280"/>
                    <a:pt x="167640" y="74930"/>
                  </a:cubicBezTo>
                  <a:cubicBezTo>
                    <a:pt x="185420" y="63500"/>
                    <a:pt x="261620" y="58420"/>
                    <a:pt x="273050" y="69850"/>
                  </a:cubicBezTo>
                  <a:cubicBezTo>
                    <a:pt x="279400" y="77470"/>
                    <a:pt x="274320" y="102870"/>
                    <a:pt x="269240" y="105410"/>
                  </a:cubicBezTo>
                  <a:cubicBezTo>
                    <a:pt x="264160" y="106680"/>
                    <a:pt x="248920" y="93980"/>
                    <a:pt x="246380" y="85090"/>
                  </a:cubicBezTo>
                  <a:cubicBezTo>
                    <a:pt x="243840" y="77470"/>
                    <a:pt x="245110" y="63500"/>
                    <a:pt x="252730" y="57150"/>
                  </a:cubicBezTo>
                  <a:cubicBezTo>
                    <a:pt x="265430" y="45720"/>
                    <a:pt x="323850" y="40640"/>
                    <a:pt x="339090" y="48260"/>
                  </a:cubicBezTo>
                  <a:cubicBezTo>
                    <a:pt x="347980" y="50800"/>
                    <a:pt x="353060" y="59690"/>
                    <a:pt x="353060" y="67310"/>
                  </a:cubicBezTo>
                  <a:cubicBezTo>
                    <a:pt x="354330" y="74930"/>
                    <a:pt x="350520" y="86360"/>
                    <a:pt x="341630" y="92710"/>
                  </a:cubicBezTo>
                  <a:cubicBezTo>
                    <a:pt x="322580" y="105410"/>
                    <a:pt x="261620" y="104140"/>
                    <a:pt x="229870" y="105410"/>
                  </a:cubicBezTo>
                  <a:cubicBezTo>
                    <a:pt x="207010" y="106680"/>
                    <a:pt x="181610" y="110490"/>
                    <a:pt x="168910" y="104140"/>
                  </a:cubicBezTo>
                  <a:cubicBezTo>
                    <a:pt x="161290" y="100330"/>
                    <a:pt x="156210" y="91440"/>
                    <a:pt x="154940" y="85090"/>
                  </a:cubicBezTo>
                  <a:cubicBezTo>
                    <a:pt x="153670" y="77470"/>
                    <a:pt x="156210" y="68580"/>
                    <a:pt x="162560" y="62230"/>
                  </a:cubicBezTo>
                  <a:cubicBezTo>
                    <a:pt x="181610" y="48260"/>
                    <a:pt x="278130" y="41910"/>
                    <a:pt x="302260" y="48260"/>
                  </a:cubicBezTo>
                  <a:cubicBezTo>
                    <a:pt x="312420" y="52070"/>
                    <a:pt x="318770" y="57150"/>
                    <a:pt x="321310" y="63500"/>
                  </a:cubicBezTo>
                  <a:cubicBezTo>
                    <a:pt x="323850" y="71120"/>
                    <a:pt x="321310" y="85090"/>
                    <a:pt x="314960" y="91440"/>
                  </a:cubicBezTo>
                  <a:cubicBezTo>
                    <a:pt x="303530" y="101600"/>
                    <a:pt x="270510" y="100330"/>
                    <a:pt x="245110" y="101600"/>
                  </a:cubicBezTo>
                  <a:cubicBezTo>
                    <a:pt x="215900" y="102870"/>
                    <a:pt x="165100" y="109220"/>
                    <a:pt x="148590" y="99060"/>
                  </a:cubicBezTo>
                  <a:cubicBezTo>
                    <a:pt x="139700" y="92710"/>
                    <a:pt x="134620" y="81280"/>
                    <a:pt x="135890" y="72390"/>
                  </a:cubicBezTo>
                  <a:cubicBezTo>
                    <a:pt x="135890" y="64770"/>
                    <a:pt x="144780" y="55880"/>
                    <a:pt x="154940" y="50800"/>
                  </a:cubicBezTo>
                  <a:cubicBezTo>
                    <a:pt x="170180" y="44450"/>
                    <a:pt x="213360" y="43180"/>
                    <a:pt x="227330" y="52070"/>
                  </a:cubicBezTo>
                  <a:cubicBezTo>
                    <a:pt x="237490" y="59690"/>
                    <a:pt x="245110" y="78740"/>
                    <a:pt x="242570" y="87630"/>
                  </a:cubicBezTo>
                  <a:cubicBezTo>
                    <a:pt x="240030" y="93980"/>
                    <a:pt x="232410" y="97790"/>
                    <a:pt x="223520" y="101600"/>
                  </a:cubicBezTo>
                  <a:cubicBezTo>
                    <a:pt x="204470" y="109220"/>
                    <a:pt x="161290" y="109220"/>
                    <a:pt x="133350" y="109220"/>
                  </a:cubicBezTo>
                  <a:cubicBezTo>
                    <a:pt x="109220" y="109220"/>
                    <a:pt x="76200" y="113030"/>
                    <a:pt x="66040" y="104140"/>
                  </a:cubicBezTo>
                  <a:cubicBezTo>
                    <a:pt x="58420" y="97790"/>
                    <a:pt x="55880" y="83820"/>
                    <a:pt x="58420" y="76200"/>
                  </a:cubicBezTo>
                  <a:cubicBezTo>
                    <a:pt x="60960" y="69850"/>
                    <a:pt x="66040" y="63500"/>
                    <a:pt x="76200" y="60960"/>
                  </a:cubicBezTo>
                  <a:cubicBezTo>
                    <a:pt x="99060" y="52070"/>
                    <a:pt x="187960" y="46990"/>
                    <a:pt x="203200" y="60960"/>
                  </a:cubicBezTo>
                  <a:cubicBezTo>
                    <a:pt x="212090" y="69850"/>
                    <a:pt x="212090" y="91440"/>
                    <a:pt x="205740" y="99060"/>
                  </a:cubicBezTo>
                  <a:cubicBezTo>
                    <a:pt x="198120" y="109220"/>
                    <a:pt x="171450" y="107950"/>
                    <a:pt x="148590" y="109220"/>
                  </a:cubicBezTo>
                  <a:cubicBezTo>
                    <a:pt x="119380" y="111760"/>
                    <a:pt x="59690" y="120650"/>
                    <a:pt x="41910" y="107950"/>
                  </a:cubicBezTo>
                  <a:cubicBezTo>
                    <a:pt x="31750" y="101600"/>
                    <a:pt x="26670" y="85090"/>
                    <a:pt x="29210" y="77470"/>
                  </a:cubicBezTo>
                  <a:cubicBezTo>
                    <a:pt x="31750" y="69850"/>
                    <a:pt x="43180" y="62230"/>
                    <a:pt x="53340" y="59690"/>
                  </a:cubicBezTo>
                  <a:cubicBezTo>
                    <a:pt x="66040" y="58420"/>
                    <a:pt x="92710" y="66040"/>
                    <a:pt x="101600" y="74930"/>
                  </a:cubicBezTo>
                  <a:cubicBezTo>
                    <a:pt x="109220" y="81280"/>
                    <a:pt x="114300" y="93980"/>
                    <a:pt x="110490" y="102870"/>
                  </a:cubicBezTo>
                  <a:cubicBezTo>
                    <a:pt x="102870" y="118110"/>
                    <a:pt x="40640" y="143510"/>
                    <a:pt x="21590" y="142240"/>
                  </a:cubicBezTo>
                  <a:cubicBezTo>
                    <a:pt x="12700" y="140970"/>
                    <a:pt x="5080" y="134620"/>
                    <a:pt x="2540" y="128270"/>
                  </a:cubicBezTo>
                  <a:cubicBezTo>
                    <a:pt x="0" y="120650"/>
                    <a:pt x="0" y="107950"/>
                    <a:pt x="6350" y="100330"/>
                  </a:cubicBezTo>
                  <a:cubicBezTo>
                    <a:pt x="19050" y="86360"/>
                    <a:pt x="92710" y="87630"/>
                    <a:pt x="92710" y="78740"/>
                  </a:cubicBezTo>
                  <a:cubicBezTo>
                    <a:pt x="93980" y="71120"/>
                    <a:pt x="39370" y="62230"/>
                    <a:pt x="33020" y="49530"/>
                  </a:cubicBezTo>
                  <a:cubicBezTo>
                    <a:pt x="29210" y="43180"/>
                    <a:pt x="31750" y="31750"/>
                    <a:pt x="35560" y="26670"/>
                  </a:cubicBezTo>
                  <a:cubicBezTo>
                    <a:pt x="40640" y="20320"/>
                    <a:pt x="62230" y="16510"/>
                    <a:pt x="62230" y="165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5634990" y="4316730"/>
            <a:ext cx="1178242" cy="124777"/>
            <a:chOff x="0" y="0"/>
            <a:chExt cx="1570990" cy="1663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17780"/>
              <a:ext cx="1471930" cy="115570"/>
            </a:xfrm>
            <a:custGeom>
              <a:avLst/>
              <a:gdLst/>
              <a:ahLst/>
              <a:cxnLst/>
              <a:rect r="r" b="b" t="t" l="l"/>
              <a:pathLst>
                <a:path h="115570" w="1471930">
                  <a:moveTo>
                    <a:pt x="26670" y="35560"/>
                  </a:moveTo>
                  <a:cubicBezTo>
                    <a:pt x="229870" y="54610"/>
                    <a:pt x="264160" y="38100"/>
                    <a:pt x="346710" y="33020"/>
                  </a:cubicBezTo>
                  <a:cubicBezTo>
                    <a:pt x="554990" y="21590"/>
                    <a:pt x="1374140" y="0"/>
                    <a:pt x="1454150" y="34290"/>
                  </a:cubicBezTo>
                  <a:cubicBezTo>
                    <a:pt x="1465580" y="39370"/>
                    <a:pt x="1468120" y="44450"/>
                    <a:pt x="1469390" y="52070"/>
                  </a:cubicBezTo>
                  <a:cubicBezTo>
                    <a:pt x="1471930" y="59690"/>
                    <a:pt x="1465580" y="76200"/>
                    <a:pt x="1457960" y="80010"/>
                  </a:cubicBezTo>
                  <a:cubicBezTo>
                    <a:pt x="1452880" y="85090"/>
                    <a:pt x="1441450" y="85090"/>
                    <a:pt x="1435100" y="81280"/>
                  </a:cubicBezTo>
                  <a:cubicBezTo>
                    <a:pt x="1427480" y="77470"/>
                    <a:pt x="1419860" y="62230"/>
                    <a:pt x="1419860" y="54610"/>
                  </a:cubicBezTo>
                  <a:cubicBezTo>
                    <a:pt x="1421130" y="48260"/>
                    <a:pt x="1427480" y="38100"/>
                    <a:pt x="1435100" y="35560"/>
                  </a:cubicBezTo>
                  <a:cubicBezTo>
                    <a:pt x="1442720" y="33020"/>
                    <a:pt x="1459230" y="36830"/>
                    <a:pt x="1464310" y="41910"/>
                  </a:cubicBezTo>
                  <a:cubicBezTo>
                    <a:pt x="1469390" y="46990"/>
                    <a:pt x="1471930" y="58420"/>
                    <a:pt x="1469390" y="66040"/>
                  </a:cubicBezTo>
                  <a:cubicBezTo>
                    <a:pt x="1466850" y="73660"/>
                    <a:pt x="1461770" y="78740"/>
                    <a:pt x="1445260" y="83820"/>
                  </a:cubicBezTo>
                  <a:cubicBezTo>
                    <a:pt x="1350010" y="115570"/>
                    <a:pt x="532130" y="74930"/>
                    <a:pt x="335280" y="83820"/>
                  </a:cubicBezTo>
                  <a:cubicBezTo>
                    <a:pt x="264160" y="87630"/>
                    <a:pt x="240030" y="96520"/>
                    <a:pt x="189230" y="97790"/>
                  </a:cubicBezTo>
                  <a:cubicBezTo>
                    <a:pt x="135890" y="97790"/>
                    <a:pt x="48260" y="101600"/>
                    <a:pt x="20320" y="86360"/>
                  </a:cubicBezTo>
                  <a:cubicBezTo>
                    <a:pt x="7620" y="78740"/>
                    <a:pt x="0" y="67310"/>
                    <a:pt x="1270" y="58420"/>
                  </a:cubicBezTo>
                  <a:cubicBezTo>
                    <a:pt x="2540" y="49530"/>
                    <a:pt x="26670" y="35560"/>
                    <a:pt x="26670" y="355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5515928" y="4269105"/>
            <a:ext cx="1026795" cy="162878"/>
            <a:chOff x="0" y="0"/>
            <a:chExt cx="1369060" cy="21717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8260" y="44450"/>
              <a:ext cx="1271270" cy="125730"/>
            </a:xfrm>
            <a:custGeom>
              <a:avLst/>
              <a:gdLst/>
              <a:ahLst/>
              <a:cxnLst/>
              <a:rect r="r" b="b" t="t" l="l"/>
              <a:pathLst>
                <a:path h="125730" w="1271270">
                  <a:moveTo>
                    <a:pt x="1244600" y="78740"/>
                  </a:moveTo>
                  <a:cubicBezTo>
                    <a:pt x="603250" y="57150"/>
                    <a:pt x="482600" y="54610"/>
                    <a:pt x="429260" y="67310"/>
                  </a:cubicBezTo>
                  <a:cubicBezTo>
                    <a:pt x="406400" y="73660"/>
                    <a:pt x="384810" y="92710"/>
                    <a:pt x="382270" y="88900"/>
                  </a:cubicBezTo>
                  <a:cubicBezTo>
                    <a:pt x="379730" y="86360"/>
                    <a:pt x="405130" y="55880"/>
                    <a:pt x="417830" y="46990"/>
                  </a:cubicBezTo>
                  <a:cubicBezTo>
                    <a:pt x="426720" y="39370"/>
                    <a:pt x="439420" y="34290"/>
                    <a:pt x="448310" y="35560"/>
                  </a:cubicBezTo>
                  <a:cubicBezTo>
                    <a:pt x="457200" y="38100"/>
                    <a:pt x="472440" y="49530"/>
                    <a:pt x="473710" y="57150"/>
                  </a:cubicBezTo>
                  <a:cubicBezTo>
                    <a:pt x="474980" y="66040"/>
                    <a:pt x="468630" y="77470"/>
                    <a:pt x="455930" y="85090"/>
                  </a:cubicBezTo>
                  <a:cubicBezTo>
                    <a:pt x="421640" y="106680"/>
                    <a:pt x="266700" y="125730"/>
                    <a:pt x="213360" y="118110"/>
                  </a:cubicBezTo>
                  <a:cubicBezTo>
                    <a:pt x="186690" y="114300"/>
                    <a:pt x="166370" y="105410"/>
                    <a:pt x="154940" y="93980"/>
                  </a:cubicBezTo>
                  <a:cubicBezTo>
                    <a:pt x="146050" y="85090"/>
                    <a:pt x="143510" y="74930"/>
                    <a:pt x="142240" y="64770"/>
                  </a:cubicBezTo>
                  <a:cubicBezTo>
                    <a:pt x="142240" y="55880"/>
                    <a:pt x="149860" y="35560"/>
                    <a:pt x="152400" y="35560"/>
                  </a:cubicBezTo>
                  <a:cubicBezTo>
                    <a:pt x="153670" y="35560"/>
                    <a:pt x="158750" y="59690"/>
                    <a:pt x="153670" y="66040"/>
                  </a:cubicBezTo>
                  <a:cubicBezTo>
                    <a:pt x="149860" y="71120"/>
                    <a:pt x="139700" y="71120"/>
                    <a:pt x="127000" y="72390"/>
                  </a:cubicBezTo>
                  <a:cubicBezTo>
                    <a:pt x="102870" y="76200"/>
                    <a:pt x="33020" y="82550"/>
                    <a:pt x="13970" y="68580"/>
                  </a:cubicBezTo>
                  <a:cubicBezTo>
                    <a:pt x="3810" y="60960"/>
                    <a:pt x="0" y="43180"/>
                    <a:pt x="2540" y="33020"/>
                  </a:cubicBezTo>
                  <a:cubicBezTo>
                    <a:pt x="5080" y="24130"/>
                    <a:pt x="12700" y="17780"/>
                    <a:pt x="25400" y="12700"/>
                  </a:cubicBezTo>
                  <a:cubicBezTo>
                    <a:pt x="48260" y="5080"/>
                    <a:pt x="118110" y="6350"/>
                    <a:pt x="148590" y="19050"/>
                  </a:cubicBezTo>
                  <a:cubicBezTo>
                    <a:pt x="171450" y="27940"/>
                    <a:pt x="198120" y="52070"/>
                    <a:pt x="200660" y="66040"/>
                  </a:cubicBezTo>
                  <a:cubicBezTo>
                    <a:pt x="203200" y="73660"/>
                    <a:pt x="198120" y="83820"/>
                    <a:pt x="193040" y="87630"/>
                  </a:cubicBezTo>
                  <a:cubicBezTo>
                    <a:pt x="185420" y="92710"/>
                    <a:pt x="168910" y="93980"/>
                    <a:pt x="161290" y="90170"/>
                  </a:cubicBezTo>
                  <a:cubicBezTo>
                    <a:pt x="154940" y="86360"/>
                    <a:pt x="149860" y="76200"/>
                    <a:pt x="149860" y="69850"/>
                  </a:cubicBezTo>
                  <a:cubicBezTo>
                    <a:pt x="149860" y="62230"/>
                    <a:pt x="154940" y="52070"/>
                    <a:pt x="161290" y="48260"/>
                  </a:cubicBezTo>
                  <a:cubicBezTo>
                    <a:pt x="166370" y="44450"/>
                    <a:pt x="177800" y="43180"/>
                    <a:pt x="185420" y="45720"/>
                  </a:cubicBezTo>
                  <a:cubicBezTo>
                    <a:pt x="191770" y="48260"/>
                    <a:pt x="199390" y="55880"/>
                    <a:pt x="200660" y="63500"/>
                  </a:cubicBezTo>
                  <a:cubicBezTo>
                    <a:pt x="201930" y="69850"/>
                    <a:pt x="199390" y="81280"/>
                    <a:pt x="194310" y="86360"/>
                  </a:cubicBezTo>
                  <a:cubicBezTo>
                    <a:pt x="189230" y="91440"/>
                    <a:pt x="179070" y="95250"/>
                    <a:pt x="171450" y="93980"/>
                  </a:cubicBezTo>
                  <a:cubicBezTo>
                    <a:pt x="163830" y="92710"/>
                    <a:pt x="161290" y="77470"/>
                    <a:pt x="151130" y="72390"/>
                  </a:cubicBezTo>
                  <a:cubicBezTo>
                    <a:pt x="128270" y="60960"/>
                    <a:pt x="58420" y="68580"/>
                    <a:pt x="39370" y="54610"/>
                  </a:cubicBezTo>
                  <a:cubicBezTo>
                    <a:pt x="29210" y="46990"/>
                    <a:pt x="20320" y="29210"/>
                    <a:pt x="25400" y="21590"/>
                  </a:cubicBezTo>
                  <a:cubicBezTo>
                    <a:pt x="34290" y="7620"/>
                    <a:pt x="135890" y="17780"/>
                    <a:pt x="162560" y="22860"/>
                  </a:cubicBezTo>
                  <a:cubicBezTo>
                    <a:pt x="175260" y="24130"/>
                    <a:pt x="182880" y="24130"/>
                    <a:pt x="187960" y="30480"/>
                  </a:cubicBezTo>
                  <a:cubicBezTo>
                    <a:pt x="194310" y="38100"/>
                    <a:pt x="184150" y="57150"/>
                    <a:pt x="193040" y="64770"/>
                  </a:cubicBezTo>
                  <a:cubicBezTo>
                    <a:pt x="204470" y="77470"/>
                    <a:pt x="257810" y="80010"/>
                    <a:pt x="276860" y="74930"/>
                  </a:cubicBezTo>
                  <a:cubicBezTo>
                    <a:pt x="287020" y="72390"/>
                    <a:pt x="288290" y="63500"/>
                    <a:pt x="299720" y="58420"/>
                  </a:cubicBezTo>
                  <a:cubicBezTo>
                    <a:pt x="327660" y="48260"/>
                    <a:pt x="429260" y="29210"/>
                    <a:pt x="454660" y="36830"/>
                  </a:cubicBezTo>
                  <a:cubicBezTo>
                    <a:pt x="464820" y="39370"/>
                    <a:pt x="469900" y="44450"/>
                    <a:pt x="472440" y="52070"/>
                  </a:cubicBezTo>
                  <a:cubicBezTo>
                    <a:pt x="474980" y="58420"/>
                    <a:pt x="474980" y="67310"/>
                    <a:pt x="469900" y="74930"/>
                  </a:cubicBezTo>
                  <a:cubicBezTo>
                    <a:pt x="459740" y="90170"/>
                    <a:pt x="406400" y="118110"/>
                    <a:pt x="386080" y="120650"/>
                  </a:cubicBezTo>
                  <a:cubicBezTo>
                    <a:pt x="375920" y="123190"/>
                    <a:pt x="367030" y="120650"/>
                    <a:pt x="359410" y="115570"/>
                  </a:cubicBezTo>
                  <a:cubicBezTo>
                    <a:pt x="351790" y="110490"/>
                    <a:pt x="341630" y="96520"/>
                    <a:pt x="340360" y="85090"/>
                  </a:cubicBezTo>
                  <a:cubicBezTo>
                    <a:pt x="339090" y="71120"/>
                    <a:pt x="353060" y="48260"/>
                    <a:pt x="364490" y="38100"/>
                  </a:cubicBezTo>
                  <a:cubicBezTo>
                    <a:pt x="373380" y="29210"/>
                    <a:pt x="378460" y="27940"/>
                    <a:pt x="396240" y="24130"/>
                  </a:cubicBezTo>
                  <a:cubicBezTo>
                    <a:pt x="457200" y="10160"/>
                    <a:pt x="671830" y="5080"/>
                    <a:pt x="812800" y="6350"/>
                  </a:cubicBezTo>
                  <a:cubicBezTo>
                    <a:pt x="957580" y="6350"/>
                    <a:pt x="1201420" y="0"/>
                    <a:pt x="1250950" y="27940"/>
                  </a:cubicBezTo>
                  <a:cubicBezTo>
                    <a:pt x="1264920" y="35560"/>
                    <a:pt x="1271270" y="48260"/>
                    <a:pt x="1270000" y="55880"/>
                  </a:cubicBezTo>
                  <a:cubicBezTo>
                    <a:pt x="1268730" y="64770"/>
                    <a:pt x="1244600" y="78740"/>
                    <a:pt x="1244600" y="787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5198745" y="4280535"/>
            <a:ext cx="989648" cy="172402"/>
            <a:chOff x="0" y="0"/>
            <a:chExt cx="1319530" cy="2298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9530" y="50800"/>
              <a:ext cx="1219200" cy="132080"/>
            </a:xfrm>
            <a:custGeom>
              <a:avLst/>
              <a:gdLst/>
              <a:ahLst/>
              <a:cxnLst/>
              <a:rect r="r" b="b" t="t" l="l"/>
              <a:pathLst>
                <a:path h="132080" w="1219200">
                  <a:moveTo>
                    <a:pt x="26670" y="8890"/>
                  </a:moveTo>
                  <a:cubicBezTo>
                    <a:pt x="534670" y="1270"/>
                    <a:pt x="537210" y="0"/>
                    <a:pt x="546100" y="5080"/>
                  </a:cubicBezTo>
                  <a:cubicBezTo>
                    <a:pt x="562610" y="15240"/>
                    <a:pt x="585470" y="64770"/>
                    <a:pt x="603250" y="73660"/>
                  </a:cubicBezTo>
                  <a:cubicBezTo>
                    <a:pt x="613410" y="78740"/>
                    <a:pt x="619760" y="76200"/>
                    <a:pt x="632460" y="76200"/>
                  </a:cubicBezTo>
                  <a:cubicBezTo>
                    <a:pt x="652780" y="77470"/>
                    <a:pt x="681990" y="81280"/>
                    <a:pt x="712470" y="76200"/>
                  </a:cubicBezTo>
                  <a:cubicBezTo>
                    <a:pt x="754380" y="71120"/>
                    <a:pt x="812800" y="43180"/>
                    <a:pt x="854710" y="34290"/>
                  </a:cubicBezTo>
                  <a:cubicBezTo>
                    <a:pt x="885190" y="27940"/>
                    <a:pt x="901700" y="27940"/>
                    <a:pt x="937260" y="25400"/>
                  </a:cubicBezTo>
                  <a:cubicBezTo>
                    <a:pt x="1000760" y="21590"/>
                    <a:pt x="1165860" y="7620"/>
                    <a:pt x="1201420" y="26670"/>
                  </a:cubicBezTo>
                  <a:cubicBezTo>
                    <a:pt x="1212850" y="33020"/>
                    <a:pt x="1219200" y="44450"/>
                    <a:pt x="1217930" y="52070"/>
                  </a:cubicBezTo>
                  <a:cubicBezTo>
                    <a:pt x="1217930" y="60960"/>
                    <a:pt x="1206500" y="74930"/>
                    <a:pt x="1197610" y="76200"/>
                  </a:cubicBezTo>
                  <a:cubicBezTo>
                    <a:pt x="1189990" y="77470"/>
                    <a:pt x="1170940" y="63500"/>
                    <a:pt x="1167130" y="54610"/>
                  </a:cubicBezTo>
                  <a:cubicBezTo>
                    <a:pt x="1165860" y="48260"/>
                    <a:pt x="1169670" y="36830"/>
                    <a:pt x="1174750" y="33020"/>
                  </a:cubicBezTo>
                  <a:cubicBezTo>
                    <a:pt x="1179830" y="27940"/>
                    <a:pt x="1191260" y="24130"/>
                    <a:pt x="1197610" y="26670"/>
                  </a:cubicBezTo>
                  <a:cubicBezTo>
                    <a:pt x="1206500" y="27940"/>
                    <a:pt x="1217930" y="41910"/>
                    <a:pt x="1217930" y="49530"/>
                  </a:cubicBezTo>
                  <a:cubicBezTo>
                    <a:pt x="1219200" y="57150"/>
                    <a:pt x="1212850" y="68580"/>
                    <a:pt x="1201420" y="74930"/>
                  </a:cubicBezTo>
                  <a:cubicBezTo>
                    <a:pt x="1163320" y="95250"/>
                    <a:pt x="986790" y="64770"/>
                    <a:pt x="900430" y="76200"/>
                  </a:cubicBezTo>
                  <a:cubicBezTo>
                    <a:pt x="831850" y="86360"/>
                    <a:pt x="770890" y="120650"/>
                    <a:pt x="722630" y="127000"/>
                  </a:cubicBezTo>
                  <a:cubicBezTo>
                    <a:pt x="690880" y="132080"/>
                    <a:pt x="665480" y="129540"/>
                    <a:pt x="640080" y="127000"/>
                  </a:cubicBezTo>
                  <a:cubicBezTo>
                    <a:pt x="619760" y="125730"/>
                    <a:pt x="603250" y="125730"/>
                    <a:pt x="585470" y="116840"/>
                  </a:cubicBezTo>
                  <a:cubicBezTo>
                    <a:pt x="562610" y="104140"/>
                    <a:pt x="557530" y="66040"/>
                    <a:pt x="520700" y="50800"/>
                  </a:cubicBezTo>
                  <a:cubicBezTo>
                    <a:pt x="435610" y="16510"/>
                    <a:pt x="86360" y="85090"/>
                    <a:pt x="26670" y="59690"/>
                  </a:cubicBezTo>
                  <a:cubicBezTo>
                    <a:pt x="10160" y="52070"/>
                    <a:pt x="0" y="39370"/>
                    <a:pt x="1270" y="30480"/>
                  </a:cubicBezTo>
                  <a:cubicBezTo>
                    <a:pt x="1270" y="22860"/>
                    <a:pt x="26670" y="8890"/>
                    <a:pt x="26670" y="88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9369743" y="4131945"/>
            <a:ext cx="111442" cy="108585"/>
            <a:chOff x="0" y="0"/>
            <a:chExt cx="148590" cy="1447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3180" y="6350"/>
                    <a:pt x="4318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5894070" y="7521893"/>
            <a:ext cx="701993" cy="167640"/>
            <a:chOff x="0" y="0"/>
            <a:chExt cx="935990" cy="2235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9530" y="39370"/>
              <a:ext cx="844550" cy="156210"/>
            </a:xfrm>
            <a:custGeom>
              <a:avLst/>
              <a:gdLst/>
              <a:ahLst/>
              <a:cxnLst/>
              <a:rect r="r" b="b" t="t" l="l"/>
              <a:pathLst>
                <a:path h="156210" w="844550">
                  <a:moveTo>
                    <a:pt x="377190" y="31750"/>
                  </a:moveTo>
                  <a:cubicBezTo>
                    <a:pt x="568960" y="71120"/>
                    <a:pt x="568960" y="80010"/>
                    <a:pt x="567690" y="86360"/>
                  </a:cubicBezTo>
                  <a:cubicBezTo>
                    <a:pt x="566420" y="93980"/>
                    <a:pt x="561340" y="100330"/>
                    <a:pt x="553720" y="105410"/>
                  </a:cubicBezTo>
                  <a:cubicBezTo>
                    <a:pt x="538480" y="114300"/>
                    <a:pt x="487680" y="118110"/>
                    <a:pt x="469900" y="113030"/>
                  </a:cubicBezTo>
                  <a:cubicBezTo>
                    <a:pt x="458470" y="109220"/>
                    <a:pt x="449580" y="102870"/>
                    <a:pt x="445770" y="93980"/>
                  </a:cubicBezTo>
                  <a:cubicBezTo>
                    <a:pt x="443230" y="85090"/>
                    <a:pt x="447040" y="67310"/>
                    <a:pt x="453390" y="59690"/>
                  </a:cubicBezTo>
                  <a:cubicBezTo>
                    <a:pt x="461010" y="52070"/>
                    <a:pt x="471170" y="52070"/>
                    <a:pt x="488950" y="49530"/>
                  </a:cubicBezTo>
                  <a:cubicBezTo>
                    <a:pt x="535940" y="40640"/>
                    <a:pt x="718820" y="12700"/>
                    <a:pt x="755650" y="30480"/>
                  </a:cubicBezTo>
                  <a:cubicBezTo>
                    <a:pt x="769620" y="35560"/>
                    <a:pt x="775970" y="48260"/>
                    <a:pt x="775970" y="57150"/>
                  </a:cubicBezTo>
                  <a:cubicBezTo>
                    <a:pt x="775970" y="64770"/>
                    <a:pt x="769620" y="73660"/>
                    <a:pt x="756920" y="78740"/>
                  </a:cubicBezTo>
                  <a:cubicBezTo>
                    <a:pt x="694690" y="106680"/>
                    <a:pt x="181610" y="55880"/>
                    <a:pt x="107950" y="62230"/>
                  </a:cubicBezTo>
                  <a:cubicBezTo>
                    <a:pt x="91440" y="63500"/>
                    <a:pt x="80010" y="66040"/>
                    <a:pt x="80010" y="68580"/>
                  </a:cubicBezTo>
                  <a:cubicBezTo>
                    <a:pt x="80010" y="72390"/>
                    <a:pt x="148590" y="68580"/>
                    <a:pt x="158750" y="80010"/>
                  </a:cubicBezTo>
                  <a:cubicBezTo>
                    <a:pt x="163830" y="86360"/>
                    <a:pt x="162560" y="101600"/>
                    <a:pt x="158750" y="107950"/>
                  </a:cubicBezTo>
                  <a:cubicBezTo>
                    <a:pt x="154940" y="114300"/>
                    <a:pt x="146050" y="119380"/>
                    <a:pt x="137160" y="119380"/>
                  </a:cubicBezTo>
                  <a:cubicBezTo>
                    <a:pt x="124460" y="120650"/>
                    <a:pt x="95250" y="113030"/>
                    <a:pt x="88900" y="102870"/>
                  </a:cubicBezTo>
                  <a:cubicBezTo>
                    <a:pt x="82550" y="92710"/>
                    <a:pt x="82550" y="74930"/>
                    <a:pt x="91440" y="64770"/>
                  </a:cubicBezTo>
                  <a:cubicBezTo>
                    <a:pt x="113030" y="41910"/>
                    <a:pt x="248920" y="26670"/>
                    <a:pt x="281940" y="33020"/>
                  </a:cubicBezTo>
                  <a:cubicBezTo>
                    <a:pt x="294640" y="34290"/>
                    <a:pt x="304800" y="39370"/>
                    <a:pt x="307340" y="45720"/>
                  </a:cubicBezTo>
                  <a:cubicBezTo>
                    <a:pt x="311150" y="53340"/>
                    <a:pt x="307340" y="69850"/>
                    <a:pt x="299720" y="78740"/>
                  </a:cubicBezTo>
                  <a:cubicBezTo>
                    <a:pt x="288290" y="90170"/>
                    <a:pt x="251460" y="96520"/>
                    <a:pt x="232410" y="96520"/>
                  </a:cubicBezTo>
                  <a:cubicBezTo>
                    <a:pt x="218440" y="96520"/>
                    <a:pt x="201930" y="93980"/>
                    <a:pt x="195580" y="87630"/>
                  </a:cubicBezTo>
                  <a:cubicBezTo>
                    <a:pt x="190500" y="82550"/>
                    <a:pt x="189230" y="71120"/>
                    <a:pt x="191770" y="64770"/>
                  </a:cubicBezTo>
                  <a:cubicBezTo>
                    <a:pt x="194310" y="58420"/>
                    <a:pt x="199390" y="50800"/>
                    <a:pt x="208280" y="48260"/>
                  </a:cubicBezTo>
                  <a:cubicBezTo>
                    <a:pt x="228600" y="40640"/>
                    <a:pt x="300990" y="50800"/>
                    <a:pt x="323850" y="59690"/>
                  </a:cubicBezTo>
                  <a:cubicBezTo>
                    <a:pt x="335280" y="64770"/>
                    <a:pt x="344170" y="71120"/>
                    <a:pt x="346710" y="78740"/>
                  </a:cubicBezTo>
                  <a:cubicBezTo>
                    <a:pt x="347980" y="86360"/>
                    <a:pt x="340360" y="101600"/>
                    <a:pt x="331470" y="107950"/>
                  </a:cubicBezTo>
                  <a:cubicBezTo>
                    <a:pt x="318770" y="118110"/>
                    <a:pt x="281940" y="123190"/>
                    <a:pt x="265430" y="120650"/>
                  </a:cubicBezTo>
                  <a:cubicBezTo>
                    <a:pt x="255270" y="118110"/>
                    <a:pt x="243840" y="111760"/>
                    <a:pt x="241300" y="104140"/>
                  </a:cubicBezTo>
                  <a:cubicBezTo>
                    <a:pt x="238760" y="96520"/>
                    <a:pt x="242570" y="80010"/>
                    <a:pt x="251460" y="72390"/>
                  </a:cubicBezTo>
                  <a:cubicBezTo>
                    <a:pt x="266700" y="60960"/>
                    <a:pt x="317500" y="58420"/>
                    <a:pt x="336550" y="62230"/>
                  </a:cubicBezTo>
                  <a:cubicBezTo>
                    <a:pt x="346710" y="64770"/>
                    <a:pt x="358140" y="69850"/>
                    <a:pt x="360680" y="77470"/>
                  </a:cubicBezTo>
                  <a:cubicBezTo>
                    <a:pt x="363220" y="85090"/>
                    <a:pt x="360680" y="101600"/>
                    <a:pt x="349250" y="109220"/>
                  </a:cubicBezTo>
                  <a:cubicBezTo>
                    <a:pt x="325120" y="128270"/>
                    <a:pt x="182880" y="129540"/>
                    <a:pt x="153670" y="114300"/>
                  </a:cubicBezTo>
                  <a:cubicBezTo>
                    <a:pt x="140970" y="107950"/>
                    <a:pt x="133350" y="95250"/>
                    <a:pt x="133350" y="86360"/>
                  </a:cubicBezTo>
                  <a:cubicBezTo>
                    <a:pt x="134620" y="78740"/>
                    <a:pt x="144780" y="69850"/>
                    <a:pt x="158750" y="64770"/>
                  </a:cubicBezTo>
                  <a:cubicBezTo>
                    <a:pt x="204470" y="46990"/>
                    <a:pt x="384810" y="54610"/>
                    <a:pt x="474980" y="55880"/>
                  </a:cubicBezTo>
                  <a:cubicBezTo>
                    <a:pt x="541020" y="57150"/>
                    <a:pt x="593090" y="68580"/>
                    <a:pt x="650240" y="66040"/>
                  </a:cubicBezTo>
                  <a:cubicBezTo>
                    <a:pt x="701040" y="64770"/>
                    <a:pt x="767080" y="41910"/>
                    <a:pt x="798830" y="44450"/>
                  </a:cubicBezTo>
                  <a:cubicBezTo>
                    <a:pt x="815340" y="45720"/>
                    <a:pt x="829310" y="46990"/>
                    <a:pt x="834390" y="55880"/>
                  </a:cubicBezTo>
                  <a:cubicBezTo>
                    <a:pt x="842010" y="67310"/>
                    <a:pt x="844550" y="101600"/>
                    <a:pt x="828040" y="116840"/>
                  </a:cubicBezTo>
                  <a:cubicBezTo>
                    <a:pt x="784860" y="156210"/>
                    <a:pt x="529590" y="134620"/>
                    <a:pt x="402590" y="132080"/>
                  </a:cubicBezTo>
                  <a:cubicBezTo>
                    <a:pt x="299720" y="130810"/>
                    <a:pt x="194310" y="113030"/>
                    <a:pt x="124460" y="114300"/>
                  </a:cubicBezTo>
                  <a:cubicBezTo>
                    <a:pt x="83820" y="114300"/>
                    <a:pt x="46990" y="132080"/>
                    <a:pt x="25400" y="124460"/>
                  </a:cubicBezTo>
                  <a:cubicBezTo>
                    <a:pt x="12700" y="118110"/>
                    <a:pt x="0" y="102870"/>
                    <a:pt x="1270" y="93980"/>
                  </a:cubicBezTo>
                  <a:cubicBezTo>
                    <a:pt x="2540" y="86360"/>
                    <a:pt x="19050" y="72390"/>
                    <a:pt x="26670" y="73660"/>
                  </a:cubicBezTo>
                  <a:cubicBezTo>
                    <a:pt x="35560" y="73660"/>
                    <a:pt x="52070" y="97790"/>
                    <a:pt x="50800" y="106680"/>
                  </a:cubicBezTo>
                  <a:cubicBezTo>
                    <a:pt x="49530" y="114300"/>
                    <a:pt x="33020" y="123190"/>
                    <a:pt x="25400" y="123190"/>
                  </a:cubicBezTo>
                  <a:cubicBezTo>
                    <a:pt x="17780" y="124460"/>
                    <a:pt x="7620" y="118110"/>
                    <a:pt x="5080" y="111760"/>
                  </a:cubicBezTo>
                  <a:cubicBezTo>
                    <a:pt x="1270" y="104140"/>
                    <a:pt x="2540" y="87630"/>
                    <a:pt x="7620" y="81280"/>
                  </a:cubicBezTo>
                  <a:cubicBezTo>
                    <a:pt x="12700" y="74930"/>
                    <a:pt x="24130" y="72390"/>
                    <a:pt x="30480" y="73660"/>
                  </a:cubicBezTo>
                  <a:cubicBezTo>
                    <a:pt x="38100" y="74930"/>
                    <a:pt x="48260" y="81280"/>
                    <a:pt x="49530" y="87630"/>
                  </a:cubicBezTo>
                  <a:cubicBezTo>
                    <a:pt x="52070" y="96520"/>
                    <a:pt x="43180" y="118110"/>
                    <a:pt x="35560" y="121920"/>
                  </a:cubicBezTo>
                  <a:cubicBezTo>
                    <a:pt x="27940" y="125730"/>
                    <a:pt x="11430" y="119380"/>
                    <a:pt x="6350" y="114300"/>
                  </a:cubicBezTo>
                  <a:cubicBezTo>
                    <a:pt x="2540" y="110490"/>
                    <a:pt x="0" y="99060"/>
                    <a:pt x="1270" y="97790"/>
                  </a:cubicBezTo>
                  <a:cubicBezTo>
                    <a:pt x="2540" y="97790"/>
                    <a:pt x="26670" y="123190"/>
                    <a:pt x="25400" y="124460"/>
                  </a:cubicBezTo>
                  <a:cubicBezTo>
                    <a:pt x="25400" y="124460"/>
                    <a:pt x="5080" y="114300"/>
                    <a:pt x="2540" y="106680"/>
                  </a:cubicBezTo>
                  <a:cubicBezTo>
                    <a:pt x="0" y="100330"/>
                    <a:pt x="0" y="90170"/>
                    <a:pt x="6350" y="83820"/>
                  </a:cubicBezTo>
                  <a:cubicBezTo>
                    <a:pt x="16510" y="72390"/>
                    <a:pt x="45720" y="67310"/>
                    <a:pt x="78740" y="64770"/>
                  </a:cubicBezTo>
                  <a:cubicBezTo>
                    <a:pt x="148590" y="57150"/>
                    <a:pt x="294640" y="82550"/>
                    <a:pt x="408940" y="83820"/>
                  </a:cubicBezTo>
                  <a:cubicBezTo>
                    <a:pt x="532130" y="85090"/>
                    <a:pt x="762000" y="46990"/>
                    <a:pt x="795020" y="71120"/>
                  </a:cubicBezTo>
                  <a:cubicBezTo>
                    <a:pt x="803910" y="77470"/>
                    <a:pt x="806450" y="88900"/>
                    <a:pt x="802640" y="95250"/>
                  </a:cubicBezTo>
                  <a:cubicBezTo>
                    <a:pt x="791210" y="111760"/>
                    <a:pt x="702310" y="115570"/>
                    <a:pt x="650240" y="116840"/>
                  </a:cubicBezTo>
                  <a:cubicBezTo>
                    <a:pt x="594360" y="119380"/>
                    <a:pt x="546100" y="107950"/>
                    <a:pt x="480060" y="106680"/>
                  </a:cubicBezTo>
                  <a:cubicBezTo>
                    <a:pt x="389890" y="104140"/>
                    <a:pt x="204470" y="134620"/>
                    <a:pt x="158750" y="115570"/>
                  </a:cubicBezTo>
                  <a:cubicBezTo>
                    <a:pt x="143510" y="107950"/>
                    <a:pt x="133350" y="95250"/>
                    <a:pt x="133350" y="86360"/>
                  </a:cubicBezTo>
                  <a:cubicBezTo>
                    <a:pt x="134620" y="78740"/>
                    <a:pt x="146050" y="69850"/>
                    <a:pt x="158750" y="64770"/>
                  </a:cubicBezTo>
                  <a:cubicBezTo>
                    <a:pt x="191770" y="52070"/>
                    <a:pt x="312420" y="50800"/>
                    <a:pt x="341630" y="62230"/>
                  </a:cubicBezTo>
                  <a:cubicBezTo>
                    <a:pt x="354330" y="67310"/>
                    <a:pt x="360680" y="76200"/>
                    <a:pt x="361950" y="83820"/>
                  </a:cubicBezTo>
                  <a:cubicBezTo>
                    <a:pt x="363220" y="91440"/>
                    <a:pt x="358140" y="102870"/>
                    <a:pt x="349250" y="109220"/>
                  </a:cubicBezTo>
                  <a:cubicBezTo>
                    <a:pt x="335280" y="120650"/>
                    <a:pt x="284480" y="124460"/>
                    <a:pt x="265430" y="120650"/>
                  </a:cubicBezTo>
                  <a:cubicBezTo>
                    <a:pt x="254000" y="118110"/>
                    <a:pt x="243840" y="111760"/>
                    <a:pt x="241300" y="104140"/>
                  </a:cubicBezTo>
                  <a:cubicBezTo>
                    <a:pt x="238760" y="96520"/>
                    <a:pt x="243840" y="80010"/>
                    <a:pt x="251460" y="72390"/>
                  </a:cubicBezTo>
                  <a:cubicBezTo>
                    <a:pt x="265430" y="62230"/>
                    <a:pt x="307340" y="54610"/>
                    <a:pt x="323850" y="59690"/>
                  </a:cubicBezTo>
                  <a:cubicBezTo>
                    <a:pt x="335280" y="63500"/>
                    <a:pt x="346710" y="76200"/>
                    <a:pt x="346710" y="83820"/>
                  </a:cubicBezTo>
                  <a:cubicBezTo>
                    <a:pt x="347980" y="92710"/>
                    <a:pt x="337820" y="105410"/>
                    <a:pt x="325120" y="110490"/>
                  </a:cubicBezTo>
                  <a:cubicBezTo>
                    <a:pt x="300990" y="119380"/>
                    <a:pt x="208280" y="105410"/>
                    <a:pt x="195580" y="87630"/>
                  </a:cubicBezTo>
                  <a:cubicBezTo>
                    <a:pt x="189230" y="78740"/>
                    <a:pt x="194310" y="59690"/>
                    <a:pt x="203200" y="50800"/>
                  </a:cubicBezTo>
                  <a:cubicBezTo>
                    <a:pt x="215900" y="36830"/>
                    <a:pt x="262890" y="29210"/>
                    <a:pt x="281940" y="33020"/>
                  </a:cubicBezTo>
                  <a:cubicBezTo>
                    <a:pt x="294640" y="34290"/>
                    <a:pt x="307340" y="43180"/>
                    <a:pt x="309880" y="52070"/>
                  </a:cubicBezTo>
                  <a:cubicBezTo>
                    <a:pt x="312420" y="59690"/>
                    <a:pt x="306070" y="73660"/>
                    <a:pt x="294640" y="81280"/>
                  </a:cubicBezTo>
                  <a:cubicBezTo>
                    <a:pt x="265430" y="101600"/>
                    <a:pt x="119380" y="120650"/>
                    <a:pt x="93980" y="106680"/>
                  </a:cubicBezTo>
                  <a:cubicBezTo>
                    <a:pt x="83820" y="100330"/>
                    <a:pt x="80010" y="87630"/>
                    <a:pt x="82550" y="80010"/>
                  </a:cubicBezTo>
                  <a:cubicBezTo>
                    <a:pt x="83820" y="72390"/>
                    <a:pt x="93980" y="62230"/>
                    <a:pt x="102870" y="59690"/>
                  </a:cubicBezTo>
                  <a:cubicBezTo>
                    <a:pt x="115570" y="57150"/>
                    <a:pt x="144780" y="66040"/>
                    <a:pt x="153670" y="74930"/>
                  </a:cubicBezTo>
                  <a:cubicBezTo>
                    <a:pt x="161290" y="82550"/>
                    <a:pt x="163830" y="95250"/>
                    <a:pt x="161290" y="102870"/>
                  </a:cubicBezTo>
                  <a:cubicBezTo>
                    <a:pt x="158750" y="109220"/>
                    <a:pt x="152400" y="115570"/>
                    <a:pt x="143510" y="119380"/>
                  </a:cubicBezTo>
                  <a:cubicBezTo>
                    <a:pt x="128270" y="124460"/>
                    <a:pt x="92710" y="120650"/>
                    <a:pt x="76200" y="119380"/>
                  </a:cubicBezTo>
                  <a:cubicBezTo>
                    <a:pt x="66040" y="118110"/>
                    <a:pt x="57150" y="119380"/>
                    <a:pt x="50800" y="114300"/>
                  </a:cubicBezTo>
                  <a:cubicBezTo>
                    <a:pt x="44450" y="109220"/>
                    <a:pt x="39370" y="97790"/>
                    <a:pt x="36830" y="86360"/>
                  </a:cubicBezTo>
                  <a:cubicBezTo>
                    <a:pt x="33020" y="72390"/>
                    <a:pt x="25400" y="45720"/>
                    <a:pt x="34290" y="33020"/>
                  </a:cubicBezTo>
                  <a:cubicBezTo>
                    <a:pt x="48260" y="16510"/>
                    <a:pt x="83820" y="16510"/>
                    <a:pt x="128270" y="11430"/>
                  </a:cubicBezTo>
                  <a:cubicBezTo>
                    <a:pt x="240030" y="0"/>
                    <a:pt x="635000" y="11430"/>
                    <a:pt x="722630" y="25400"/>
                  </a:cubicBezTo>
                  <a:cubicBezTo>
                    <a:pt x="748030" y="29210"/>
                    <a:pt x="763270" y="30480"/>
                    <a:pt x="770890" y="39370"/>
                  </a:cubicBezTo>
                  <a:cubicBezTo>
                    <a:pt x="775970" y="45720"/>
                    <a:pt x="777240" y="57150"/>
                    <a:pt x="774700" y="63500"/>
                  </a:cubicBezTo>
                  <a:cubicBezTo>
                    <a:pt x="772160" y="69850"/>
                    <a:pt x="767080" y="74930"/>
                    <a:pt x="756920" y="78740"/>
                  </a:cubicBezTo>
                  <a:cubicBezTo>
                    <a:pt x="723900" y="93980"/>
                    <a:pt x="554990" y="100330"/>
                    <a:pt x="514350" y="100330"/>
                  </a:cubicBezTo>
                  <a:cubicBezTo>
                    <a:pt x="500380" y="100330"/>
                    <a:pt x="492760" y="101600"/>
                    <a:pt x="487680" y="96520"/>
                  </a:cubicBezTo>
                  <a:cubicBezTo>
                    <a:pt x="481330" y="91440"/>
                    <a:pt x="476250" y="71120"/>
                    <a:pt x="482600" y="64770"/>
                  </a:cubicBezTo>
                  <a:cubicBezTo>
                    <a:pt x="490220" y="54610"/>
                    <a:pt x="542290" y="52070"/>
                    <a:pt x="556260" y="60960"/>
                  </a:cubicBezTo>
                  <a:cubicBezTo>
                    <a:pt x="565150" y="64770"/>
                    <a:pt x="570230" y="78740"/>
                    <a:pt x="567690" y="86360"/>
                  </a:cubicBezTo>
                  <a:cubicBezTo>
                    <a:pt x="566420" y="95250"/>
                    <a:pt x="554990" y="104140"/>
                    <a:pt x="542290" y="107950"/>
                  </a:cubicBezTo>
                  <a:cubicBezTo>
                    <a:pt x="509270" y="115570"/>
                    <a:pt x="389890" y="99060"/>
                    <a:pt x="364490" y="80010"/>
                  </a:cubicBezTo>
                  <a:cubicBezTo>
                    <a:pt x="353060" y="72390"/>
                    <a:pt x="346710" y="58420"/>
                    <a:pt x="349250" y="50800"/>
                  </a:cubicBezTo>
                  <a:cubicBezTo>
                    <a:pt x="351790" y="41910"/>
                    <a:pt x="377190" y="31750"/>
                    <a:pt x="377190" y="317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5385435" y="7525703"/>
            <a:ext cx="688657" cy="172402"/>
            <a:chOff x="0" y="0"/>
            <a:chExt cx="918210" cy="2298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5720" y="30480"/>
              <a:ext cx="821690" cy="152400"/>
            </a:xfrm>
            <a:custGeom>
              <a:avLst/>
              <a:gdLst/>
              <a:ahLst/>
              <a:cxnLst/>
              <a:rect r="r" b="b" t="t" l="l"/>
              <a:pathLst>
                <a:path h="152400" w="821690">
                  <a:moveTo>
                    <a:pt x="31750" y="41910"/>
                  </a:moveTo>
                  <a:cubicBezTo>
                    <a:pt x="154940" y="62230"/>
                    <a:pt x="158750" y="78740"/>
                    <a:pt x="154940" y="86360"/>
                  </a:cubicBezTo>
                  <a:cubicBezTo>
                    <a:pt x="152400" y="93980"/>
                    <a:pt x="142240" y="99060"/>
                    <a:pt x="130810" y="101600"/>
                  </a:cubicBezTo>
                  <a:cubicBezTo>
                    <a:pt x="110490" y="104140"/>
                    <a:pt x="58420" y="91440"/>
                    <a:pt x="40640" y="77470"/>
                  </a:cubicBezTo>
                  <a:cubicBezTo>
                    <a:pt x="29210" y="68580"/>
                    <a:pt x="21590" y="53340"/>
                    <a:pt x="21590" y="43180"/>
                  </a:cubicBezTo>
                  <a:cubicBezTo>
                    <a:pt x="22860" y="35560"/>
                    <a:pt x="27940" y="29210"/>
                    <a:pt x="40640" y="22860"/>
                  </a:cubicBezTo>
                  <a:cubicBezTo>
                    <a:pt x="90170" y="0"/>
                    <a:pt x="430530" y="3810"/>
                    <a:pt x="505460" y="20320"/>
                  </a:cubicBezTo>
                  <a:cubicBezTo>
                    <a:pt x="530860" y="25400"/>
                    <a:pt x="546100" y="29210"/>
                    <a:pt x="553720" y="43180"/>
                  </a:cubicBezTo>
                  <a:cubicBezTo>
                    <a:pt x="561340" y="57150"/>
                    <a:pt x="554990" y="96520"/>
                    <a:pt x="546100" y="106680"/>
                  </a:cubicBezTo>
                  <a:cubicBezTo>
                    <a:pt x="539750" y="114300"/>
                    <a:pt x="532130" y="111760"/>
                    <a:pt x="516890" y="111760"/>
                  </a:cubicBezTo>
                  <a:cubicBezTo>
                    <a:pt x="467360" y="115570"/>
                    <a:pt x="255270" y="92710"/>
                    <a:pt x="180340" y="96520"/>
                  </a:cubicBezTo>
                  <a:cubicBezTo>
                    <a:pt x="142240" y="99060"/>
                    <a:pt x="106680" y="121920"/>
                    <a:pt x="93980" y="111760"/>
                  </a:cubicBezTo>
                  <a:cubicBezTo>
                    <a:pt x="86360" y="106680"/>
                    <a:pt x="83820" y="87630"/>
                    <a:pt x="90170" y="78740"/>
                  </a:cubicBezTo>
                  <a:cubicBezTo>
                    <a:pt x="102870" y="62230"/>
                    <a:pt x="195580" y="57150"/>
                    <a:pt x="231140" y="62230"/>
                  </a:cubicBezTo>
                  <a:cubicBezTo>
                    <a:pt x="254000" y="64770"/>
                    <a:pt x="259080" y="76200"/>
                    <a:pt x="285750" y="81280"/>
                  </a:cubicBezTo>
                  <a:cubicBezTo>
                    <a:pt x="351790" y="93980"/>
                    <a:pt x="565150" y="95250"/>
                    <a:pt x="641350" y="96520"/>
                  </a:cubicBezTo>
                  <a:cubicBezTo>
                    <a:pt x="676910" y="97790"/>
                    <a:pt x="694690" y="101600"/>
                    <a:pt x="721360" y="96520"/>
                  </a:cubicBezTo>
                  <a:cubicBezTo>
                    <a:pt x="748030" y="91440"/>
                    <a:pt x="784860" y="58420"/>
                    <a:pt x="801370" y="62230"/>
                  </a:cubicBezTo>
                  <a:cubicBezTo>
                    <a:pt x="811530" y="64770"/>
                    <a:pt x="820420" y="76200"/>
                    <a:pt x="820420" y="83820"/>
                  </a:cubicBezTo>
                  <a:cubicBezTo>
                    <a:pt x="821690" y="92710"/>
                    <a:pt x="814070" y="104140"/>
                    <a:pt x="801370" y="111760"/>
                  </a:cubicBezTo>
                  <a:cubicBezTo>
                    <a:pt x="777240" y="127000"/>
                    <a:pt x="718820" y="128270"/>
                    <a:pt x="661670" y="133350"/>
                  </a:cubicBezTo>
                  <a:cubicBezTo>
                    <a:pt x="570230" y="140970"/>
                    <a:pt x="401320" y="143510"/>
                    <a:pt x="302260" y="140970"/>
                  </a:cubicBezTo>
                  <a:cubicBezTo>
                    <a:pt x="232410" y="138430"/>
                    <a:pt x="153670" y="140970"/>
                    <a:pt x="124460" y="127000"/>
                  </a:cubicBezTo>
                  <a:cubicBezTo>
                    <a:pt x="113030" y="121920"/>
                    <a:pt x="106680" y="113030"/>
                    <a:pt x="105410" y="105410"/>
                  </a:cubicBezTo>
                  <a:cubicBezTo>
                    <a:pt x="105410" y="96520"/>
                    <a:pt x="114300" y="83820"/>
                    <a:pt x="125730" y="77470"/>
                  </a:cubicBezTo>
                  <a:cubicBezTo>
                    <a:pt x="143510" y="68580"/>
                    <a:pt x="207010" y="69850"/>
                    <a:pt x="220980" y="82550"/>
                  </a:cubicBezTo>
                  <a:cubicBezTo>
                    <a:pt x="229870" y="88900"/>
                    <a:pt x="232410" y="104140"/>
                    <a:pt x="229870" y="111760"/>
                  </a:cubicBezTo>
                  <a:cubicBezTo>
                    <a:pt x="226060" y="119380"/>
                    <a:pt x="210820" y="129540"/>
                    <a:pt x="203200" y="127000"/>
                  </a:cubicBezTo>
                  <a:cubicBezTo>
                    <a:pt x="194310" y="125730"/>
                    <a:pt x="180340" y="106680"/>
                    <a:pt x="180340" y="97790"/>
                  </a:cubicBezTo>
                  <a:cubicBezTo>
                    <a:pt x="180340" y="91440"/>
                    <a:pt x="189230" y="82550"/>
                    <a:pt x="195580" y="78740"/>
                  </a:cubicBezTo>
                  <a:cubicBezTo>
                    <a:pt x="201930" y="76200"/>
                    <a:pt x="213360" y="76200"/>
                    <a:pt x="218440" y="80010"/>
                  </a:cubicBezTo>
                  <a:cubicBezTo>
                    <a:pt x="226060" y="85090"/>
                    <a:pt x="232410" y="101600"/>
                    <a:pt x="229870" y="109220"/>
                  </a:cubicBezTo>
                  <a:cubicBezTo>
                    <a:pt x="228600" y="116840"/>
                    <a:pt x="217170" y="124460"/>
                    <a:pt x="205740" y="128270"/>
                  </a:cubicBezTo>
                  <a:cubicBezTo>
                    <a:pt x="186690" y="133350"/>
                    <a:pt x="134620" y="135890"/>
                    <a:pt x="119380" y="124460"/>
                  </a:cubicBezTo>
                  <a:cubicBezTo>
                    <a:pt x="110490" y="118110"/>
                    <a:pt x="105410" y="101600"/>
                    <a:pt x="107950" y="92710"/>
                  </a:cubicBezTo>
                  <a:cubicBezTo>
                    <a:pt x="110490" y="86360"/>
                    <a:pt x="116840" y="81280"/>
                    <a:pt x="130810" y="77470"/>
                  </a:cubicBezTo>
                  <a:cubicBezTo>
                    <a:pt x="185420" y="60960"/>
                    <a:pt x="435610" y="93980"/>
                    <a:pt x="558800" y="88900"/>
                  </a:cubicBezTo>
                  <a:cubicBezTo>
                    <a:pt x="651510" y="85090"/>
                    <a:pt x="767080" y="49530"/>
                    <a:pt x="801370" y="62230"/>
                  </a:cubicBezTo>
                  <a:cubicBezTo>
                    <a:pt x="814070" y="67310"/>
                    <a:pt x="820420" y="76200"/>
                    <a:pt x="820420" y="83820"/>
                  </a:cubicBezTo>
                  <a:cubicBezTo>
                    <a:pt x="821690" y="91440"/>
                    <a:pt x="816610" y="101600"/>
                    <a:pt x="807720" y="109220"/>
                  </a:cubicBezTo>
                  <a:cubicBezTo>
                    <a:pt x="792480" y="124460"/>
                    <a:pt x="750570" y="140970"/>
                    <a:pt x="721360" y="147320"/>
                  </a:cubicBezTo>
                  <a:cubicBezTo>
                    <a:pt x="694690" y="152400"/>
                    <a:pt x="676910" y="148590"/>
                    <a:pt x="641350" y="147320"/>
                  </a:cubicBezTo>
                  <a:cubicBezTo>
                    <a:pt x="565150" y="144780"/>
                    <a:pt x="353060" y="140970"/>
                    <a:pt x="292100" y="125730"/>
                  </a:cubicBezTo>
                  <a:cubicBezTo>
                    <a:pt x="267970" y="119380"/>
                    <a:pt x="266700" y="107950"/>
                    <a:pt x="245110" y="104140"/>
                  </a:cubicBezTo>
                  <a:cubicBezTo>
                    <a:pt x="208280" y="99060"/>
                    <a:pt x="114300" y="129540"/>
                    <a:pt x="82550" y="124460"/>
                  </a:cubicBezTo>
                  <a:cubicBezTo>
                    <a:pt x="69850" y="123190"/>
                    <a:pt x="62230" y="119380"/>
                    <a:pt x="55880" y="113030"/>
                  </a:cubicBezTo>
                  <a:cubicBezTo>
                    <a:pt x="49530" y="106680"/>
                    <a:pt x="44450" y="95250"/>
                    <a:pt x="45720" y="86360"/>
                  </a:cubicBezTo>
                  <a:cubicBezTo>
                    <a:pt x="46990" y="78740"/>
                    <a:pt x="53340" y="69850"/>
                    <a:pt x="63500" y="63500"/>
                  </a:cubicBezTo>
                  <a:cubicBezTo>
                    <a:pt x="83820" y="52070"/>
                    <a:pt x="125730" y="48260"/>
                    <a:pt x="171450" y="46990"/>
                  </a:cubicBezTo>
                  <a:cubicBezTo>
                    <a:pt x="251460" y="43180"/>
                    <a:pt x="505460" y="64770"/>
                    <a:pt x="505460" y="71120"/>
                  </a:cubicBezTo>
                  <a:cubicBezTo>
                    <a:pt x="505460" y="77470"/>
                    <a:pt x="173990" y="86360"/>
                    <a:pt x="100330" y="81280"/>
                  </a:cubicBezTo>
                  <a:cubicBezTo>
                    <a:pt x="72390" y="78740"/>
                    <a:pt x="45720" y="77470"/>
                    <a:pt x="44450" y="71120"/>
                  </a:cubicBezTo>
                  <a:cubicBezTo>
                    <a:pt x="43180" y="67310"/>
                    <a:pt x="63500" y="60960"/>
                    <a:pt x="64770" y="53340"/>
                  </a:cubicBezTo>
                  <a:cubicBezTo>
                    <a:pt x="67310" y="46990"/>
                    <a:pt x="50800" y="30480"/>
                    <a:pt x="54610" y="26670"/>
                  </a:cubicBezTo>
                  <a:cubicBezTo>
                    <a:pt x="62230" y="20320"/>
                    <a:pt x="149860" y="52070"/>
                    <a:pt x="156210" y="68580"/>
                  </a:cubicBezTo>
                  <a:cubicBezTo>
                    <a:pt x="160020" y="77470"/>
                    <a:pt x="151130" y="92710"/>
                    <a:pt x="142240" y="99060"/>
                  </a:cubicBezTo>
                  <a:cubicBezTo>
                    <a:pt x="130810" y="106680"/>
                    <a:pt x="107950" y="101600"/>
                    <a:pt x="87630" y="99060"/>
                  </a:cubicBezTo>
                  <a:cubicBezTo>
                    <a:pt x="63500" y="96520"/>
                    <a:pt x="17780" y="95250"/>
                    <a:pt x="6350" y="82550"/>
                  </a:cubicBezTo>
                  <a:cubicBezTo>
                    <a:pt x="0" y="76200"/>
                    <a:pt x="1270" y="60960"/>
                    <a:pt x="5080" y="54610"/>
                  </a:cubicBezTo>
                  <a:cubicBezTo>
                    <a:pt x="8890" y="46990"/>
                    <a:pt x="31750" y="41910"/>
                    <a:pt x="31750" y="419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5182553" y="4278630"/>
            <a:ext cx="1515427" cy="161925"/>
            <a:chOff x="0" y="0"/>
            <a:chExt cx="2020570" cy="2159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1910" y="38100"/>
              <a:ext cx="1927860" cy="133350"/>
            </a:xfrm>
            <a:custGeom>
              <a:avLst/>
              <a:gdLst/>
              <a:ahLst/>
              <a:cxnLst/>
              <a:rect r="r" b="b" t="t" l="l"/>
              <a:pathLst>
                <a:path h="133350" w="1927860">
                  <a:moveTo>
                    <a:pt x="1775460" y="91440"/>
                  </a:moveTo>
                  <a:cubicBezTo>
                    <a:pt x="806450" y="105410"/>
                    <a:pt x="806450" y="119380"/>
                    <a:pt x="787400" y="125730"/>
                  </a:cubicBezTo>
                  <a:cubicBezTo>
                    <a:pt x="758190" y="133350"/>
                    <a:pt x="704850" y="132080"/>
                    <a:pt x="674370" y="125730"/>
                  </a:cubicBezTo>
                  <a:cubicBezTo>
                    <a:pt x="651510" y="121920"/>
                    <a:pt x="627380" y="113030"/>
                    <a:pt x="617220" y="101600"/>
                  </a:cubicBezTo>
                  <a:cubicBezTo>
                    <a:pt x="609600" y="91440"/>
                    <a:pt x="607060" y="76200"/>
                    <a:pt x="610870" y="67310"/>
                  </a:cubicBezTo>
                  <a:cubicBezTo>
                    <a:pt x="613410" y="58420"/>
                    <a:pt x="629920" y="46990"/>
                    <a:pt x="632460" y="48260"/>
                  </a:cubicBezTo>
                  <a:cubicBezTo>
                    <a:pt x="636270" y="49530"/>
                    <a:pt x="632460" y="68580"/>
                    <a:pt x="627380" y="74930"/>
                  </a:cubicBezTo>
                  <a:cubicBezTo>
                    <a:pt x="622300" y="81280"/>
                    <a:pt x="614680" y="83820"/>
                    <a:pt x="599440" y="86360"/>
                  </a:cubicBezTo>
                  <a:cubicBezTo>
                    <a:pt x="539750" y="97790"/>
                    <a:pt x="218440" y="77470"/>
                    <a:pt x="138430" y="86360"/>
                  </a:cubicBezTo>
                  <a:cubicBezTo>
                    <a:pt x="109220" y="88900"/>
                    <a:pt x="96520" y="95250"/>
                    <a:pt x="80010" y="97790"/>
                  </a:cubicBezTo>
                  <a:cubicBezTo>
                    <a:pt x="68580" y="99060"/>
                    <a:pt x="57150" y="102870"/>
                    <a:pt x="48260" y="97790"/>
                  </a:cubicBezTo>
                  <a:cubicBezTo>
                    <a:pt x="36830" y="91440"/>
                    <a:pt x="16510" y="66040"/>
                    <a:pt x="21590" y="54610"/>
                  </a:cubicBezTo>
                  <a:cubicBezTo>
                    <a:pt x="31750" y="35560"/>
                    <a:pt x="128270" y="39370"/>
                    <a:pt x="193040" y="35560"/>
                  </a:cubicBezTo>
                  <a:cubicBezTo>
                    <a:pt x="278130" y="31750"/>
                    <a:pt x="411480" y="21590"/>
                    <a:pt x="487680" y="35560"/>
                  </a:cubicBezTo>
                  <a:cubicBezTo>
                    <a:pt x="539750" y="44450"/>
                    <a:pt x="567690" y="76200"/>
                    <a:pt x="612140" y="82550"/>
                  </a:cubicBezTo>
                  <a:cubicBezTo>
                    <a:pt x="662940" y="90170"/>
                    <a:pt x="726440" y="81280"/>
                    <a:pt x="779780" y="69850"/>
                  </a:cubicBezTo>
                  <a:cubicBezTo>
                    <a:pt x="830580" y="59690"/>
                    <a:pt x="862330" y="27940"/>
                    <a:pt x="925830" y="19050"/>
                  </a:cubicBezTo>
                  <a:cubicBezTo>
                    <a:pt x="1029970" y="3810"/>
                    <a:pt x="1258570" y="43180"/>
                    <a:pt x="1358900" y="35560"/>
                  </a:cubicBezTo>
                  <a:cubicBezTo>
                    <a:pt x="1412240" y="31750"/>
                    <a:pt x="1427480" y="17780"/>
                    <a:pt x="1479550" y="12700"/>
                  </a:cubicBezTo>
                  <a:cubicBezTo>
                    <a:pt x="1577340" y="3810"/>
                    <a:pt x="1850390" y="0"/>
                    <a:pt x="1901190" y="12700"/>
                  </a:cubicBezTo>
                  <a:cubicBezTo>
                    <a:pt x="1913890" y="15240"/>
                    <a:pt x="1917700" y="17780"/>
                    <a:pt x="1922780" y="24130"/>
                  </a:cubicBezTo>
                  <a:cubicBezTo>
                    <a:pt x="1926590" y="29210"/>
                    <a:pt x="1927860" y="40640"/>
                    <a:pt x="1925320" y="46990"/>
                  </a:cubicBezTo>
                  <a:cubicBezTo>
                    <a:pt x="1922780" y="53340"/>
                    <a:pt x="1913890" y="60960"/>
                    <a:pt x="1906270" y="62230"/>
                  </a:cubicBezTo>
                  <a:cubicBezTo>
                    <a:pt x="1899920" y="64770"/>
                    <a:pt x="1888490" y="60960"/>
                    <a:pt x="1883410" y="55880"/>
                  </a:cubicBezTo>
                  <a:cubicBezTo>
                    <a:pt x="1878330" y="52070"/>
                    <a:pt x="1874520" y="40640"/>
                    <a:pt x="1875790" y="34290"/>
                  </a:cubicBezTo>
                  <a:cubicBezTo>
                    <a:pt x="1877060" y="26670"/>
                    <a:pt x="1884680" y="17780"/>
                    <a:pt x="1891030" y="15240"/>
                  </a:cubicBezTo>
                  <a:cubicBezTo>
                    <a:pt x="1897380" y="11430"/>
                    <a:pt x="1908810" y="12700"/>
                    <a:pt x="1913890" y="16510"/>
                  </a:cubicBezTo>
                  <a:cubicBezTo>
                    <a:pt x="1920240" y="20320"/>
                    <a:pt x="1927860" y="29210"/>
                    <a:pt x="1926590" y="36830"/>
                  </a:cubicBezTo>
                  <a:cubicBezTo>
                    <a:pt x="1925320" y="45720"/>
                    <a:pt x="1917700" y="55880"/>
                    <a:pt x="1901190" y="63500"/>
                  </a:cubicBezTo>
                  <a:cubicBezTo>
                    <a:pt x="1846580" y="87630"/>
                    <a:pt x="1568450" y="55880"/>
                    <a:pt x="1471930" y="64770"/>
                  </a:cubicBezTo>
                  <a:cubicBezTo>
                    <a:pt x="1421130" y="69850"/>
                    <a:pt x="1408430" y="82550"/>
                    <a:pt x="1358900" y="86360"/>
                  </a:cubicBezTo>
                  <a:cubicBezTo>
                    <a:pt x="1259840" y="93980"/>
                    <a:pt x="1033780" y="54610"/>
                    <a:pt x="920750" y="69850"/>
                  </a:cubicBezTo>
                  <a:cubicBezTo>
                    <a:pt x="845820" y="80010"/>
                    <a:pt x="797560" y="118110"/>
                    <a:pt x="740410" y="125730"/>
                  </a:cubicBezTo>
                  <a:cubicBezTo>
                    <a:pt x="690880" y="133350"/>
                    <a:pt x="643890" y="133350"/>
                    <a:pt x="600710" y="125730"/>
                  </a:cubicBezTo>
                  <a:cubicBezTo>
                    <a:pt x="560070" y="119380"/>
                    <a:pt x="534670" y="93980"/>
                    <a:pt x="487680" y="86360"/>
                  </a:cubicBezTo>
                  <a:cubicBezTo>
                    <a:pt x="414020" y="73660"/>
                    <a:pt x="273050" y="82550"/>
                    <a:pt x="190500" y="87630"/>
                  </a:cubicBezTo>
                  <a:cubicBezTo>
                    <a:pt x="132080" y="90170"/>
                    <a:pt x="71120" y="104140"/>
                    <a:pt x="40640" y="102870"/>
                  </a:cubicBezTo>
                  <a:cubicBezTo>
                    <a:pt x="27940" y="102870"/>
                    <a:pt x="17780" y="105410"/>
                    <a:pt x="12700" y="100330"/>
                  </a:cubicBezTo>
                  <a:cubicBezTo>
                    <a:pt x="5080" y="92710"/>
                    <a:pt x="0" y="68580"/>
                    <a:pt x="8890" y="57150"/>
                  </a:cubicBezTo>
                  <a:cubicBezTo>
                    <a:pt x="24130" y="38100"/>
                    <a:pt x="93980" y="40640"/>
                    <a:pt x="158750" y="35560"/>
                  </a:cubicBezTo>
                  <a:cubicBezTo>
                    <a:pt x="274320" y="26670"/>
                    <a:pt x="588010" y="16510"/>
                    <a:pt x="643890" y="36830"/>
                  </a:cubicBezTo>
                  <a:cubicBezTo>
                    <a:pt x="656590" y="40640"/>
                    <a:pt x="662940" y="45720"/>
                    <a:pt x="665480" y="53340"/>
                  </a:cubicBezTo>
                  <a:cubicBezTo>
                    <a:pt x="668020" y="63500"/>
                    <a:pt x="645160" y="92710"/>
                    <a:pt x="647700" y="95250"/>
                  </a:cubicBezTo>
                  <a:cubicBezTo>
                    <a:pt x="648970" y="96520"/>
                    <a:pt x="657860" y="80010"/>
                    <a:pt x="668020" y="74930"/>
                  </a:cubicBezTo>
                  <a:cubicBezTo>
                    <a:pt x="690880" y="66040"/>
                    <a:pt x="753110" y="80010"/>
                    <a:pt x="783590" y="72390"/>
                  </a:cubicBezTo>
                  <a:cubicBezTo>
                    <a:pt x="805180" y="67310"/>
                    <a:pt x="805180" y="53340"/>
                    <a:pt x="834390" y="46990"/>
                  </a:cubicBezTo>
                  <a:cubicBezTo>
                    <a:pt x="952500" y="19050"/>
                    <a:pt x="1687830" y="2540"/>
                    <a:pt x="1775460" y="40640"/>
                  </a:cubicBezTo>
                  <a:cubicBezTo>
                    <a:pt x="1793240" y="49530"/>
                    <a:pt x="1800860" y="60960"/>
                    <a:pt x="1800860" y="69850"/>
                  </a:cubicBezTo>
                  <a:cubicBezTo>
                    <a:pt x="1799590" y="77470"/>
                    <a:pt x="1775460" y="91440"/>
                    <a:pt x="1775460" y="914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5400675" y="7379018"/>
            <a:ext cx="1544002" cy="316230"/>
            <a:chOff x="0" y="0"/>
            <a:chExt cx="2058670" cy="4216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50800" y="49530"/>
              <a:ext cx="1959610" cy="327660"/>
            </a:xfrm>
            <a:custGeom>
              <a:avLst/>
              <a:gdLst/>
              <a:ahLst/>
              <a:cxnLst/>
              <a:rect r="r" b="b" t="t" l="l"/>
              <a:pathLst>
                <a:path h="327660" w="1959610">
                  <a:moveTo>
                    <a:pt x="822960" y="281940"/>
                  </a:moveTo>
                  <a:cubicBezTo>
                    <a:pt x="759460" y="274320"/>
                    <a:pt x="742950" y="262890"/>
                    <a:pt x="744220" y="259080"/>
                  </a:cubicBezTo>
                  <a:cubicBezTo>
                    <a:pt x="745490" y="255270"/>
                    <a:pt x="763270" y="250190"/>
                    <a:pt x="768350" y="254000"/>
                  </a:cubicBezTo>
                  <a:cubicBezTo>
                    <a:pt x="774700" y="256540"/>
                    <a:pt x="777240" y="276860"/>
                    <a:pt x="773430" y="283210"/>
                  </a:cubicBezTo>
                  <a:cubicBezTo>
                    <a:pt x="770890" y="290830"/>
                    <a:pt x="755650" y="298450"/>
                    <a:pt x="748030" y="297180"/>
                  </a:cubicBezTo>
                  <a:cubicBezTo>
                    <a:pt x="740410" y="295910"/>
                    <a:pt x="725170" y="280670"/>
                    <a:pt x="726440" y="271780"/>
                  </a:cubicBezTo>
                  <a:cubicBezTo>
                    <a:pt x="726440" y="260350"/>
                    <a:pt x="749300" y="245110"/>
                    <a:pt x="767080" y="234950"/>
                  </a:cubicBezTo>
                  <a:cubicBezTo>
                    <a:pt x="789940" y="222250"/>
                    <a:pt x="824230" y="213360"/>
                    <a:pt x="858520" y="208280"/>
                  </a:cubicBezTo>
                  <a:cubicBezTo>
                    <a:pt x="900430" y="203200"/>
                    <a:pt x="948690" y="204470"/>
                    <a:pt x="1000760" y="208280"/>
                  </a:cubicBezTo>
                  <a:cubicBezTo>
                    <a:pt x="1066800" y="213360"/>
                    <a:pt x="1145540" y="237490"/>
                    <a:pt x="1224280" y="242570"/>
                  </a:cubicBezTo>
                  <a:cubicBezTo>
                    <a:pt x="1311910" y="247650"/>
                    <a:pt x="1463040" y="224790"/>
                    <a:pt x="1504950" y="236220"/>
                  </a:cubicBezTo>
                  <a:cubicBezTo>
                    <a:pt x="1517650" y="240030"/>
                    <a:pt x="1525270" y="245110"/>
                    <a:pt x="1527810" y="252730"/>
                  </a:cubicBezTo>
                  <a:cubicBezTo>
                    <a:pt x="1530350" y="261620"/>
                    <a:pt x="1526540" y="276860"/>
                    <a:pt x="1516380" y="284480"/>
                  </a:cubicBezTo>
                  <a:cubicBezTo>
                    <a:pt x="1490980" y="303530"/>
                    <a:pt x="1386840" y="300990"/>
                    <a:pt x="1328420" y="304800"/>
                  </a:cubicBezTo>
                  <a:cubicBezTo>
                    <a:pt x="1276350" y="307340"/>
                    <a:pt x="1229360" y="308610"/>
                    <a:pt x="1182370" y="304800"/>
                  </a:cubicBezTo>
                  <a:cubicBezTo>
                    <a:pt x="1135380" y="300990"/>
                    <a:pt x="1098550" y="285750"/>
                    <a:pt x="1042670" y="280670"/>
                  </a:cubicBezTo>
                  <a:cubicBezTo>
                    <a:pt x="961390" y="274320"/>
                    <a:pt x="803910" y="267970"/>
                    <a:pt x="736600" y="281940"/>
                  </a:cubicBezTo>
                  <a:cubicBezTo>
                    <a:pt x="701040" y="288290"/>
                    <a:pt x="687070" y="306070"/>
                    <a:pt x="657860" y="313690"/>
                  </a:cubicBezTo>
                  <a:cubicBezTo>
                    <a:pt x="622300" y="321310"/>
                    <a:pt x="582930" y="325120"/>
                    <a:pt x="541020" y="321310"/>
                  </a:cubicBezTo>
                  <a:cubicBezTo>
                    <a:pt x="490220" y="317500"/>
                    <a:pt x="443230" y="289560"/>
                    <a:pt x="378460" y="280670"/>
                  </a:cubicBezTo>
                  <a:cubicBezTo>
                    <a:pt x="281940" y="266700"/>
                    <a:pt x="63500" y="289560"/>
                    <a:pt x="19050" y="269240"/>
                  </a:cubicBezTo>
                  <a:cubicBezTo>
                    <a:pt x="6350" y="264160"/>
                    <a:pt x="0" y="255270"/>
                    <a:pt x="0" y="247650"/>
                  </a:cubicBezTo>
                  <a:cubicBezTo>
                    <a:pt x="0" y="240030"/>
                    <a:pt x="5080" y="227330"/>
                    <a:pt x="19050" y="219710"/>
                  </a:cubicBezTo>
                  <a:cubicBezTo>
                    <a:pt x="64770" y="196850"/>
                    <a:pt x="323850" y="212090"/>
                    <a:pt x="394970" y="219710"/>
                  </a:cubicBezTo>
                  <a:cubicBezTo>
                    <a:pt x="422910" y="222250"/>
                    <a:pt x="439420" y="223520"/>
                    <a:pt x="453390" y="232410"/>
                  </a:cubicBezTo>
                  <a:cubicBezTo>
                    <a:pt x="464820" y="238760"/>
                    <a:pt x="468630" y="255270"/>
                    <a:pt x="478790" y="261620"/>
                  </a:cubicBezTo>
                  <a:cubicBezTo>
                    <a:pt x="488950" y="267970"/>
                    <a:pt x="500380" y="269240"/>
                    <a:pt x="515620" y="271780"/>
                  </a:cubicBezTo>
                  <a:cubicBezTo>
                    <a:pt x="538480" y="274320"/>
                    <a:pt x="568960" y="275590"/>
                    <a:pt x="600710" y="270510"/>
                  </a:cubicBezTo>
                  <a:cubicBezTo>
                    <a:pt x="643890" y="264160"/>
                    <a:pt x="681990" y="234950"/>
                    <a:pt x="749300" y="224790"/>
                  </a:cubicBezTo>
                  <a:cubicBezTo>
                    <a:pt x="885190" y="204470"/>
                    <a:pt x="1256030" y="213360"/>
                    <a:pt x="1376680" y="224790"/>
                  </a:cubicBezTo>
                  <a:cubicBezTo>
                    <a:pt x="1426210" y="229870"/>
                    <a:pt x="1449070" y="242570"/>
                    <a:pt x="1482090" y="245110"/>
                  </a:cubicBezTo>
                  <a:cubicBezTo>
                    <a:pt x="1511300" y="247650"/>
                    <a:pt x="1531620" y="247650"/>
                    <a:pt x="1567180" y="242570"/>
                  </a:cubicBezTo>
                  <a:cubicBezTo>
                    <a:pt x="1626870" y="234950"/>
                    <a:pt x="1750060" y="210820"/>
                    <a:pt x="1808480" y="186690"/>
                  </a:cubicBezTo>
                  <a:cubicBezTo>
                    <a:pt x="1844040" y="171450"/>
                    <a:pt x="1871980" y="152400"/>
                    <a:pt x="1888490" y="137160"/>
                  </a:cubicBezTo>
                  <a:cubicBezTo>
                    <a:pt x="1898650" y="128270"/>
                    <a:pt x="1911350" y="119380"/>
                    <a:pt x="1910080" y="113030"/>
                  </a:cubicBezTo>
                  <a:cubicBezTo>
                    <a:pt x="1907540" y="105410"/>
                    <a:pt x="1870710" y="96520"/>
                    <a:pt x="1849120" y="101600"/>
                  </a:cubicBezTo>
                  <a:cubicBezTo>
                    <a:pt x="1818640" y="110490"/>
                    <a:pt x="1778000" y="184150"/>
                    <a:pt x="1752600" y="187960"/>
                  </a:cubicBezTo>
                  <a:cubicBezTo>
                    <a:pt x="1738630" y="190500"/>
                    <a:pt x="1720850" y="181610"/>
                    <a:pt x="1717040" y="173990"/>
                  </a:cubicBezTo>
                  <a:cubicBezTo>
                    <a:pt x="1713230" y="167640"/>
                    <a:pt x="1714500" y="156210"/>
                    <a:pt x="1719580" y="151130"/>
                  </a:cubicBezTo>
                  <a:cubicBezTo>
                    <a:pt x="1725930" y="144780"/>
                    <a:pt x="1746250" y="148590"/>
                    <a:pt x="1756410" y="143510"/>
                  </a:cubicBezTo>
                  <a:cubicBezTo>
                    <a:pt x="1766570" y="139700"/>
                    <a:pt x="1772920" y="133350"/>
                    <a:pt x="1780540" y="121920"/>
                  </a:cubicBezTo>
                  <a:cubicBezTo>
                    <a:pt x="1798320" y="99060"/>
                    <a:pt x="1814830" y="17780"/>
                    <a:pt x="1833880" y="6350"/>
                  </a:cubicBezTo>
                  <a:cubicBezTo>
                    <a:pt x="1844040" y="0"/>
                    <a:pt x="1859280" y="2540"/>
                    <a:pt x="1864360" y="8890"/>
                  </a:cubicBezTo>
                  <a:cubicBezTo>
                    <a:pt x="1870710" y="15240"/>
                    <a:pt x="1870710" y="38100"/>
                    <a:pt x="1865630" y="45720"/>
                  </a:cubicBezTo>
                  <a:cubicBezTo>
                    <a:pt x="1861820" y="50800"/>
                    <a:pt x="1850390" y="53340"/>
                    <a:pt x="1842770" y="52070"/>
                  </a:cubicBezTo>
                  <a:cubicBezTo>
                    <a:pt x="1836420" y="50800"/>
                    <a:pt x="1827530" y="43180"/>
                    <a:pt x="1824990" y="36830"/>
                  </a:cubicBezTo>
                  <a:cubicBezTo>
                    <a:pt x="1821180" y="30480"/>
                    <a:pt x="1822450" y="19050"/>
                    <a:pt x="1826260" y="13970"/>
                  </a:cubicBezTo>
                  <a:cubicBezTo>
                    <a:pt x="1830070" y="7620"/>
                    <a:pt x="1840230" y="1270"/>
                    <a:pt x="1846580" y="1270"/>
                  </a:cubicBezTo>
                  <a:cubicBezTo>
                    <a:pt x="1855470" y="2540"/>
                    <a:pt x="1870710" y="15240"/>
                    <a:pt x="1873250" y="27940"/>
                  </a:cubicBezTo>
                  <a:cubicBezTo>
                    <a:pt x="1878330" y="53340"/>
                    <a:pt x="1844040" y="129540"/>
                    <a:pt x="1817370" y="156210"/>
                  </a:cubicBezTo>
                  <a:cubicBezTo>
                    <a:pt x="1798320" y="176530"/>
                    <a:pt x="1764030" y="189230"/>
                    <a:pt x="1746250" y="190500"/>
                  </a:cubicBezTo>
                  <a:cubicBezTo>
                    <a:pt x="1734820" y="190500"/>
                    <a:pt x="1723390" y="186690"/>
                    <a:pt x="1719580" y="179070"/>
                  </a:cubicBezTo>
                  <a:cubicBezTo>
                    <a:pt x="1714500" y="171450"/>
                    <a:pt x="1715770" y="157480"/>
                    <a:pt x="1722120" y="144780"/>
                  </a:cubicBezTo>
                  <a:cubicBezTo>
                    <a:pt x="1733550" y="121920"/>
                    <a:pt x="1780540" y="83820"/>
                    <a:pt x="1803400" y="68580"/>
                  </a:cubicBezTo>
                  <a:cubicBezTo>
                    <a:pt x="1818640" y="58420"/>
                    <a:pt x="1827530" y="53340"/>
                    <a:pt x="1842770" y="52070"/>
                  </a:cubicBezTo>
                  <a:cubicBezTo>
                    <a:pt x="1863090" y="50800"/>
                    <a:pt x="1906270" y="57150"/>
                    <a:pt x="1913890" y="69850"/>
                  </a:cubicBezTo>
                  <a:cubicBezTo>
                    <a:pt x="1921510" y="81280"/>
                    <a:pt x="1911350" y="111760"/>
                    <a:pt x="1901190" y="120650"/>
                  </a:cubicBezTo>
                  <a:cubicBezTo>
                    <a:pt x="1892300" y="128270"/>
                    <a:pt x="1873250" y="129540"/>
                    <a:pt x="1861820" y="125730"/>
                  </a:cubicBezTo>
                  <a:cubicBezTo>
                    <a:pt x="1851660" y="123190"/>
                    <a:pt x="1838960" y="113030"/>
                    <a:pt x="1833880" y="104140"/>
                  </a:cubicBezTo>
                  <a:cubicBezTo>
                    <a:pt x="1830070" y="93980"/>
                    <a:pt x="1828800" y="77470"/>
                    <a:pt x="1833880" y="68580"/>
                  </a:cubicBezTo>
                  <a:cubicBezTo>
                    <a:pt x="1838960" y="58420"/>
                    <a:pt x="1855470" y="50800"/>
                    <a:pt x="1868170" y="48260"/>
                  </a:cubicBezTo>
                  <a:cubicBezTo>
                    <a:pt x="1884680" y="44450"/>
                    <a:pt x="1911350" y="49530"/>
                    <a:pt x="1926590" y="57150"/>
                  </a:cubicBezTo>
                  <a:cubicBezTo>
                    <a:pt x="1938020" y="62230"/>
                    <a:pt x="1948180" y="72390"/>
                    <a:pt x="1953260" y="83820"/>
                  </a:cubicBezTo>
                  <a:cubicBezTo>
                    <a:pt x="1959610" y="96520"/>
                    <a:pt x="1959610" y="114300"/>
                    <a:pt x="1955800" y="127000"/>
                  </a:cubicBezTo>
                  <a:cubicBezTo>
                    <a:pt x="1953260" y="139700"/>
                    <a:pt x="1944370" y="149860"/>
                    <a:pt x="1934210" y="161290"/>
                  </a:cubicBezTo>
                  <a:cubicBezTo>
                    <a:pt x="1921510" y="175260"/>
                    <a:pt x="1902460" y="191770"/>
                    <a:pt x="1882140" y="204470"/>
                  </a:cubicBezTo>
                  <a:cubicBezTo>
                    <a:pt x="1859280" y="219710"/>
                    <a:pt x="1836420" y="229870"/>
                    <a:pt x="1803400" y="240030"/>
                  </a:cubicBezTo>
                  <a:cubicBezTo>
                    <a:pt x="1746250" y="259080"/>
                    <a:pt x="1642110" y="288290"/>
                    <a:pt x="1568450" y="293370"/>
                  </a:cubicBezTo>
                  <a:cubicBezTo>
                    <a:pt x="1501140" y="297180"/>
                    <a:pt x="1459230" y="280670"/>
                    <a:pt x="1376680" y="275590"/>
                  </a:cubicBezTo>
                  <a:cubicBezTo>
                    <a:pt x="1228090" y="267970"/>
                    <a:pt x="876300" y="245110"/>
                    <a:pt x="746760" y="269240"/>
                  </a:cubicBezTo>
                  <a:cubicBezTo>
                    <a:pt x="687070" y="280670"/>
                    <a:pt x="657860" y="313690"/>
                    <a:pt x="618490" y="321310"/>
                  </a:cubicBezTo>
                  <a:cubicBezTo>
                    <a:pt x="586740" y="327660"/>
                    <a:pt x="557530" y="323850"/>
                    <a:pt x="532130" y="321310"/>
                  </a:cubicBezTo>
                  <a:cubicBezTo>
                    <a:pt x="511810" y="320040"/>
                    <a:pt x="494030" y="322580"/>
                    <a:pt x="477520" y="314960"/>
                  </a:cubicBezTo>
                  <a:cubicBezTo>
                    <a:pt x="459740" y="307340"/>
                    <a:pt x="441960" y="281940"/>
                    <a:pt x="426720" y="275590"/>
                  </a:cubicBezTo>
                  <a:cubicBezTo>
                    <a:pt x="415290" y="270510"/>
                    <a:pt x="411480" y="271780"/>
                    <a:pt x="394970" y="270510"/>
                  </a:cubicBezTo>
                  <a:cubicBezTo>
                    <a:pt x="337820" y="265430"/>
                    <a:pt x="64770" y="289560"/>
                    <a:pt x="19050" y="269240"/>
                  </a:cubicBezTo>
                  <a:cubicBezTo>
                    <a:pt x="6350" y="264160"/>
                    <a:pt x="0" y="255270"/>
                    <a:pt x="0" y="247650"/>
                  </a:cubicBezTo>
                  <a:cubicBezTo>
                    <a:pt x="0" y="240030"/>
                    <a:pt x="5080" y="227330"/>
                    <a:pt x="19050" y="219710"/>
                  </a:cubicBezTo>
                  <a:cubicBezTo>
                    <a:pt x="63500" y="198120"/>
                    <a:pt x="295910" y="223520"/>
                    <a:pt x="387350" y="232410"/>
                  </a:cubicBezTo>
                  <a:cubicBezTo>
                    <a:pt x="440690" y="237490"/>
                    <a:pt x="491490" y="243840"/>
                    <a:pt x="515620" y="254000"/>
                  </a:cubicBezTo>
                  <a:cubicBezTo>
                    <a:pt x="525780" y="259080"/>
                    <a:pt x="524510" y="267970"/>
                    <a:pt x="534670" y="270510"/>
                  </a:cubicBezTo>
                  <a:cubicBezTo>
                    <a:pt x="556260" y="278130"/>
                    <a:pt x="613410" y="267970"/>
                    <a:pt x="647700" y="260350"/>
                  </a:cubicBezTo>
                  <a:cubicBezTo>
                    <a:pt x="676910" y="254000"/>
                    <a:pt x="693420" y="237490"/>
                    <a:pt x="730250" y="231140"/>
                  </a:cubicBezTo>
                  <a:cubicBezTo>
                    <a:pt x="800100" y="218440"/>
                    <a:pt x="956310" y="224790"/>
                    <a:pt x="1040130" y="231140"/>
                  </a:cubicBezTo>
                  <a:cubicBezTo>
                    <a:pt x="1096010" y="236220"/>
                    <a:pt x="1125220" y="250190"/>
                    <a:pt x="1182370" y="254000"/>
                  </a:cubicBezTo>
                  <a:cubicBezTo>
                    <a:pt x="1267460" y="257810"/>
                    <a:pt x="1459230" y="217170"/>
                    <a:pt x="1504950" y="236220"/>
                  </a:cubicBezTo>
                  <a:cubicBezTo>
                    <a:pt x="1520190" y="242570"/>
                    <a:pt x="1530350" y="256540"/>
                    <a:pt x="1529080" y="265430"/>
                  </a:cubicBezTo>
                  <a:cubicBezTo>
                    <a:pt x="1529080" y="273050"/>
                    <a:pt x="1518920" y="281940"/>
                    <a:pt x="1504950" y="287020"/>
                  </a:cubicBezTo>
                  <a:cubicBezTo>
                    <a:pt x="1461770" y="303530"/>
                    <a:pt x="1301750" y="299720"/>
                    <a:pt x="1214120" y="292100"/>
                  </a:cubicBezTo>
                  <a:cubicBezTo>
                    <a:pt x="1141730" y="287020"/>
                    <a:pt x="1076960" y="264160"/>
                    <a:pt x="1016000" y="259080"/>
                  </a:cubicBezTo>
                  <a:cubicBezTo>
                    <a:pt x="963930" y="254000"/>
                    <a:pt x="913130" y="256540"/>
                    <a:pt x="869950" y="259080"/>
                  </a:cubicBezTo>
                  <a:cubicBezTo>
                    <a:pt x="835660" y="261620"/>
                    <a:pt x="797560" y="261620"/>
                    <a:pt x="777240" y="271780"/>
                  </a:cubicBezTo>
                  <a:cubicBezTo>
                    <a:pt x="763270" y="278130"/>
                    <a:pt x="756920" y="297180"/>
                    <a:pt x="748030" y="297180"/>
                  </a:cubicBezTo>
                  <a:cubicBezTo>
                    <a:pt x="739140" y="295910"/>
                    <a:pt x="726440" y="274320"/>
                    <a:pt x="722630" y="262890"/>
                  </a:cubicBezTo>
                  <a:cubicBezTo>
                    <a:pt x="720090" y="254000"/>
                    <a:pt x="720090" y="243840"/>
                    <a:pt x="723900" y="236220"/>
                  </a:cubicBezTo>
                  <a:cubicBezTo>
                    <a:pt x="727710" y="227330"/>
                    <a:pt x="734060" y="218440"/>
                    <a:pt x="744220" y="214630"/>
                  </a:cubicBezTo>
                  <a:cubicBezTo>
                    <a:pt x="764540" y="209550"/>
                    <a:pt x="825500" y="223520"/>
                    <a:pt x="839470" y="237490"/>
                  </a:cubicBezTo>
                  <a:cubicBezTo>
                    <a:pt x="847090" y="245110"/>
                    <a:pt x="849630" y="257810"/>
                    <a:pt x="845820" y="265430"/>
                  </a:cubicBezTo>
                  <a:cubicBezTo>
                    <a:pt x="843280" y="273050"/>
                    <a:pt x="822960" y="281940"/>
                    <a:pt x="822960" y="2819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7167" y="1028700"/>
            <a:ext cx="12580874" cy="6690518"/>
          </a:xfrm>
          <a:custGeom>
            <a:avLst/>
            <a:gdLst/>
            <a:ahLst/>
            <a:cxnLst/>
            <a:rect r="r" b="b" t="t" l="l"/>
            <a:pathLst>
              <a:path h="6690518" w="12580874">
                <a:moveTo>
                  <a:pt x="0" y="0"/>
                </a:moveTo>
                <a:lnTo>
                  <a:pt x="12580874" y="0"/>
                </a:lnTo>
                <a:lnTo>
                  <a:pt x="12580874" y="6690518"/>
                </a:lnTo>
                <a:lnTo>
                  <a:pt x="0" y="669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58451" y="7955879"/>
            <a:ext cx="14827517" cy="108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4"/>
              </a:lnSpc>
            </a:pPr>
            <a:r>
              <a:rPr lang="en-US" sz="2923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Figure 4 :Accuracy Comparison</a:t>
            </a:r>
          </a:p>
          <a:p>
            <a:pPr algn="just">
              <a:lnSpc>
                <a:spcPts val="441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269" y="933450"/>
            <a:ext cx="980132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Website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84590"/>
            <a:ext cx="16732203" cy="925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5" indent="-345443" lvl="1">
              <a:lnSpc>
                <a:spcPts val="5376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Frontend Design: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The website's frontend is crafted using HTML, CSS, and JavaScript, allowing for smooth data input and clear display of prediction results.</a:t>
            </a:r>
          </a:p>
          <a:p>
            <a:pPr algn="just" marL="690885" indent="-345443" lvl="1">
              <a:lnSpc>
                <a:spcPts val="5376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User Interface: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The website offers a user-friendly platform where users can input soil and environmental data like nitrogen, phosphorus, potassium levels, temperature, humidity, pH, and rainfall.</a:t>
            </a:r>
          </a:p>
          <a:p>
            <a:pPr algn="just" marL="690885" indent="-345443" lvl="1">
              <a:lnSpc>
                <a:spcPts val="5376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Machine Learning Integration: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Input data is processed by trained machine learning models to recommend the most suitable crop for cultivation.</a:t>
            </a:r>
          </a:p>
          <a:p>
            <a:pPr algn="just" marL="690885" indent="-345443" lvl="1">
              <a:lnSpc>
                <a:spcPts val="5376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Real-World Application: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The platform facilitates the application of machine learning in real-world agricultural decision-making, making advanced crop recommendations accessible to users.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8126" y="649288"/>
            <a:ext cx="7271823" cy="4714870"/>
          </a:xfrm>
          <a:custGeom>
            <a:avLst/>
            <a:gdLst/>
            <a:ahLst/>
            <a:cxnLst/>
            <a:rect r="r" b="b" t="t" l="l"/>
            <a:pathLst>
              <a:path h="4714870" w="7271823">
                <a:moveTo>
                  <a:pt x="0" y="0"/>
                </a:moveTo>
                <a:lnTo>
                  <a:pt x="7271823" y="0"/>
                </a:lnTo>
                <a:lnTo>
                  <a:pt x="7271823" y="4714870"/>
                </a:lnTo>
                <a:lnTo>
                  <a:pt x="0" y="4714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04" t="0" r="-445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6289" y="6283157"/>
            <a:ext cx="7976960" cy="3184693"/>
          </a:xfrm>
          <a:custGeom>
            <a:avLst/>
            <a:gdLst/>
            <a:ahLst/>
            <a:cxnLst/>
            <a:rect r="r" b="b" t="t" l="l"/>
            <a:pathLst>
              <a:path h="3184693" w="7976960">
                <a:moveTo>
                  <a:pt x="0" y="0"/>
                </a:moveTo>
                <a:lnTo>
                  <a:pt x="7976960" y="0"/>
                </a:lnTo>
                <a:lnTo>
                  <a:pt x="7976960" y="3184693"/>
                </a:lnTo>
                <a:lnTo>
                  <a:pt x="0" y="3184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90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4625"/>
            <a:ext cx="980132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Website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78109" y="5488527"/>
            <a:ext cx="14827517" cy="108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4"/>
              </a:lnSpc>
            </a:pPr>
            <a:r>
              <a:rPr lang="en-US" sz="2923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Figure 5 :Crop Recommendation Using Certain Values</a:t>
            </a:r>
          </a:p>
          <a:p>
            <a:pPr algn="just">
              <a:lnSpc>
                <a:spcPts val="441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915788" y="9382125"/>
            <a:ext cx="14827517" cy="52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4"/>
              </a:lnSpc>
            </a:pPr>
            <a:r>
              <a:rPr lang="en-US" sz="2923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Figure 6 :Selection of Model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8209" y="828675"/>
            <a:ext cx="4256187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1556" y="2260843"/>
            <a:ext cx="17404888" cy="717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0114" indent="-290057" lvl="1">
              <a:lnSpc>
                <a:spcPts val="3573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[1] Bondre, D. A. and Mahagaonkar, S.: 2022, Prediction of crop yield and fertilizer recommendation using machine learning algorithms., Research Article . </a:t>
            </a:r>
          </a:p>
          <a:p>
            <a:pPr algn="just">
              <a:lnSpc>
                <a:spcPts val="3573"/>
              </a:lnSpc>
            </a:pPr>
          </a:p>
          <a:p>
            <a:pPr algn="just" marL="580114" indent="-290057" lvl="1">
              <a:lnSpc>
                <a:spcPts val="3573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[2] Garanayak, Mamata, G. S. S. M. and Jagadev., A. K.: 2021, Agricultural recommendation system for crops using different machine learning regression methods., IGIGlobal . </a:t>
            </a:r>
          </a:p>
          <a:p>
            <a:pPr algn="just">
              <a:lnSpc>
                <a:spcPts val="3573"/>
              </a:lnSpc>
            </a:pPr>
          </a:p>
          <a:p>
            <a:pPr algn="just" marL="580114" indent="-290057" lvl="1">
              <a:lnSpc>
                <a:spcPts val="3573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[3] Reddy, D. Anantha, B. D. and Watekar, A.: 2019, Crop recommendation system to maximize crop yield in region using machine learning, Research Article . </a:t>
            </a:r>
          </a:p>
          <a:p>
            <a:pPr algn="just">
              <a:lnSpc>
                <a:spcPts val="3573"/>
              </a:lnSpc>
            </a:pPr>
          </a:p>
          <a:p>
            <a:pPr algn="just" marL="580114" indent="-290057" lvl="1">
              <a:lnSpc>
                <a:spcPts val="3573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[4] Shilpa Mangesh Pande, D. P. K. R.: 2021, Crop recommender system using ma chine learning approach, Proceedings of the Fifth International Conference on Computing Methodologies and Communication (ICCMC), IEEE, pp. 1–6. </a:t>
            </a:r>
          </a:p>
          <a:p>
            <a:pPr algn="just">
              <a:lnSpc>
                <a:spcPts val="3573"/>
              </a:lnSpc>
            </a:pPr>
          </a:p>
          <a:p>
            <a:pPr algn="just" marL="580114" indent="-290057" lvl="1">
              <a:lnSpc>
                <a:spcPts val="3573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[5] Suresh, G., A. K.: 2021, Efficient crop yield recommendation system using ma chine learning for digital farming, Research Article .</a:t>
            </a:r>
          </a:p>
          <a:p>
            <a:pPr algn="just">
              <a:lnSpc>
                <a:spcPts val="403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3069252" y="3307080"/>
            <a:ext cx="111442" cy="108585"/>
            <a:chOff x="0" y="0"/>
            <a:chExt cx="148590" cy="1447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3365" y="580154"/>
            <a:ext cx="4802287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0034" y="1907060"/>
            <a:ext cx="16447932" cy="972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5" indent="-345443" lvl="1">
              <a:lnSpc>
                <a:spcPts val="531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Nowadays, traditional farming often relies on historical weather patterns and personal experience, which can lead to suboptimal crop choices and reduced productivity.</a:t>
            </a:r>
          </a:p>
          <a:p>
            <a:pPr algn="just" marL="690885" indent="-345443" lvl="1">
              <a:lnSpc>
                <a:spcPts val="531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To address these limitations, machine learning algorithms can be used to analyze environmental and soil parameters, offering precise crop recommendations tailored to specific conditions.</a:t>
            </a:r>
          </a:p>
          <a:p>
            <a:pPr algn="just" marL="690885" indent="-345443" lvl="1">
              <a:lnSpc>
                <a:spcPts val="531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This integration of machine learning into agriculture represents a significant advancement, enhancing crop selection and production efficiency.</a:t>
            </a:r>
          </a:p>
          <a:p>
            <a:pPr algn="just" marL="690885" indent="-345443" lvl="1">
              <a:lnSpc>
                <a:spcPts val="531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By combining machine learning with meteorological data, the system helps farmers make informed decisions based on current and forecasted weather, supporting sustainable agricultural practices and improving resource use.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650"/>
              </a:lnSpc>
            </a:pPr>
          </a:p>
          <a:p>
            <a:pPr algn="just">
              <a:lnSpc>
                <a:spcPts val="465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6312" y="471487"/>
            <a:ext cx="7364909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53950"/>
            <a:ext cx="16447932" cy="987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5" indent="-345443" lvl="1">
              <a:lnSpc>
                <a:spcPts val="6048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Complex Crop Selection: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Farmers struggle with choosing the right crop due to varying soil, climate, and market factors.</a:t>
            </a:r>
          </a:p>
          <a:p>
            <a:pPr algn="just" marL="690885" indent="-345443" lvl="1">
              <a:lnSpc>
                <a:spcPts val="6048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Reliance on Traditional Methods: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Many farmers in developing regions depend on outdated methods, leading to poor crop decisions and financial losses.</a:t>
            </a:r>
          </a:p>
          <a:p>
            <a:pPr algn="just" marL="690885" indent="-345443" lvl="1">
              <a:lnSpc>
                <a:spcPts val="6048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Need for Data-Driven Solutions: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A systematic, data-driven approach is required to accurately predict the best crop for specific conditions.</a:t>
            </a:r>
          </a:p>
          <a:p>
            <a:pPr algn="just" marL="690885" indent="-345443" lvl="1">
              <a:lnSpc>
                <a:spcPts val="6048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Enhancing Accessibility: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The project seeks to create a user-friendly, machine learning-based system accessible to farmers of all technological skill levels.</a:t>
            </a:r>
          </a:p>
          <a:p>
            <a:pPr algn="just">
              <a:lnSpc>
                <a:spcPts val="6048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650"/>
              </a:lnSpc>
            </a:pPr>
          </a:p>
          <a:p>
            <a:pPr algn="just">
              <a:lnSpc>
                <a:spcPts val="465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4162" y="686531"/>
            <a:ext cx="398422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76849"/>
            <a:ext cx="16230600" cy="640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5728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Analyze Agricultural Factors: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Use machine learning to assess soil and environmental conditions for crop suitability.</a:t>
            </a:r>
          </a:p>
          <a:p>
            <a:pPr algn="just" marL="690881" indent="-345440" lvl="1">
              <a:lnSpc>
                <a:spcPts val="5728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Develop Predictive Models: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Train and compare algorithms to find the most accurate crop prediction model.</a:t>
            </a:r>
          </a:p>
          <a:p>
            <a:pPr algn="just" marL="690881" indent="-345440" lvl="1">
              <a:lnSpc>
                <a:spcPts val="5728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Create User-Friendly Interface: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Build a Flask-based web application for easy data input and real-time recommendations.</a:t>
            </a:r>
          </a:p>
          <a:p>
            <a:pPr algn="just" marL="690881" indent="-345440" lvl="1">
              <a:lnSpc>
                <a:spcPts val="5728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Promote Sustainable Agriculture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: Provide reliable recommendations to enhance crop yield and support sustainable farming.</a:t>
            </a:r>
          </a:p>
          <a:p>
            <a:pPr algn="just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3179" y="471487"/>
            <a:ext cx="6786761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Literature Survey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72665"/>
            <a:ext cx="16230600" cy="628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576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Single Model Focus: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Studies that use only one machine learning model, like Random Forest, without comparing multiple models.</a:t>
            </a:r>
          </a:p>
          <a:p>
            <a:pPr algn="just" marL="690881" indent="-345440" lvl="1">
              <a:lnSpc>
                <a:spcPts val="576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Basic Preprocessing: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Research relying on fundamental data preprocessing techniques, missing out on advanced methods, and focusing on a limited number of crop types.</a:t>
            </a:r>
          </a:p>
          <a:p>
            <a:pPr algn="just" marL="690881" indent="-345440" lvl="1">
              <a:lnSpc>
                <a:spcPts val="576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Limited Deployment: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Works that analyze crop data without implementing practical, user-friendly systems or web-based applications.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89192" y="695933"/>
            <a:ext cx="12152294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Solution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2190"/>
            <a:ext cx="15483806" cy="73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6179" indent="-333089" lvl="1">
              <a:lnSpc>
                <a:spcPts val="5461"/>
              </a:lnSpc>
              <a:buFont typeface="Arial"/>
              <a:buChar char="•"/>
            </a:pPr>
            <a:r>
              <a:rPr lang="en-US" sz="3085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Selected a dataset containing diverse crop types to ensure comprehensive recommendations.</a:t>
            </a:r>
          </a:p>
          <a:p>
            <a:pPr algn="just" marL="666179" indent="-333089" lvl="1">
              <a:lnSpc>
                <a:spcPts val="5461"/>
              </a:lnSpc>
              <a:buFont typeface="Arial"/>
              <a:buChar char="•"/>
            </a:pPr>
            <a:r>
              <a:rPr lang="en-US" sz="3085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Used data preprocessing techniques for modeling.</a:t>
            </a:r>
          </a:p>
          <a:p>
            <a:pPr algn="just" marL="666179" indent="-333089" lvl="1">
              <a:lnSpc>
                <a:spcPts val="5461"/>
              </a:lnSpc>
              <a:buFont typeface="Arial"/>
              <a:buChar char="•"/>
            </a:pPr>
            <a:r>
              <a:rPr lang="en-US" sz="3085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Applied feature scaling techniques Used for Min-Max Scaling and Standardization to normalize feature values.</a:t>
            </a:r>
          </a:p>
          <a:p>
            <a:pPr algn="just" marL="666179" indent="-333089" lvl="1">
              <a:lnSpc>
                <a:spcPts val="5461"/>
              </a:lnSpc>
              <a:buFont typeface="Arial"/>
              <a:buChar char="•"/>
            </a:pPr>
            <a:r>
              <a:rPr lang="en-US" sz="3085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Implemented different machine learning algorithms to find the most effective one.</a:t>
            </a:r>
          </a:p>
          <a:p>
            <a:pPr algn="just" marL="666179" indent="-333089" lvl="1">
              <a:lnSpc>
                <a:spcPts val="5461"/>
              </a:lnSpc>
              <a:buFont typeface="Arial"/>
              <a:buChar char="•"/>
            </a:pPr>
            <a:r>
              <a:rPr lang="en-US" sz="3085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Evaluated model performance and selected the one with the highest accuracy.</a:t>
            </a:r>
          </a:p>
          <a:p>
            <a:pPr algn="just">
              <a:lnSpc>
                <a:spcPts val="4628"/>
              </a:lnSpc>
            </a:pPr>
          </a:p>
          <a:p>
            <a:pPr algn="just">
              <a:lnSpc>
                <a:spcPts val="462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7686" y="554038"/>
            <a:ext cx="5078512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</a:t>
            </a: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Data Collection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451293"/>
            <a:ext cx="16230600" cy="305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92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The dataset was sourced from Kaggle and contains diverse environmental and soil data related to various crop types.</a:t>
            </a:r>
          </a:p>
          <a:p>
            <a:pPr algn="just" marL="690881" indent="-345440" lvl="1">
              <a:lnSpc>
                <a:spcPts val="492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It ensures a balanced representation across 22 different crops.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47686" y="3448723"/>
            <a:ext cx="563106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</a:t>
            </a: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Data Exploration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01642"/>
            <a:ext cx="16230600" cy="118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83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Analyzed dataset structure and relationships, including statistical summaries and correlation analysis.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7686" y="5843334"/>
            <a:ext cx="630168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</a:t>
            </a: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Data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850634"/>
            <a:ext cx="16230600" cy="240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832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Data Cleaning: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Checked for missing values and duplicates.</a:t>
            </a:r>
          </a:p>
          <a:p>
            <a:pPr algn="just" marL="690881" indent="-345440" lvl="1">
              <a:lnSpc>
                <a:spcPts val="4832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Data Balancing: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Ensured balanced representation of crop types.</a:t>
            </a:r>
          </a:p>
          <a:p>
            <a:pPr algn="just" marL="690881" indent="-345440" lvl="1">
              <a:lnSpc>
                <a:spcPts val="4832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Encoding: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Converted categorical crop labels into numerical format</a:t>
            </a:r>
          </a:p>
          <a:p>
            <a:pPr algn="just">
              <a:lnSpc>
                <a:spcPts val="483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7652" y="1762762"/>
            <a:ext cx="16230600" cy="363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5" indent="-345443" lvl="1">
              <a:lnSpc>
                <a:spcPts val="48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Min-Max Scaling: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Normalizes features to a range between 0 and 1, ensuring no feature dominates due to differing magnitudes.</a:t>
            </a:r>
          </a:p>
          <a:p>
            <a:pPr algn="just" marL="690885" indent="-345443" lvl="1">
              <a:lnSpc>
                <a:spcPts val="480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Standardization:</a:t>
            </a: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Adjusts features to have a mean of 0 and a standard deviation of 1, improving performance for algorithms sensitive to data distribution.</a:t>
            </a:r>
          </a:p>
          <a:p>
            <a:pPr algn="just">
              <a:lnSpc>
                <a:spcPts val="48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07652" y="551975"/>
            <a:ext cx="518418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 Feature Scaling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53732" y="1651330"/>
            <a:ext cx="6510337" cy="6550034"/>
          </a:xfrm>
          <a:custGeom>
            <a:avLst/>
            <a:gdLst/>
            <a:ahLst/>
            <a:cxnLst/>
            <a:rect r="r" b="b" t="t" l="l"/>
            <a:pathLst>
              <a:path h="6550034" w="6510337">
                <a:moveTo>
                  <a:pt x="0" y="0"/>
                </a:moveTo>
                <a:lnTo>
                  <a:pt x="6510337" y="0"/>
                </a:lnTo>
                <a:lnTo>
                  <a:pt x="6510337" y="6550034"/>
                </a:lnTo>
                <a:lnTo>
                  <a:pt x="0" y="6550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1016" y="554038"/>
            <a:ext cx="34584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Work Flow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29484" y="8353764"/>
            <a:ext cx="7147409" cy="5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2"/>
              </a:lnSpc>
            </a:pPr>
            <a:r>
              <a:rPr lang="en-US" sz="320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Figure 1 :Steps Involved In a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DAGN_UQ3--A</dc:identifier>
  <dcterms:modified xsi:type="dcterms:W3CDTF">2011-08-01T06:04:30Z</dcterms:modified>
  <cp:revision>1</cp:revision>
  <dc:title>Crop Recommendation System</dc:title>
</cp:coreProperties>
</file>