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Amatic SC" panose="020B0604020202020204" charset="-79"/>
      <p:regular r:id="rId15"/>
      <p:bold r:id="rId16"/>
    </p:embeddedFont>
    <p:embeddedFont>
      <p:font typeface="Caveat" panose="020B0604020202020204" charset="0"/>
      <p:regular r:id="rId17"/>
      <p:bold r:id="rId18"/>
    </p:embeddedFont>
    <p:embeddedFont>
      <p:font typeface="Impact" panose="020B0806030902050204" pitchFamily="34" charset="0"/>
      <p:regular r:id="rId19"/>
    </p:embeddedFont>
    <p:embeddedFont>
      <p:font typeface="Montserrat" panose="020B0604020202020204" charset="0"/>
      <p:regular r:id="rId20"/>
      <p:bold r:id="rId21"/>
      <p:italic r:id="rId22"/>
      <p:boldItalic r:id="rId23"/>
    </p:embeddedFont>
    <p:embeddedFont>
      <p:font typeface="Source Code Pr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75342f5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75342f5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a1965ba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a1965ba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6034127bd_7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b6034127bd_7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b6034127bd_7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b6034127bd_7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5903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5903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b220a9375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b220a9375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b220a9375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b220a9375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270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220a9375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220a9375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6034127bd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6034127bd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b6034127bd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b6034127bd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b5997aab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b5997aab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257350" y="17166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1828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>
                <a:latin typeface="Impact"/>
                <a:ea typeface="Impact"/>
                <a:cs typeface="Impact"/>
                <a:sym typeface="Impact"/>
              </a:rPr>
              <a:t>F I T </a:t>
            </a:r>
            <a:r>
              <a:rPr lang="en" sz="8500">
                <a:solidFill>
                  <a:srgbClr val="A2C4C9"/>
                </a:solidFill>
                <a:latin typeface="Impact"/>
                <a:ea typeface="Impact"/>
                <a:cs typeface="Impact"/>
                <a:sym typeface="Impact"/>
              </a:rPr>
              <a:t>- </a:t>
            </a:r>
            <a:r>
              <a:rPr lang="en" sz="8500">
                <a:latin typeface="Impact"/>
                <a:ea typeface="Impact"/>
                <a:cs typeface="Impact"/>
                <a:sym typeface="Impact"/>
              </a:rPr>
              <a:t>A I</a:t>
            </a:r>
            <a:endParaRPr sz="85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t="12478" b="12485"/>
          <a:stretch/>
        </p:blipFill>
        <p:spPr>
          <a:xfrm>
            <a:off x="4571996" y="0"/>
            <a:ext cx="457199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77550" y="3914550"/>
            <a:ext cx="4312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Nithin Shet N  (4NM19CS120)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Parthasarathy H M (4NM19CS128)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Rahul N Adhikari (4NM19CS146)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Sanath Poojary   (4NM19CS168)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Creating the gui using Tkinter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54360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Tkinter is the standard GUI library for Python. Python when combined with Tkinter provides a fast and easy way to create GUI applications.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Tkinter provides a powerful object-oriented interface to the Tk GUI toolkit.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created a dock window in tkinter to access the different exercise trackers.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used pyttsx 3 library for the text-to-speech function.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l="1642"/>
          <a:stretch/>
        </p:blipFill>
        <p:spPr>
          <a:xfrm>
            <a:off x="6212575" y="1172825"/>
            <a:ext cx="2249675" cy="29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Conclusion and Future Work: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model is successful in detecting the landmarks and counting the number of repetitions.This can run smoothly and there is low latency in processing the frames.</a:t>
            </a: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future the number of exercises to be tracked can be increased and also the accuracy can be increased .</a:t>
            </a: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/>
        </p:nvSpPr>
        <p:spPr>
          <a:xfrm>
            <a:off x="3193650" y="2110050"/>
            <a:ext cx="2756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Caveat"/>
                <a:ea typeface="Caveat"/>
                <a:cs typeface="Caveat"/>
                <a:sym typeface="Caveat"/>
              </a:rPr>
              <a:t>ThankYou…</a:t>
            </a:r>
            <a:endParaRPr sz="4800" b="1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Contents of the presentation: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</a:p>
          <a:p>
            <a:pPr algn="just">
              <a:spcBef>
                <a:spcPts val="1000"/>
              </a:spcBef>
              <a:buClr>
                <a:srgbClr val="000000"/>
              </a:buClr>
              <a:buFont typeface="Arial"/>
              <a:buChar char="●"/>
            </a:pPr>
            <a:r>
              <a:rPr lang="en-I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Literature Survey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mediapipe?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the gui using tkinter</a:t>
            </a:r>
          </a:p>
          <a:p>
            <a:pPr algn="just">
              <a:spcBef>
                <a:spcPts val="1000"/>
              </a:spcBef>
              <a:buClr>
                <a:srgbClr val="000000"/>
              </a:buClr>
              <a:buFont typeface="Arial"/>
              <a:buChar char="●"/>
            </a:pPr>
            <a:r>
              <a:rPr lang="en-I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 and Future Work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Introduction: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FIT-AI is a fitness tracker app that uses pose detection model to keep track of exercises .It uses the Mediapipe  model .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main goal is to provide users with a easy to use interface that will make their fitness life easier and also motivate them to achieve their fitness goals faster..</a:t>
            </a:r>
          </a:p>
          <a:p>
            <a:pPr marL="45720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Problem Statement: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our ultimate goal to enable a healthy lifestyle to prevent obesity and obesity-related illnesses.It is important to keep track of exercises to reach fitness goals efficiently as planned.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fitness tracker app is a the perfect solution for this as it can offer users a convenient and user-friendly way to track their physical activity .</a:t>
            </a:r>
            <a:endParaRPr dirty="0"/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N" sz="3000" dirty="0">
                <a:latin typeface="Montserrat"/>
                <a:ea typeface="Montserrat"/>
                <a:cs typeface="Montserrat"/>
                <a:sym typeface="Montserrat"/>
              </a:rPr>
              <a:t>Objectives</a:t>
            </a: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main objectives of the project are:</a:t>
            </a:r>
            <a:endParaRPr lang="en-IN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I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track exercise reps and positions</a:t>
            </a: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r>
              <a:rPr lang="en-IN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 count the number of repetitions done</a:t>
            </a: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r>
              <a:rPr lang="en-IN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 develop a Desktop App</a:t>
            </a:r>
            <a:endParaRPr dirty="0"/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480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Methodology: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5962" y="923149"/>
            <a:ext cx="6772077" cy="3909326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Literature Survey: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425" y="1116700"/>
            <a:ext cx="6869149" cy="12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625" y="2345400"/>
            <a:ext cx="6869149" cy="1545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8"/>
          <p:cNvCxnSpPr/>
          <p:nvPr/>
        </p:nvCxnSpPr>
        <p:spPr>
          <a:xfrm rot="10800000" flipH="1">
            <a:off x="1187825" y="3865950"/>
            <a:ext cx="6813300" cy="2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Literature Survey: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r="338"/>
          <a:stretch/>
        </p:blipFill>
        <p:spPr>
          <a:xfrm>
            <a:off x="898875" y="1087175"/>
            <a:ext cx="7321274" cy="228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What is Mediapipe 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55250" y="1003875"/>
            <a:ext cx="4629000" cy="3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MediaPipe Pose is a ML solution for high-fidelity body pose tracking, inferring 33 3D landmarks and background segmentation mask on the whole body from RGB video frames utilizing theBlazePose research .</a:t>
            </a: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trained on a dataset of 85K images with single or multiple persons doing different  exercises.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two models with different capacities :</a:t>
            </a: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Blazepose Full(6.9 MFlop,3.5M Params)</a:t>
            </a: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Blazepose Lite(2.7 MFlop,1.3M Params)</a:t>
            </a: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575" y="1003875"/>
            <a:ext cx="1765264" cy="1931375"/>
          </a:xfrm>
          <a:prstGeom prst="rect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9375" y="1003875"/>
            <a:ext cx="1688425" cy="1931375"/>
          </a:xfrm>
          <a:prstGeom prst="rect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3161" y="3146075"/>
            <a:ext cx="1660850" cy="1651926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6" name="Google Shape;106;p20"/>
          <p:cNvSpPr txBox="1"/>
          <p:nvPr/>
        </p:nvSpPr>
        <p:spPr>
          <a:xfrm>
            <a:off x="5071200" y="3648038"/>
            <a:ext cx="14124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Key Points detected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6291525" y="3771950"/>
            <a:ext cx="3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=&gt;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421</Words>
  <Application>Microsoft Office PowerPoint</Application>
  <PresentationFormat>On-screen Show (16:9)</PresentationFormat>
  <Paragraphs>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Source Code Pro</vt:lpstr>
      <vt:lpstr>Amatic SC</vt:lpstr>
      <vt:lpstr>Impact</vt:lpstr>
      <vt:lpstr>Arial</vt:lpstr>
      <vt:lpstr>Montserrat</vt:lpstr>
      <vt:lpstr>Caveat</vt:lpstr>
      <vt:lpstr>Beach Day</vt:lpstr>
      <vt:lpstr>F I T - A I</vt:lpstr>
      <vt:lpstr>Contents of the presentation:</vt:lpstr>
      <vt:lpstr>Introduction:</vt:lpstr>
      <vt:lpstr> Problem Statement:</vt:lpstr>
      <vt:lpstr> Objectives:</vt:lpstr>
      <vt:lpstr>Methodology:</vt:lpstr>
      <vt:lpstr>Literature Survey:</vt:lpstr>
      <vt:lpstr>Literature Survey:</vt:lpstr>
      <vt:lpstr>What is Mediapipe ?</vt:lpstr>
      <vt:lpstr>Creating the gui using Tkinter</vt:lpstr>
      <vt:lpstr>Conclusion and Future Work: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 I T - A I</dc:title>
  <cp:lastModifiedBy>sanath</cp:lastModifiedBy>
  <cp:revision>4</cp:revision>
  <dcterms:modified xsi:type="dcterms:W3CDTF">2023-05-25T03:10:16Z</dcterms:modified>
</cp:coreProperties>
</file>