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76" r:id="rId1"/>
  </p:sldMasterIdLst>
  <p:notesMasterIdLst>
    <p:notesMasterId r:id="rId24"/>
  </p:notesMasterIdLst>
  <p:handoutMasterIdLst>
    <p:handoutMasterId r:id="rId25"/>
  </p:handoutMasterIdLst>
  <p:sldIdLst>
    <p:sldId id="295" r:id="rId2"/>
    <p:sldId id="722" r:id="rId3"/>
    <p:sldId id="762" r:id="rId4"/>
    <p:sldId id="769" r:id="rId5"/>
    <p:sldId id="765" r:id="rId6"/>
    <p:sldId id="772" r:id="rId7"/>
    <p:sldId id="766" r:id="rId8"/>
    <p:sldId id="774" r:id="rId9"/>
    <p:sldId id="778" r:id="rId10"/>
    <p:sldId id="775" r:id="rId11"/>
    <p:sldId id="768" r:id="rId12"/>
    <p:sldId id="779" r:id="rId13"/>
    <p:sldId id="780" r:id="rId14"/>
    <p:sldId id="781" r:id="rId15"/>
    <p:sldId id="782" r:id="rId16"/>
    <p:sldId id="785" r:id="rId17"/>
    <p:sldId id="784" r:id="rId18"/>
    <p:sldId id="783" r:id="rId19"/>
    <p:sldId id="786" r:id="rId20"/>
    <p:sldId id="761" r:id="rId21"/>
    <p:sldId id="760" r:id="rId22"/>
    <p:sldId id="758" r:id="rId23"/>
  </p:sldIdLst>
  <p:sldSz cx="9144000" cy="6858000" type="screen4x3"/>
  <p:notesSz cx="7315200" cy="9601200"/>
  <p:defaultTextStyle>
    <a:defPPr>
      <a:defRPr lang="en-US"/>
    </a:defPPr>
    <a:lvl1pPr algn="ctr" rtl="0" eaLnBrk="0" fontAlgn="base" hangingPunct="0">
      <a:spcBef>
        <a:spcPct val="0"/>
      </a:spcBef>
      <a:spcAft>
        <a:spcPct val="0"/>
      </a:spcAft>
      <a:defRPr sz="1200" kern="1200">
        <a:solidFill>
          <a:schemeClr val="tx1"/>
        </a:solidFill>
        <a:latin typeface="Arial" charset="0"/>
        <a:ea typeface="+mn-ea"/>
        <a:cs typeface="Arial" charset="0"/>
      </a:defRPr>
    </a:lvl1pPr>
    <a:lvl2pPr marL="457200" algn="ctr" rtl="0" eaLnBrk="0" fontAlgn="base" hangingPunct="0">
      <a:spcBef>
        <a:spcPct val="0"/>
      </a:spcBef>
      <a:spcAft>
        <a:spcPct val="0"/>
      </a:spcAft>
      <a:defRPr sz="1200" kern="1200">
        <a:solidFill>
          <a:schemeClr val="tx1"/>
        </a:solidFill>
        <a:latin typeface="Arial" charset="0"/>
        <a:ea typeface="+mn-ea"/>
        <a:cs typeface="Arial" charset="0"/>
      </a:defRPr>
    </a:lvl2pPr>
    <a:lvl3pPr marL="914400" algn="ctr" rtl="0" eaLnBrk="0" fontAlgn="base" hangingPunct="0">
      <a:spcBef>
        <a:spcPct val="0"/>
      </a:spcBef>
      <a:spcAft>
        <a:spcPct val="0"/>
      </a:spcAft>
      <a:defRPr sz="1200" kern="1200">
        <a:solidFill>
          <a:schemeClr val="tx1"/>
        </a:solidFill>
        <a:latin typeface="Arial" charset="0"/>
        <a:ea typeface="+mn-ea"/>
        <a:cs typeface="Arial" charset="0"/>
      </a:defRPr>
    </a:lvl3pPr>
    <a:lvl4pPr marL="1371600" algn="ctr" rtl="0" eaLnBrk="0" fontAlgn="base" hangingPunct="0">
      <a:spcBef>
        <a:spcPct val="0"/>
      </a:spcBef>
      <a:spcAft>
        <a:spcPct val="0"/>
      </a:spcAft>
      <a:defRPr sz="1200" kern="1200">
        <a:solidFill>
          <a:schemeClr val="tx1"/>
        </a:solidFill>
        <a:latin typeface="Arial" charset="0"/>
        <a:ea typeface="+mn-ea"/>
        <a:cs typeface="Arial" charset="0"/>
      </a:defRPr>
    </a:lvl4pPr>
    <a:lvl5pPr marL="1828800" algn="ctr" rtl="0" eaLnBrk="0" fontAlgn="base" hangingPunct="0">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Pc" initials="DP" lastIdx="7" clrIdx="0">
    <p:extLst>
      <p:ext uri="{19B8F6BF-5375-455C-9EA6-DF929625EA0E}">
        <p15:presenceInfo xmlns:p15="http://schemas.microsoft.com/office/powerpoint/2012/main" userId="Dell 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3399"/>
    <a:srgbClr val="202998"/>
    <a:srgbClr val="CC3300"/>
    <a:srgbClr val="A50021"/>
    <a:srgbClr val="FFFF99"/>
    <a:srgbClr val="6699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46" autoAdjust="0"/>
    <p:restoredTop sz="94660"/>
  </p:normalViewPr>
  <p:slideViewPr>
    <p:cSldViewPr>
      <p:cViewPr varScale="1">
        <p:scale>
          <a:sx n="80" d="100"/>
          <a:sy n="80" d="100"/>
        </p:scale>
        <p:origin x="129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8"/>
    </p:cViewPr>
  </p:sorterViewPr>
  <p:notesViewPr>
    <p:cSldViewPr>
      <p:cViewPr varScale="1">
        <p:scale>
          <a:sx n="100" d="100"/>
          <a:sy n="100" d="100"/>
        </p:scale>
        <p:origin x="-3456"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20Pc\Downloads\represent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20Pc\Downloads\representa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3advDB\FGCS_AND_IJC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23advDB\FGCS_AND_IJCV.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8204661417322833"/>
          <c:y val="4.44444444444444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[representations.xlsx]Sheet1!$B$1</c:f>
              <c:strCache>
                <c:ptCount val="1"/>
                <c:pt idx="0">
                  <c:v>#Communities</c:v>
                </c:pt>
              </c:strCache>
            </c:strRef>
          </c:tx>
          <c:spPr>
            <a:solidFill>
              <a:schemeClr val="accent1"/>
            </a:solidFill>
            <a:ln>
              <a:noFill/>
            </a:ln>
            <a:effectLst/>
          </c:spPr>
          <c:invertIfNegative val="0"/>
          <c:cat>
            <c:strRef>
              <c:f>[representations.xlsx]Sheet1!$A$2:$A$6</c:f>
              <c:strCache>
                <c:ptCount val="5"/>
                <c:pt idx="0">
                  <c:v>ATCS</c:v>
                </c:pt>
                <c:pt idx="1">
                  <c:v>IJCV</c:v>
                </c:pt>
                <c:pt idx="2">
                  <c:v>IEEEC</c:v>
                </c:pt>
                <c:pt idx="3">
                  <c:v>ITC</c:v>
                </c:pt>
                <c:pt idx="4">
                  <c:v>FGCS</c:v>
                </c:pt>
              </c:strCache>
            </c:strRef>
          </c:cat>
          <c:val>
            <c:numRef>
              <c:f>[representations.xlsx]Sheet1!$B$2:$B$6</c:f>
              <c:numCache>
                <c:formatCode>General</c:formatCode>
                <c:ptCount val="5"/>
                <c:pt idx="0">
                  <c:v>19279</c:v>
                </c:pt>
                <c:pt idx="1">
                  <c:v>17502</c:v>
                </c:pt>
                <c:pt idx="2">
                  <c:v>16314</c:v>
                </c:pt>
                <c:pt idx="3">
                  <c:v>14899</c:v>
                </c:pt>
                <c:pt idx="4">
                  <c:v>13674</c:v>
                </c:pt>
              </c:numCache>
            </c:numRef>
          </c:val>
          <c:extLst xmlns:c16r2="http://schemas.microsoft.com/office/drawing/2015/06/chart">
            <c:ext xmlns:c16="http://schemas.microsoft.com/office/drawing/2014/chart" uri="{C3380CC4-5D6E-409C-BE32-E72D297353CC}">
              <c16:uniqueId val="{00000000-C63C-4C8F-85A0-A305B121D1A6}"/>
            </c:ext>
          </c:extLst>
        </c:ser>
        <c:dLbls>
          <c:showLegendKey val="0"/>
          <c:showVal val="0"/>
          <c:showCatName val="0"/>
          <c:showSerName val="0"/>
          <c:showPercent val="0"/>
          <c:showBubbleSize val="0"/>
        </c:dLbls>
        <c:gapWidth val="219"/>
        <c:overlap val="-27"/>
        <c:axId val="-1853294912"/>
        <c:axId val="-1853294368"/>
      </c:barChart>
      <c:catAx>
        <c:axId val="-185329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294368"/>
        <c:crosses val="autoZero"/>
        <c:auto val="1"/>
        <c:lblAlgn val="ctr"/>
        <c:lblOffset val="100"/>
        <c:noMultiLvlLbl val="0"/>
      </c:catAx>
      <c:valAx>
        <c:axId val="-1853294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2949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[representations.xlsx]Sheet1!$C$1</c:f>
              <c:strCache>
                <c:ptCount val="1"/>
                <c:pt idx="0">
                  <c:v>Impact Factors</c:v>
                </c:pt>
              </c:strCache>
            </c:strRef>
          </c:tx>
          <c:spPr>
            <a:solidFill>
              <a:schemeClr val="accent1"/>
            </a:solidFill>
            <a:ln>
              <a:noFill/>
            </a:ln>
            <a:effectLst/>
          </c:spPr>
          <c:invertIfNegative val="0"/>
          <c:dPt>
            <c:idx val="1"/>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0E-7E71-4049-BECD-93349DA5FD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[representations.xlsx]Sheet1!$A$2:$A$6</c:f>
              <c:strCache>
                <c:ptCount val="5"/>
                <c:pt idx="0">
                  <c:v>ATCS</c:v>
                </c:pt>
                <c:pt idx="1">
                  <c:v>IJCV</c:v>
                </c:pt>
                <c:pt idx="2">
                  <c:v>IEEEC</c:v>
                </c:pt>
                <c:pt idx="3">
                  <c:v>ITC</c:v>
                </c:pt>
                <c:pt idx="4">
                  <c:v>FGCS</c:v>
                </c:pt>
              </c:strCache>
            </c:strRef>
          </c:cat>
          <c:val>
            <c:numRef>
              <c:f>[representations.xlsx]Sheet1!$C$2:$C$6</c:f>
              <c:numCache>
                <c:formatCode>General</c:formatCode>
                <c:ptCount val="5"/>
                <c:pt idx="0">
                  <c:v>5.0449999999999999</c:v>
                </c:pt>
                <c:pt idx="1">
                  <c:v>8.2219999999999995</c:v>
                </c:pt>
                <c:pt idx="2">
                  <c:v>1.7549999999999999</c:v>
                </c:pt>
                <c:pt idx="3">
                  <c:v>2.9159999999999999</c:v>
                </c:pt>
                <c:pt idx="4">
                  <c:v>3.9769999999999999</c:v>
                </c:pt>
              </c:numCache>
            </c:numRef>
          </c:val>
          <c:extLst xmlns:c16r2="http://schemas.microsoft.com/office/drawing/2015/06/chart">
            <c:ext xmlns:c16="http://schemas.microsoft.com/office/drawing/2014/chart" uri="{C3380CC4-5D6E-409C-BE32-E72D297353CC}">
              <c16:uniqueId val="{00000000-7E71-4049-BECD-93349DA5FD68}"/>
            </c:ext>
          </c:extLst>
        </c:ser>
        <c:dLbls>
          <c:showLegendKey val="0"/>
          <c:showVal val="0"/>
          <c:showCatName val="0"/>
          <c:showSerName val="0"/>
          <c:showPercent val="0"/>
          <c:showBubbleSize val="0"/>
        </c:dLbls>
        <c:gapWidth val="219"/>
        <c:overlap val="-27"/>
        <c:axId val="-1853293280"/>
        <c:axId val="-1853293824"/>
      </c:barChart>
      <c:catAx>
        <c:axId val="-185329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293824"/>
        <c:crosses val="autoZero"/>
        <c:auto val="1"/>
        <c:lblAlgn val="ctr"/>
        <c:lblOffset val="100"/>
        <c:noMultiLvlLbl val="0"/>
      </c:catAx>
      <c:valAx>
        <c:axId val="-1853293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29328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Sheet5!$A$1:$D$1</c:f>
              <c:strCache>
                <c:ptCount val="4"/>
                <c:pt idx="0">
                  <c:v>acts&amp;ijcv</c:v>
                </c:pt>
                <c:pt idx="1">
                  <c:v>fgcs&amp;ijcv</c:v>
                </c:pt>
                <c:pt idx="2">
                  <c:v>ITC&amp;IJCV</c:v>
                </c:pt>
                <c:pt idx="3">
                  <c:v>IEEEC&amp;IJCV</c:v>
                </c:pt>
              </c:strCache>
            </c:strRef>
          </c:cat>
          <c:val>
            <c:numRef>
              <c:f>Sheet5!$A$2:$D$2</c:f>
              <c:numCache>
                <c:formatCode>General</c:formatCode>
                <c:ptCount val="4"/>
                <c:pt idx="0">
                  <c:v>0</c:v>
                </c:pt>
                <c:pt idx="1">
                  <c:v>1</c:v>
                </c:pt>
                <c:pt idx="2">
                  <c:v>1</c:v>
                </c:pt>
                <c:pt idx="3">
                  <c:v>9</c:v>
                </c:pt>
              </c:numCache>
            </c:numRef>
          </c:val>
        </c:ser>
        <c:dLbls>
          <c:dLblPos val="ctr"/>
          <c:showLegendKey val="0"/>
          <c:showVal val="1"/>
          <c:showCatName val="0"/>
          <c:showSerName val="0"/>
          <c:showPercent val="0"/>
          <c:showBubbleSize val="0"/>
        </c:dLbls>
        <c:gapWidth val="150"/>
        <c:overlap val="100"/>
        <c:axId val="-1853300352"/>
        <c:axId val="-1853297088"/>
      </c:barChart>
      <c:catAx>
        <c:axId val="-185330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297088"/>
        <c:crosses val="autoZero"/>
        <c:auto val="1"/>
        <c:lblAlgn val="ctr"/>
        <c:lblOffset val="100"/>
        <c:noMultiLvlLbl val="0"/>
      </c:catAx>
      <c:valAx>
        <c:axId val="-1853297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#Of</a:t>
                </a:r>
                <a:r>
                  <a:rPr lang="en-IN" baseline="0"/>
                  <a:t> non-singleton communities</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300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alpha val="75000"/>
              </a:schemeClr>
            </a:solidFill>
            <a:ln>
              <a:noFill/>
            </a:ln>
            <a:effectLst/>
          </c:spPr>
          <c:invertIfNegative val="0"/>
          <c:cat>
            <c:strRef>
              <c:f>(Sheet6!$A$3:$D$3,Sheet6!$A$5:$D$5)</c:f>
              <c:strCache>
                <c:ptCount val="8"/>
                <c:pt idx="0">
                  <c:v>ATCS&amp;IEEEC</c:v>
                </c:pt>
                <c:pt idx="1">
                  <c:v>FGCS&amp;IEEEC</c:v>
                </c:pt>
                <c:pt idx="2">
                  <c:v>ATCS&amp;ITC</c:v>
                </c:pt>
                <c:pt idx="3">
                  <c:v>FGCS&amp;ITC</c:v>
                </c:pt>
                <c:pt idx="4">
                  <c:v>size of the lag</c:v>
                </c:pt>
                <c:pt idx="5">
                  <c:v>size of the lag</c:v>
                </c:pt>
                <c:pt idx="6">
                  <c:v>size of the lag</c:v>
                </c:pt>
                <c:pt idx="7">
                  <c:v>size of the lag</c:v>
                </c:pt>
              </c:strCache>
            </c:strRef>
          </c:cat>
          <c:val>
            <c:numRef>
              <c:f>Sheet6!$A$4:$D$4</c:f>
              <c:numCache>
                <c:formatCode>General</c:formatCode>
                <c:ptCount val="4"/>
                <c:pt idx="0">
                  <c:v>2</c:v>
                </c:pt>
                <c:pt idx="1">
                  <c:v>17</c:v>
                </c:pt>
                <c:pt idx="2">
                  <c:v>5</c:v>
                </c:pt>
                <c:pt idx="3">
                  <c:v>25</c:v>
                </c:pt>
              </c:numCache>
            </c:numRef>
          </c:val>
        </c:ser>
        <c:ser>
          <c:idx val="1"/>
          <c:order val="1"/>
          <c:spPr>
            <a:solidFill>
              <a:schemeClr val="accent2">
                <a:alpha val="75000"/>
              </a:schemeClr>
            </a:solidFill>
            <a:ln w="25400">
              <a:noFill/>
            </a:ln>
            <a:effectLst/>
          </c:spPr>
          <c:invertIfNegative val="0"/>
          <c:cat>
            <c:strRef>
              <c:f>(Sheet6!$A$3:$D$3,Sheet6!$A$5:$D$5)</c:f>
              <c:strCache>
                <c:ptCount val="8"/>
                <c:pt idx="0">
                  <c:v>ATCS&amp;IEEEC</c:v>
                </c:pt>
                <c:pt idx="1">
                  <c:v>FGCS&amp;IEEEC</c:v>
                </c:pt>
                <c:pt idx="2">
                  <c:v>ATCS&amp;ITC</c:v>
                </c:pt>
                <c:pt idx="3">
                  <c:v>FGCS&amp;ITC</c:v>
                </c:pt>
                <c:pt idx="4">
                  <c:v>size of the lag</c:v>
                </c:pt>
                <c:pt idx="5">
                  <c:v>size of the lag</c:v>
                </c:pt>
                <c:pt idx="6">
                  <c:v>size of the lag</c:v>
                </c:pt>
                <c:pt idx="7">
                  <c:v>size of the lag</c:v>
                </c:pt>
              </c:strCache>
            </c:strRef>
          </c:cat>
          <c:val>
            <c:numRef>
              <c:f>Sheet6!$A$6:$D$6</c:f>
              <c:numCache>
                <c:formatCode>General</c:formatCode>
                <c:ptCount val="4"/>
                <c:pt idx="0">
                  <c:v>4</c:v>
                </c:pt>
                <c:pt idx="1">
                  <c:v>7</c:v>
                </c:pt>
                <c:pt idx="2">
                  <c:v>6</c:v>
                </c:pt>
                <c:pt idx="3">
                  <c:v>30</c:v>
                </c:pt>
              </c:numCache>
            </c:numRef>
          </c:val>
        </c:ser>
        <c:dLbls>
          <c:showLegendKey val="0"/>
          <c:showVal val="0"/>
          <c:showCatName val="0"/>
          <c:showSerName val="0"/>
          <c:showPercent val="0"/>
          <c:showBubbleSize val="0"/>
        </c:dLbls>
        <c:gapWidth val="150"/>
        <c:axId val="-1853299264"/>
        <c:axId val="-1853298720"/>
      </c:barChart>
      <c:catAx>
        <c:axId val="-1853299264"/>
        <c:scaling>
          <c:orientation val="minMax"/>
        </c:scaling>
        <c:delete val="0"/>
        <c:axPos val="b"/>
        <c:majorGridlines>
          <c:spPr>
            <a:ln w="9525" cap="flat" cmpd="sng" algn="ctr">
              <a:solidFill>
                <a:schemeClr val="tx1">
                  <a:lumMod val="15000"/>
                  <a:lumOff val="85000"/>
                </a:schemeClr>
              </a:solidFill>
              <a:round/>
            </a:ln>
            <a:effectLst/>
          </c:spPr>
        </c:majorGridlines>
        <c:numFmt formatCode="#,##0_);\(#,##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298720"/>
        <c:crosses val="autoZero"/>
        <c:auto val="1"/>
        <c:lblAlgn val="ctr"/>
        <c:lblOffset val="100"/>
        <c:tickMarkSkip val="1"/>
        <c:noMultiLvlLbl val="0"/>
      </c:catAx>
      <c:valAx>
        <c:axId val="-185329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299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3-24T14:04:24.224" idx="1">
    <p:pos x="4267" y="2834"/>
    <p:text>how to work with graphs</p:text>
    <p:extLst>
      <p:ext uri="{C676402C-5697-4E1C-873F-D02D1690AC5C}">
        <p15:threadingInfo xmlns:p15="http://schemas.microsoft.com/office/powerpoint/2012/main" timeZoneBias="300"/>
      </p:ext>
    </p:extLst>
  </p:cm>
  <p:cm authorId="1" dt="2018-03-26T19:50:55.247" idx="4">
    <p:pos x="4358" y="3251"/>
    <p:text>learn various data mining and graph mining techniques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26T00:33:53.903" idx="6">
    <p:pos x="10" y="10"/>
    <p:text/>
    <p:extLst>
      <p:ext uri="{C676402C-5697-4E1C-873F-D02D1690AC5C}">
        <p15:threadingInfo xmlns:p15="http://schemas.microsoft.com/office/powerpoint/2012/main" timeZoneBias="300"/>
      </p:ext>
    </p:extLst>
  </p:cm>
  <p:cm authorId="1" dt="2018-04-26T01:08:18.715" idx="7">
    <p:pos x="10" y="106"/>
    <p:text>Layers of a homogeneous multiplex are used to model the diverse
relationships that exist among the same type of entities like traffic accidents
4
(Figure 1 (a)). Therefore, V1 = V2 = . . . = Vn and inter-layer edge sets are empty
as no relations across layers are necessary. Relationships among different types
of entities like cities (connected by flights), scientists (connected to collaborators)
and conferences (related by overlapping research domains) are modeled
through heterogeneous multiplex (</p:text>
    <p:extLst>
      <p:ext uri="{C676402C-5697-4E1C-873F-D02D1690AC5C}">
        <p15:threadingInfo xmlns:p15="http://schemas.microsoft.com/office/powerpoint/2012/main" timeZoneBias="300">
          <p15:parentCm authorId="1" idx="6"/>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9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7792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a:latin typeface="Arial" charset="0"/>
                <a:cs typeface="Arial" charset="0"/>
              </a:defRPr>
            </a:lvl1pPr>
          </a:lstStyle>
          <a:p>
            <a:pPr>
              <a:defRPr/>
            </a:pPr>
            <a:endParaRPr lang="en-US"/>
          </a:p>
        </p:txBody>
      </p:sp>
      <p:sp>
        <p:nvSpPr>
          <p:cNvPr id="77926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7792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a:latin typeface="Arial" charset="0"/>
                <a:cs typeface="Arial" charset="0"/>
              </a:defRPr>
            </a:lvl1pPr>
          </a:lstStyle>
          <a:p>
            <a:pPr>
              <a:defRPr/>
            </a:pPr>
            <a:fld id="{942EE66B-EB79-43AE-86DB-A83283638C42}" type="slidenum">
              <a:rPr lang="en-US"/>
              <a:pPr>
                <a:defRPr/>
              </a:pPr>
              <a:t>‹#›</a:t>
            </a:fld>
            <a:endParaRPr lang="en-US" dirty="0"/>
          </a:p>
        </p:txBody>
      </p:sp>
    </p:spTree>
    <p:extLst>
      <p:ext uri="{BB962C8B-B14F-4D97-AF65-F5344CB8AC3E}">
        <p14:creationId xmlns:p14="http://schemas.microsoft.com/office/powerpoint/2010/main" val="3016792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a:latin typeface="Arial" charset="0"/>
                <a:cs typeface="Arial" charset="0"/>
              </a:defRPr>
            </a:lvl1pPr>
          </a:lstStyle>
          <a:p>
            <a:pPr>
              <a:defRPr/>
            </a:pPr>
            <a:fld id="{CC6CCFCD-945B-42DC-B2E3-C7B039321C81}" type="slidenum">
              <a:rPr lang="en-US"/>
              <a:pPr>
                <a:defRPr/>
              </a:pPr>
              <a:t>‹#›</a:t>
            </a:fld>
            <a:endParaRPr lang="en-US" dirty="0"/>
          </a:p>
        </p:txBody>
      </p:sp>
    </p:spTree>
    <p:extLst>
      <p:ext uri="{BB962C8B-B14F-4D97-AF65-F5344CB8AC3E}">
        <p14:creationId xmlns:p14="http://schemas.microsoft.com/office/powerpoint/2010/main" val="1273228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ctr" eaLnBrk="0" fontAlgn="base" hangingPunct="0">
              <a:spcBef>
                <a:spcPct val="0"/>
              </a:spcBef>
              <a:spcAft>
                <a:spcPct val="0"/>
              </a:spcAft>
              <a:defRPr sz="1200">
                <a:solidFill>
                  <a:schemeClr val="tx1"/>
                </a:solidFill>
                <a:latin typeface="Arial" charset="0"/>
                <a:cs typeface="Arial" charset="0"/>
              </a:defRPr>
            </a:lvl6pPr>
            <a:lvl7pPr marL="2971800" indent="-228600" algn="ctr" eaLnBrk="0" fontAlgn="base" hangingPunct="0">
              <a:spcBef>
                <a:spcPct val="0"/>
              </a:spcBef>
              <a:spcAft>
                <a:spcPct val="0"/>
              </a:spcAft>
              <a:defRPr sz="1200">
                <a:solidFill>
                  <a:schemeClr val="tx1"/>
                </a:solidFill>
                <a:latin typeface="Arial" charset="0"/>
                <a:cs typeface="Arial" charset="0"/>
              </a:defRPr>
            </a:lvl7pPr>
            <a:lvl8pPr marL="3429000" indent="-228600" algn="ctr" eaLnBrk="0" fontAlgn="base" hangingPunct="0">
              <a:spcBef>
                <a:spcPct val="0"/>
              </a:spcBef>
              <a:spcAft>
                <a:spcPct val="0"/>
              </a:spcAft>
              <a:defRPr sz="1200">
                <a:solidFill>
                  <a:schemeClr val="tx1"/>
                </a:solidFill>
                <a:latin typeface="Arial" charset="0"/>
                <a:cs typeface="Arial" charset="0"/>
              </a:defRPr>
            </a:lvl8pPr>
            <a:lvl9pPr marL="3886200" indent="-228600" algn="ctr" eaLnBrk="0" fontAlgn="base" hangingPunct="0">
              <a:spcBef>
                <a:spcPct val="0"/>
              </a:spcBef>
              <a:spcAft>
                <a:spcPct val="0"/>
              </a:spcAft>
              <a:defRPr sz="1200">
                <a:solidFill>
                  <a:schemeClr val="tx1"/>
                </a:solidFill>
                <a:latin typeface="Arial" charset="0"/>
                <a:cs typeface="Arial" charset="0"/>
              </a:defRPr>
            </a:lvl9pPr>
          </a:lstStyle>
          <a:p>
            <a:fld id="{346243A0-9035-494D-A495-743FCEA61E63}" type="slidenum">
              <a:rPr lang="en-US" smtClean="0"/>
              <a:pPr/>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3030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ctr" eaLnBrk="0" fontAlgn="base" hangingPunct="0">
              <a:spcBef>
                <a:spcPct val="0"/>
              </a:spcBef>
              <a:spcAft>
                <a:spcPct val="0"/>
              </a:spcAft>
              <a:defRPr sz="1200">
                <a:solidFill>
                  <a:schemeClr val="tx1"/>
                </a:solidFill>
                <a:latin typeface="Arial" charset="0"/>
                <a:cs typeface="Arial" charset="0"/>
              </a:defRPr>
            </a:lvl6pPr>
            <a:lvl7pPr marL="2971800" indent="-228600" algn="ctr" eaLnBrk="0" fontAlgn="base" hangingPunct="0">
              <a:spcBef>
                <a:spcPct val="0"/>
              </a:spcBef>
              <a:spcAft>
                <a:spcPct val="0"/>
              </a:spcAft>
              <a:defRPr sz="1200">
                <a:solidFill>
                  <a:schemeClr val="tx1"/>
                </a:solidFill>
                <a:latin typeface="Arial" charset="0"/>
                <a:cs typeface="Arial" charset="0"/>
              </a:defRPr>
            </a:lvl7pPr>
            <a:lvl8pPr marL="3429000" indent="-228600" algn="ctr" eaLnBrk="0" fontAlgn="base" hangingPunct="0">
              <a:spcBef>
                <a:spcPct val="0"/>
              </a:spcBef>
              <a:spcAft>
                <a:spcPct val="0"/>
              </a:spcAft>
              <a:defRPr sz="1200">
                <a:solidFill>
                  <a:schemeClr val="tx1"/>
                </a:solidFill>
                <a:latin typeface="Arial" charset="0"/>
                <a:cs typeface="Arial" charset="0"/>
              </a:defRPr>
            </a:lvl8pPr>
            <a:lvl9pPr marL="3886200" indent="-228600" algn="ctr" eaLnBrk="0" fontAlgn="base" hangingPunct="0">
              <a:spcBef>
                <a:spcPct val="0"/>
              </a:spcBef>
              <a:spcAft>
                <a:spcPct val="0"/>
              </a:spcAft>
              <a:defRPr sz="1200">
                <a:solidFill>
                  <a:schemeClr val="tx1"/>
                </a:solidFill>
                <a:latin typeface="Arial" charset="0"/>
                <a:cs typeface="Arial" charset="0"/>
              </a:defRPr>
            </a:lvl9pPr>
          </a:lstStyle>
          <a:p>
            <a:fld id="{51ADE60B-240E-47B6-BA61-72D47132D441}" type="slidenum">
              <a:rPr lang="en-US" smtClean="0"/>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8551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ctr" eaLnBrk="0" fontAlgn="base" hangingPunct="0">
              <a:spcBef>
                <a:spcPct val="0"/>
              </a:spcBef>
              <a:spcAft>
                <a:spcPct val="0"/>
              </a:spcAft>
              <a:defRPr sz="1200">
                <a:solidFill>
                  <a:schemeClr val="tx1"/>
                </a:solidFill>
                <a:latin typeface="Arial" charset="0"/>
                <a:cs typeface="Arial" charset="0"/>
              </a:defRPr>
            </a:lvl6pPr>
            <a:lvl7pPr marL="2971800" indent="-228600" algn="ctr" eaLnBrk="0" fontAlgn="base" hangingPunct="0">
              <a:spcBef>
                <a:spcPct val="0"/>
              </a:spcBef>
              <a:spcAft>
                <a:spcPct val="0"/>
              </a:spcAft>
              <a:defRPr sz="1200">
                <a:solidFill>
                  <a:schemeClr val="tx1"/>
                </a:solidFill>
                <a:latin typeface="Arial" charset="0"/>
                <a:cs typeface="Arial" charset="0"/>
              </a:defRPr>
            </a:lvl7pPr>
            <a:lvl8pPr marL="3429000" indent="-228600" algn="ctr" eaLnBrk="0" fontAlgn="base" hangingPunct="0">
              <a:spcBef>
                <a:spcPct val="0"/>
              </a:spcBef>
              <a:spcAft>
                <a:spcPct val="0"/>
              </a:spcAft>
              <a:defRPr sz="1200">
                <a:solidFill>
                  <a:schemeClr val="tx1"/>
                </a:solidFill>
                <a:latin typeface="Arial" charset="0"/>
                <a:cs typeface="Arial" charset="0"/>
              </a:defRPr>
            </a:lvl8pPr>
            <a:lvl9pPr marL="3886200" indent="-228600" algn="ctr" eaLnBrk="0" fontAlgn="base" hangingPunct="0">
              <a:spcBef>
                <a:spcPct val="0"/>
              </a:spcBef>
              <a:spcAft>
                <a:spcPct val="0"/>
              </a:spcAft>
              <a:defRPr sz="1200">
                <a:solidFill>
                  <a:schemeClr val="tx1"/>
                </a:solidFill>
                <a:latin typeface="Arial" charset="0"/>
                <a:cs typeface="Arial" charset="0"/>
              </a:defRPr>
            </a:lvl9pPr>
          </a:lstStyle>
          <a:p>
            <a:fld id="{51ADE60B-240E-47B6-BA61-72D47132D441}" type="slidenum">
              <a:rPr lang="en-US" smtClean="0"/>
              <a:pPr/>
              <a:t>3</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73721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ctr" eaLnBrk="0" fontAlgn="base" hangingPunct="0">
              <a:spcBef>
                <a:spcPct val="0"/>
              </a:spcBef>
              <a:spcAft>
                <a:spcPct val="0"/>
              </a:spcAft>
              <a:defRPr sz="1200">
                <a:solidFill>
                  <a:schemeClr val="tx1"/>
                </a:solidFill>
                <a:latin typeface="Arial" charset="0"/>
                <a:cs typeface="Arial" charset="0"/>
              </a:defRPr>
            </a:lvl6pPr>
            <a:lvl7pPr marL="2971800" indent="-228600" algn="ctr" eaLnBrk="0" fontAlgn="base" hangingPunct="0">
              <a:spcBef>
                <a:spcPct val="0"/>
              </a:spcBef>
              <a:spcAft>
                <a:spcPct val="0"/>
              </a:spcAft>
              <a:defRPr sz="1200">
                <a:solidFill>
                  <a:schemeClr val="tx1"/>
                </a:solidFill>
                <a:latin typeface="Arial" charset="0"/>
                <a:cs typeface="Arial" charset="0"/>
              </a:defRPr>
            </a:lvl7pPr>
            <a:lvl8pPr marL="3429000" indent="-228600" algn="ctr" eaLnBrk="0" fontAlgn="base" hangingPunct="0">
              <a:spcBef>
                <a:spcPct val="0"/>
              </a:spcBef>
              <a:spcAft>
                <a:spcPct val="0"/>
              </a:spcAft>
              <a:defRPr sz="1200">
                <a:solidFill>
                  <a:schemeClr val="tx1"/>
                </a:solidFill>
                <a:latin typeface="Arial" charset="0"/>
                <a:cs typeface="Arial" charset="0"/>
              </a:defRPr>
            </a:lvl8pPr>
            <a:lvl9pPr marL="3886200" indent="-228600" algn="ctr" eaLnBrk="0" fontAlgn="base" hangingPunct="0">
              <a:spcBef>
                <a:spcPct val="0"/>
              </a:spcBef>
              <a:spcAft>
                <a:spcPct val="0"/>
              </a:spcAft>
              <a:defRPr sz="1200">
                <a:solidFill>
                  <a:schemeClr val="tx1"/>
                </a:solidFill>
                <a:latin typeface="Arial" charset="0"/>
                <a:cs typeface="Arial" charset="0"/>
              </a:defRPr>
            </a:lvl9pPr>
          </a:lstStyle>
          <a:p>
            <a:fld id="{E8C67E90-E3F1-4687-86F5-681281E997D8}" type="slidenum">
              <a:rPr lang="en-US" smtClean="0"/>
              <a:pPr/>
              <a:t>4</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1600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ctr" eaLnBrk="0" fontAlgn="base" hangingPunct="0">
              <a:spcBef>
                <a:spcPct val="0"/>
              </a:spcBef>
              <a:spcAft>
                <a:spcPct val="0"/>
              </a:spcAft>
              <a:defRPr sz="1200">
                <a:solidFill>
                  <a:schemeClr val="tx1"/>
                </a:solidFill>
                <a:latin typeface="Arial" charset="0"/>
                <a:cs typeface="Arial" charset="0"/>
              </a:defRPr>
            </a:lvl6pPr>
            <a:lvl7pPr marL="2971800" indent="-228600" algn="ctr" eaLnBrk="0" fontAlgn="base" hangingPunct="0">
              <a:spcBef>
                <a:spcPct val="0"/>
              </a:spcBef>
              <a:spcAft>
                <a:spcPct val="0"/>
              </a:spcAft>
              <a:defRPr sz="1200">
                <a:solidFill>
                  <a:schemeClr val="tx1"/>
                </a:solidFill>
                <a:latin typeface="Arial" charset="0"/>
                <a:cs typeface="Arial" charset="0"/>
              </a:defRPr>
            </a:lvl7pPr>
            <a:lvl8pPr marL="3429000" indent="-228600" algn="ctr" eaLnBrk="0" fontAlgn="base" hangingPunct="0">
              <a:spcBef>
                <a:spcPct val="0"/>
              </a:spcBef>
              <a:spcAft>
                <a:spcPct val="0"/>
              </a:spcAft>
              <a:defRPr sz="1200">
                <a:solidFill>
                  <a:schemeClr val="tx1"/>
                </a:solidFill>
                <a:latin typeface="Arial" charset="0"/>
                <a:cs typeface="Arial" charset="0"/>
              </a:defRPr>
            </a:lvl8pPr>
            <a:lvl9pPr marL="3886200" indent="-228600" algn="ctr" eaLnBrk="0" fontAlgn="base" hangingPunct="0">
              <a:spcBef>
                <a:spcPct val="0"/>
              </a:spcBef>
              <a:spcAft>
                <a:spcPct val="0"/>
              </a:spcAft>
              <a:defRPr sz="1200">
                <a:solidFill>
                  <a:schemeClr val="tx1"/>
                </a:solidFill>
                <a:latin typeface="Arial" charset="0"/>
                <a:cs typeface="Arial" charset="0"/>
              </a:defRPr>
            </a:lvl9pPr>
          </a:lstStyle>
          <a:p>
            <a:fld id="{51ADE60B-240E-47B6-BA61-72D47132D441}" type="slidenum">
              <a:rPr lang="en-US" smtClean="0"/>
              <a:pPr/>
              <a:t>20</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8246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ctr" eaLnBrk="0" fontAlgn="base" hangingPunct="0">
              <a:spcBef>
                <a:spcPct val="0"/>
              </a:spcBef>
              <a:spcAft>
                <a:spcPct val="0"/>
              </a:spcAft>
              <a:defRPr sz="1200">
                <a:solidFill>
                  <a:schemeClr val="tx1"/>
                </a:solidFill>
                <a:latin typeface="Arial" charset="0"/>
                <a:cs typeface="Arial" charset="0"/>
              </a:defRPr>
            </a:lvl6pPr>
            <a:lvl7pPr marL="2971800" indent="-228600" algn="ctr" eaLnBrk="0" fontAlgn="base" hangingPunct="0">
              <a:spcBef>
                <a:spcPct val="0"/>
              </a:spcBef>
              <a:spcAft>
                <a:spcPct val="0"/>
              </a:spcAft>
              <a:defRPr sz="1200">
                <a:solidFill>
                  <a:schemeClr val="tx1"/>
                </a:solidFill>
                <a:latin typeface="Arial" charset="0"/>
                <a:cs typeface="Arial" charset="0"/>
              </a:defRPr>
            </a:lvl7pPr>
            <a:lvl8pPr marL="3429000" indent="-228600" algn="ctr" eaLnBrk="0" fontAlgn="base" hangingPunct="0">
              <a:spcBef>
                <a:spcPct val="0"/>
              </a:spcBef>
              <a:spcAft>
                <a:spcPct val="0"/>
              </a:spcAft>
              <a:defRPr sz="1200">
                <a:solidFill>
                  <a:schemeClr val="tx1"/>
                </a:solidFill>
                <a:latin typeface="Arial" charset="0"/>
                <a:cs typeface="Arial" charset="0"/>
              </a:defRPr>
            </a:lvl8pPr>
            <a:lvl9pPr marL="3886200" indent="-228600" algn="ctr" eaLnBrk="0" fontAlgn="base" hangingPunct="0">
              <a:spcBef>
                <a:spcPct val="0"/>
              </a:spcBef>
              <a:spcAft>
                <a:spcPct val="0"/>
              </a:spcAft>
              <a:defRPr sz="1200">
                <a:solidFill>
                  <a:schemeClr val="tx1"/>
                </a:solidFill>
                <a:latin typeface="Arial" charset="0"/>
                <a:cs typeface="Arial" charset="0"/>
              </a:defRPr>
            </a:lvl9pPr>
          </a:lstStyle>
          <a:p>
            <a:fld id="{51ADE60B-240E-47B6-BA61-72D47132D441}" type="slidenum">
              <a:rPr lang="en-US" smtClean="0"/>
              <a:pPr/>
              <a:t>21</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913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371600" y="3505200"/>
            <a:ext cx="6400800" cy="2133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050F2A-0B3E-4A6E-95CA-BF218B13835F}"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3312300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A51CB-F62D-4D3F-B3F2-96380455DB3C}"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340762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000059-EA35-477E-B95A-17F078172ED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67428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391950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242173-D644-454B-B917-896594FAFE1E}"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415977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54F94-53CC-4DE6-98E5-FB9C7A024A9F}" type="datetime1">
              <a:rPr lang="en-US" smtClean="0"/>
              <a:t>5/4/2018</a:t>
            </a:fld>
            <a:endParaRPr lang="en-US"/>
          </a:p>
        </p:txBody>
      </p:sp>
      <p:sp>
        <p:nvSpPr>
          <p:cNvPr id="6" name="Footer Placeholder 5"/>
          <p:cNvSpPr>
            <a:spLocks noGrp="1"/>
          </p:cNvSpPr>
          <p:nvPr>
            <p:ph type="ftr" sz="quarter" idx="11"/>
          </p:nvPr>
        </p:nvSpPr>
        <p:spPr/>
        <p:txBody>
          <a:bodyPr/>
          <a:lstStyle/>
          <a:p>
            <a:r>
              <a:rPr lang="en-US"/>
              <a:t>© your name</a:t>
            </a:r>
          </a:p>
        </p:txBody>
      </p:sp>
      <p:sp>
        <p:nvSpPr>
          <p:cNvPr id="7" name="Slide Number Placeholder 6"/>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296622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AF77CF-C41B-46CB-9680-AE16AB996847}" type="datetime1">
              <a:rPr lang="en-US" smtClean="0"/>
              <a:t>5/4/2018</a:t>
            </a:fld>
            <a:endParaRPr lang="en-US"/>
          </a:p>
        </p:txBody>
      </p:sp>
      <p:sp>
        <p:nvSpPr>
          <p:cNvPr id="8" name="Footer Placeholder 7"/>
          <p:cNvSpPr>
            <a:spLocks noGrp="1"/>
          </p:cNvSpPr>
          <p:nvPr>
            <p:ph type="ftr" sz="quarter" idx="11"/>
          </p:nvPr>
        </p:nvSpPr>
        <p:spPr/>
        <p:txBody>
          <a:bodyPr/>
          <a:lstStyle/>
          <a:p>
            <a:r>
              <a:rPr lang="en-US"/>
              <a:t>© your name</a:t>
            </a:r>
          </a:p>
        </p:txBody>
      </p:sp>
      <p:sp>
        <p:nvSpPr>
          <p:cNvPr id="9" name="Slide Number Placeholder 8"/>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175118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5CD86D-97C5-4044-9F1B-91A4DEB2430A}" type="datetime1">
              <a:rPr lang="en-US" smtClean="0"/>
              <a:t>5/4/2018</a:t>
            </a:fld>
            <a:endParaRPr lang="en-US"/>
          </a:p>
        </p:txBody>
      </p:sp>
      <p:sp>
        <p:nvSpPr>
          <p:cNvPr id="4" name="Footer Placeholder 3"/>
          <p:cNvSpPr>
            <a:spLocks noGrp="1"/>
          </p:cNvSpPr>
          <p:nvPr>
            <p:ph type="ftr" sz="quarter" idx="11"/>
          </p:nvPr>
        </p:nvSpPr>
        <p:spPr/>
        <p:txBody>
          <a:bodyPr/>
          <a:lstStyle/>
          <a:p>
            <a:r>
              <a:rPr lang="en-US"/>
              <a:t>© your name</a:t>
            </a:r>
          </a:p>
        </p:txBody>
      </p:sp>
      <p:sp>
        <p:nvSpPr>
          <p:cNvPr id="5" name="Slide Number Placeholder 4"/>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38901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55D45-7141-4384-B746-09DAF8A17AFB}" type="datetime1">
              <a:rPr lang="en-US" smtClean="0"/>
              <a:t>5/4/2018</a:t>
            </a:fld>
            <a:endParaRPr lang="en-US"/>
          </a:p>
        </p:txBody>
      </p:sp>
      <p:sp>
        <p:nvSpPr>
          <p:cNvPr id="3" name="Footer Placeholder 2"/>
          <p:cNvSpPr>
            <a:spLocks noGrp="1"/>
          </p:cNvSpPr>
          <p:nvPr>
            <p:ph type="ftr" sz="quarter" idx="11"/>
          </p:nvPr>
        </p:nvSpPr>
        <p:spPr/>
        <p:txBody>
          <a:bodyPr/>
          <a:lstStyle/>
          <a:p>
            <a:r>
              <a:rPr lang="en-US"/>
              <a:t>© your name</a:t>
            </a:r>
          </a:p>
        </p:txBody>
      </p:sp>
      <p:sp>
        <p:nvSpPr>
          <p:cNvPr id="4" name="Slide Number Placeholder 3"/>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278642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E295D-71F8-4AEF-A5CA-103BE7A7A340}" type="datetime1">
              <a:rPr lang="en-US" smtClean="0"/>
              <a:t>5/4/2018</a:t>
            </a:fld>
            <a:endParaRPr lang="en-US"/>
          </a:p>
        </p:txBody>
      </p:sp>
      <p:sp>
        <p:nvSpPr>
          <p:cNvPr id="6" name="Footer Placeholder 5"/>
          <p:cNvSpPr>
            <a:spLocks noGrp="1"/>
          </p:cNvSpPr>
          <p:nvPr>
            <p:ph type="ftr" sz="quarter" idx="11"/>
          </p:nvPr>
        </p:nvSpPr>
        <p:spPr/>
        <p:txBody>
          <a:bodyPr/>
          <a:lstStyle/>
          <a:p>
            <a:r>
              <a:rPr lang="en-US"/>
              <a:t>© your name</a:t>
            </a:r>
          </a:p>
        </p:txBody>
      </p:sp>
      <p:sp>
        <p:nvSpPr>
          <p:cNvPr id="7" name="Slide Number Placeholder 6"/>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246026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5936C4-A720-4BB7-BC12-1766BAFF1B9E}" type="datetime1">
              <a:rPr lang="en-US" smtClean="0"/>
              <a:t>5/4/2018</a:t>
            </a:fld>
            <a:endParaRPr lang="en-US"/>
          </a:p>
        </p:txBody>
      </p:sp>
      <p:sp>
        <p:nvSpPr>
          <p:cNvPr id="6" name="Footer Placeholder 5"/>
          <p:cNvSpPr>
            <a:spLocks noGrp="1"/>
          </p:cNvSpPr>
          <p:nvPr>
            <p:ph type="ftr" sz="quarter" idx="11"/>
          </p:nvPr>
        </p:nvSpPr>
        <p:spPr/>
        <p:txBody>
          <a:bodyPr/>
          <a:lstStyle/>
          <a:p>
            <a:r>
              <a:rPr lang="en-US"/>
              <a:t>© your name</a:t>
            </a:r>
          </a:p>
        </p:txBody>
      </p:sp>
      <p:sp>
        <p:nvSpPr>
          <p:cNvPr id="7" name="Slide Number Placeholder 6"/>
          <p:cNvSpPr>
            <a:spLocks noGrp="1"/>
          </p:cNvSpPr>
          <p:nvPr>
            <p:ph type="sldNum" sz="quarter" idx="12"/>
          </p:nvPr>
        </p:nvSpPr>
        <p:spPr/>
        <p:txBody>
          <a:bodyPr/>
          <a:lstStyle/>
          <a:p>
            <a:fld id="{9E706BD9-F2AE-4A2B-9DCA-446C6D03248B}" type="slidenum">
              <a:rPr lang="en-US" smtClean="0"/>
              <a:t>‹#›</a:t>
            </a:fld>
            <a:endParaRPr lang="en-US"/>
          </a:p>
        </p:txBody>
      </p:sp>
    </p:spTree>
    <p:extLst>
      <p:ext uri="{BB962C8B-B14F-4D97-AF65-F5344CB8AC3E}">
        <p14:creationId xmlns:p14="http://schemas.microsoft.com/office/powerpoint/2010/main" val="43973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715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13F9-BFFA-4631-9DF2-3541CA48537A}" type="datetime1">
              <a:rPr lang="en-US" smtClean="0"/>
              <a:t>5/4/2018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06BD9-F2AE-4A2B-9DCA-446C6D03248B}" type="slidenum">
              <a:rPr lang="en-US" smtClean="0"/>
              <a:t>‹#›</a:t>
            </a:fld>
            <a:endParaRPr lang="en-US"/>
          </a:p>
        </p:txBody>
      </p:sp>
      <p:sp>
        <p:nvSpPr>
          <p:cNvPr id="9" name="Line 6"/>
          <p:cNvSpPr>
            <a:spLocks noChangeShapeType="1"/>
          </p:cNvSpPr>
          <p:nvPr userDrawn="1"/>
        </p:nvSpPr>
        <p:spPr bwMode="auto">
          <a:xfrm>
            <a:off x="685800" y="6172200"/>
            <a:ext cx="7620000" cy="0"/>
          </a:xfrm>
          <a:prstGeom prst="line">
            <a:avLst/>
          </a:prstGeom>
          <a:noFill/>
          <a:ln w="9525">
            <a:solidFill>
              <a:srgbClr val="20299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userDrawn="1"/>
        </p:nvSpPr>
        <p:spPr bwMode="auto">
          <a:xfrm>
            <a:off x="685800" y="6096000"/>
            <a:ext cx="5105400" cy="0"/>
          </a:xfrm>
          <a:prstGeom prst="line">
            <a:avLst/>
          </a:prstGeom>
          <a:noFill/>
          <a:ln w="38100">
            <a:solidFill>
              <a:srgbClr val="202998"/>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1" name="Picture 10"/>
          <p:cNvPicPr>
            <a:picLocks noChangeAspect="1"/>
          </p:cNvPicPr>
          <p:nvPr userDrawn="1"/>
        </p:nvPicPr>
        <p:blipFill>
          <a:blip r:embed="rId13"/>
          <a:stretch>
            <a:fillRect/>
          </a:stretch>
        </p:blipFill>
        <p:spPr>
          <a:xfrm>
            <a:off x="8191377" y="-20020"/>
            <a:ext cx="990845" cy="852930"/>
          </a:xfrm>
          <a:prstGeom prst="rect">
            <a:avLst/>
          </a:prstGeom>
        </p:spPr>
      </p:pic>
      <p:pic>
        <p:nvPicPr>
          <p:cNvPr id="12" name="Picture 10" descr="full_2colo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7234"/>
            <a:ext cx="1554694"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640076"/>
      </p:ext>
    </p:extLst>
  </p:cSld>
  <p:clrMap bg1="lt1" tx1="dk1" bg2="lt2" tx2="dk2" accent1="accent1" accent2="accent2" accent3="accent3" accent4="accent4" accent5="accent5" accent6="accent6" hlink="hlink" folHlink="folHlink"/>
  <p:sldLayoutIdLst>
    <p:sldLayoutId id="2147484877" r:id="rId1"/>
    <p:sldLayoutId id="2147484878" r:id="rId2"/>
    <p:sldLayoutId id="2147484879" r:id="rId3"/>
    <p:sldLayoutId id="2147484880" r:id="rId4"/>
    <p:sldLayoutId id="2147484881" r:id="rId5"/>
    <p:sldLayoutId id="2147484882" r:id="rId6"/>
    <p:sldLayoutId id="2147484883" r:id="rId7"/>
    <p:sldLayoutId id="2147484884" r:id="rId8"/>
    <p:sldLayoutId id="2147484885" r:id="rId9"/>
    <p:sldLayoutId id="2147484886" r:id="rId10"/>
    <p:sldLayoutId id="2147484887" r:id="rId11"/>
  </p:sldLayoutIdLst>
  <p:hf hdr="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457200" indent="-45720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ChangeArrowheads="1"/>
          </p:cNvSpPr>
          <p:nvPr/>
        </p:nvSpPr>
        <p:spPr bwMode="auto">
          <a:xfrm>
            <a:off x="762000" y="13716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1" hangingPunct="1"/>
            <a:endParaRPr lang="en-US" sz="1800"/>
          </a:p>
        </p:txBody>
      </p:sp>
      <p:sp>
        <p:nvSpPr>
          <p:cNvPr id="4099" name="Rectangle 8"/>
          <p:cNvSpPr>
            <a:spLocks noChangeArrowheads="1"/>
          </p:cNvSpPr>
          <p:nvPr/>
        </p:nvSpPr>
        <p:spPr bwMode="auto">
          <a:xfrm>
            <a:off x="0" y="818228"/>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p>
            <a:r>
              <a:rPr lang="en-IN" sz="4000" dirty="0">
                <a:latin typeface="Aparajita" panose="020B0604020202020204" pitchFamily="34" charset="0"/>
                <a:cs typeface="Aparajita" panose="020B0604020202020204" pitchFamily="34" charset="0"/>
              </a:rPr>
              <a:t>Performance analysis of the community reconstruction technique using a homogeneous collaboration multiplex. </a:t>
            </a:r>
            <a:endParaRPr lang="en-US" sz="4000" b="1" i="1" dirty="0">
              <a:solidFill>
                <a:srgbClr val="990000"/>
              </a:solidFill>
              <a:latin typeface="Aparajita" panose="020B0604020202020204" pitchFamily="34" charset="0"/>
              <a:cs typeface="Aparajita" panose="020B0604020202020204" pitchFamily="34" charset="0"/>
            </a:endParaRPr>
          </a:p>
          <a:p>
            <a:endParaRPr lang="en-US" sz="4000" b="1" i="1" dirty="0">
              <a:solidFill>
                <a:srgbClr val="990000"/>
              </a:solidFill>
              <a:latin typeface="Aparajita" panose="020B0604020202020204" pitchFamily="34" charset="0"/>
              <a:cs typeface="Aparajita" panose="020B0604020202020204" pitchFamily="34" charset="0"/>
            </a:endParaRPr>
          </a:p>
        </p:txBody>
      </p:sp>
      <p:sp>
        <p:nvSpPr>
          <p:cNvPr id="4100" name="Rectangle 9"/>
          <p:cNvSpPr>
            <a:spLocks noChangeArrowheads="1"/>
          </p:cNvSpPr>
          <p:nvPr/>
        </p:nvSpPr>
        <p:spPr bwMode="auto">
          <a:xfrm>
            <a:off x="1371600" y="4267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tx1"/>
              </a:buClr>
              <a:buFont typeface="Wingdings" pitchFamily="2" charset="2"/>
              <a:buNone/>
            </a:pPr>
            <a:endParaRPr lang="en-US" sz="2000" b="1"/>
          </a:p>
        </p:txBody>
      </p:sp>
      <p:sp>
        <p:nvSpPr>
          <p:cNvPr id="4101" name="Rectangle 13"/>
          <p:cNvSpPr>
            <a:spLocks noChangeArrowheads="1"/>
          </p:cNvSpPr>
          <p:nvPr/>
        </p:nvSpPr>
        <p:spPr bwMode="auto">
          <a:xfrm>
            <a:off x="1104900" y="3048000"/>
            <a:ext cx="69342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lg" len="lg"/>
                <a:tailEnd type="none" w="lg" len="lg"/>
              </a14:hiddenLine>
            </a:ext>
          </a:extLst>
        </p:spPr>
        <p:txBody>
          <a:bodyPr>
            <a:spAutoFit/>
          </a:bodyPr>
          <a:lstStyle/>
          <a:p>
            <a:pPr eaLnBrk="1" hangingPunct="1">
              <a:spcBef>
                <a:spcPct val="20000"/>
              </a:spcBef>
            </a:pPr>
            <a:r>
              <a:rPr lang="en-US" sz="2100" dirty="0"/>
              <a:t>Team: 5</a:t>
            </a:r>
          </a:p>
          <a:p>
            <a:pPr eaLnBrk="1" hangingPunct="1">
              <a:spcBef>
                <a:spcPct val="20000"/>
              </a:spcBef>
            </a:pPr>
            <a:r>
              <a:rPr lang="en-US" sz="2100" b="1" dirty="0">
                <a:solidFill>
                  <a:srgbClr val="A50021"/>
                </a:solidFill>
              </a:rPr>
              <a:t>SUDEEPKUMAR SHETTY</a:t>
            </a:r>
          </a:p>
          <a:p>
            <a:pPr eaLnBrk="1" hangingPunct="1">
              <a:spcBef>
                <a:spcPct val="20000"/>
              </a:spcBef>
            </a:pPr>
            <a:r>
              <a:rPr lang="en-US" sz="2100" b="1" dirty="0">
                <a:solidFill>
                  <a:srgbClr val="A50021"/>
                </a:solidFill>
              </a:rPr>
              <a:t>DHANYASHREE YELAHANKA SRINIVASA</a:t>
            </a:r>
          </a:p>
          <a:p>
            <a:pPr eaLnBrk="1" hangingPunct="1">
              <a:spcBef>
                <a:spcPct val="20000"/>
              </a:spcBef>
            </a:pPr>
            <a:endParaRPr kumimoji="1" lang="en-GB" sz="1900" dirty="0">
              <a:solidFill>
                <a:srgbClr val="000000"/>
              </a:solidFill>
            </a:endParaRPr>
          </a:p>
          <a:p>
            <a:pPr eaLnBrk="1" hangingPunct="1">
              <a:spcBef>
                <a:spcPct val="20000"/>
              </a:spcBef>
            </a:pPr>
            <a:r>
              <a:rPr kumimoji="1" lang="en-GB" sz="1900" dirty="0">
                <a:solidFill>
                  <a:srgbClr val="000000"/>
                </a:solidFill>
              </a:rPr>
              <a:t>Email id: </a:t>
            </a:r>
          </a:p>
          <a:p>
            <a:pPr eaLnBrk="1" hangingPunct="1">
              <a:spcBef>
                <a:spcPct val="20000"/>
              </a:spcBef>
            </a:pPr>
            <a:r>
              <a:rPr kumimoji="1" lang="en-US" sz="2000" b="1" dirty="0">
                <a:solidFill>
                  <a:srgbClr val="A50021"/>
                </a:solidFill>
              </a:rPr>
              <a:t>sudeepkumar.shetty@mavs.uta.edu</a:t>
            </a:r>
          </a:p>
          <a:p>
            <a:pPr eaLnBrk="1" hangingPunct="1">
              <a:spcBef>
                <a:spcPct val="20000"/>
              </a:spcBef>
            </a:pPr>
            <a:r>
              <a:rPr kumimoji="1" lang="en-US" sz="2000" b="1" dirty="0">
                <a:solidFill>
                  <a:srgbClr val="A50021"/>
                </a:solidFill>
              </a:rPr>
              <a:t>dhanyashree.yelahankasriniv@mavs.uta.edu</a:t>
            </a:r>
            <a:endParaRPr kumimoji="1" lang="en-GB" sz="1800" dirty="0">
              <a:solidFill>
                <a:srgbClr val="000000"/>
              </a:solidFill>
            </a:endParaRPr>
          </a:p>
          <a:p>
            <a:pPr eaLnBrk="1" hangingPunct="1">
              <a:spcBef>
                <a:spcPct val="20000"/>
              </a:spcBef>
            </a:pPr>
            <a:endParaRPr kumimoji="1" lang="en-GB" sz="1900" dirty="0">
              <a:solidFill>
                <a:srgbClr val="000000"/>
              </a:solidFill>
            </a:endParaRPr>
          </a:p>
          <a:p>
            <a:pPr eaLnBrk="1" hangingPunct="1">
              <a:spcBef>
                <a:spcPct val="20000"/>
              </a:spcBef>
            </a:pPr>
            <a:endParaRPr kumimoji="1" lang="en-GB" sz="1900" dirty="0">
              <a:solidFill>
                <a:srgbClr val="000000"/>
              </a:solidFill>
            </a:endParaRP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2A0A47-FB49-4797-A26E-150836EAE14B}"/>
              </a:ext>
            </a:extLst>
          </p:cNvPr>
          <p:cNvSpPr>
            <a:spLocks noGrp="1"/>
          </p:cNvSpPr>
          <p:nvPr>
            <p:ph type="title"/>
          </p:nvPr>
        </p:nvSpPr>
        <p:spPr/>
        <p:txBody>
          <a:bodyPr/>
          <a:lstStyle/>
          <a:p>
            <a:r>
              <a:rPr lang="en-IN" dirty="0" smtClean="0"/>
              <a:t> </a:t>
            </a:r>
            <a:r>
              <a:rPr lang="en-IN" dirty="0"/>
              <a:t>images for Layers</a:t>
            </a:r>
          </a:p>
        </p:txBody>
      </p:sp>
      <p:pic>
        <p:nvPicPr>
          <p:cNvPr id="9" name="Content Placeholder 8"/>
          <p:cNvPicPr>
            <a:picLocks noGrp="1" noChangeAspect="1"/>
          </p:cNvPicPr>
          <p:nvPr>
            <p:ph idx="1"/>
          </p:nvPr>
        </p:nvPicPr>
        <p:blipFill>
          <a:blip r:embed="rId2"/>
          <a:stretch>
            <a:fillRect/>
          </a:stretch>
        </p:blipFill>
        <p:spPr>
          <a:xfrm>
            <a:off x="1041575" y="1905000"/>
            <a:ext cx="7060850" cy="2895600"/>
          </a:xfrm>
          <a:prstGeom prst="rect">
            <a:avLst/>
          </a:prstGeom>
        </p:spPr>
      </p:pic>
      <p:sp>
        <p:nvSpPr>
          <p:cNvPr id="4" name="Date Placeholder 3">
            <a:extLst>
              <a:ext uri="{FF2B5EF4-FFF2-40B4-BE49-F238E27FC236}">
                <a16:creationId xmlns="" xmlns:a16="http://schemas.microsoft.com/office/drawing/2014/main" id="{6D8A033B-59C1-4A26-9C13-17CEED1AAA73}"/>
              </a:ext>
            </a:extLst>
          </p:cNvPr>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a:extLst>
              <a:ext uri="{FF2B5EF4-FFF2-40B4-BE49-F238E27FC236}">
                <a16:creationId xmlns="" xmlns:a16="http://schemas.microsoft.com/office/drawing/2014/main" id="{FECA10F7-1D17-420E-9B80-FD7C68AD500A}"/>
              </a:ext>
            </a:extLst>
          </p:cNvPr>
          <p:cNvSpPr>
            <a:spLocks noGrp="1"/>
          </p:cNvSpPr>
          <p:nvPr>
            <p:ph type="ftr" sz="quarter" idx="11"/>
          </p:nvPr>
        </p:nvSpPr>
        <p:spPr/>
        <p:txBody>
          <a:bodyPr/>
          <a:lstStyle/>
          <a:p>
            <a:r>
              <a:rPr lang="en-US"/>
              <a:t>© your name</a:t>
            </a:r>
          </a:p>
        </p:txBody>
      </p:sp>
      <p:sp>
        <p:nvSpPr>
          <p:cNvPr id="6" name="Slide Number Placeholder 5">
            <a:extLst>
              <a:ext uri="{FF2B5EF4-FFF2-40B4-BE49-F238E27FC236}">
                <a16:creationId xmlns="" xmlns:a16="http://schemas.microsoft.com/office/drawing/2014/main" id="{BFB72141-A8D3-438E-902B-990455CB03A1}"/>
              </a:ext>
            </a:extLst>
          </p:cNvPr>
          <p:cNvSpPr>
            <a:spLocks noGrp="1"/>
          </p:cNvSpPr>
          <p:nvPr>
            <p:ph type="sldNum" sz="quarter" idx="12"/>
          </p:nvPr>
        </p:nvSpPr>
        <p:spPr/>
        <p:txBody>
          <a:bodyPr/>
          <a:lstStyle/>
          <a:p>
            <a:fld id="{9E706BD9-F2AE-4A2B-9DCA-446C6D03248B}" type="slidenum">
              <a:rPr lang="en-US" smtClean="0"/>
              <a:t>10</a:t>
            </a:fld>
            <a:endParaRPr lang="en-US"/>
          </a:p>
        </p:txBody>
      </p:sp>
    </p:spTree>
    <p:extLst>
      <p:ext uri="{BB962C8B-B14F-4D97-AF65-F5344CB8AC3E}">
        <p14:creationId xmlns:p14="http://schemas.microsoft.com/office/powerpoint/2010/main" val="244462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138"/>
            <a:ext cx="8229600" cy="985462"/>
          </a:xfrm>
        </p:spPr>
        <p:txBody>
          <a:bodyPr/>
          <a:lstStyle/>
          <a:p>
            <a:r>
              <a:rPr lang="en-US" dirty="0"/>
              <a:t>Details of </a:t>
            </a:r>
            <a:r>
              <a:rPr lang="en-US" dirty="0" smtClean="0"/>
              <a:t>the Analysis</a:t>
            </a:r>
            <a:endParaRPr lang="en-IN" dirty="0"/>
          </a:p>
        </p:txBody>
      </p:sp>
      <p:sp>
        <p:nvSpPr>
          <p:cNvPr id="3" name="Content Placeholder 2"/>
          <p:cNvSpPr>
            <a:spLocks noGrp="1"/>
          </p:cNvSpPr>
          <p:nvPr>
            <p:ph idx="1"/>
          </p:nvPr>
        </p:nvSpPr>
        <p:spPr>
          <a:xfrm>
            <a:off x="457200" y="1600200"/>
            <a:ext cx="8229600" cy="4114799"/>
          </a:xfrm>
        </p:spPr>
        <p:txBody>
          <a:bodyPr/>
          <a:lstStyle/>
          <a:p>
            <a:r>
              <a:rPr lang="en-IN" dirty="0"/>
              <a:t>We came up with 5 questions to analyse the multiplex based on the communities.</a:t>
            </a:r>
          </a:p>
          <a:p>
            <a:pPr marL="514350" indent="-514350">
              <a:buFont typeface="+mj-lt"/>
              <a:buAutoNum type="arabicPeriod"/>
            </a:pPr>
            <a:r>
              <a:rPr lang="en-IN" dirty="0"/>
              <a:t>We first wanted to see if there is any relationship between the impact factor and the number of communities in the individual layers.</a:t>
            </a:r>
          </a:p>
          <a:p>
            <a:pPr marL="514350" indent="-514350">
              <a:buFont typeface="+mj-lt"/>
              <a:buAutoNum type="arabicPeriod"/>
            </a:pPr>
            <a:endParaRPr lang="en-US" dirty="0" smtClean="0"/>
          </a:p>
          <a:p>
            <a:endParaRPr lang="en-US" dirty="0"/>
          </a:p>
          <a:p>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11</a:t>
            </a:fld>
            <a:endParaRPr lang="en-US"/>
          </a:p>
        </p:txBody>
      </p:sp>
    </p:spTree>
    <p:extLst>
      <p:ext uri="{BB962C8B-B14F-4D97-AF65-F5344CB8AC3E}">
        <p14:creationId xmlns:p14="http://schemas.microsoft.com/office/powerpoint/2010/main" val="3174232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138"/>
            <a:ext cx="8229600" cy="985462"/>
          </a:xfrm>
        </p:spPr>
        <p:txBody>
          <a:bodyPr/>
          <a:lstStyle/>
          <a:p>
            <a:r>
              <a:rPr lang="en-US" dirty="0"/>
              <a:t>Details of </a:t>
            </a:r>
            <a:r>
              <a:rPr lang="en-US" dirty="0" smtClean="0"/>
              <a:t>the Analysis</a:t>
            </a:r>
            <a:endParaRPr lang="en-IN" dirty="0"/>
          </a:p>
        </p:txBody>
      </p:sp>
      <p:sp>
        <p:nvSpPr>
          <p:cNvPr id="3" name="Content Placeholder 2"/>
          <p:cNvSpPr>
            <a:spLocks noGrp="1"/>
          </p:cNvSpPr>
          <p:nvPr>
            <p:ph idx="1"/>
          </p:nvPr>
        </p:nvSpPr>
        <p:spPr>
          <a:xfrm>
            <a:off x="457200" y="1600200"/>
            <a:ext cx="8229600" cy="4114799"/>
          </a:xfrm>
        </p:spPr>
        <p:txBody>
          <a:bodyPr/>
          <a:lstStyle/>
          <a:p>
            <a:pPr marL="514350" indent="-514350">
              <a:buFont typeface="+mj-lt"/>
              <a:buAutoNum type="arabicPeriod"/>
            </a:pPr>
            <a:endParaRPr lang="en-US" dirty="0" smtClean="0"/>
          </a:p>
          <a:p>
            <a:endParaRPr lang="en-US" dirty="0"/>
          </a:p>
          <a:p>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12</a:t>
            </a:fld>
            <a:endParaRPr lang="en-US"/>
          </a:p>
        </p:txBody>
      </p:sp>
      <p:graphicFrame>
        <p:nvGraphicFramePr>
          <p:cNvPr id="7" name="Chart 6">
            <a:extLst>
              <a:ext uri="{FF2B5EF4-FFF2-40B4-BE49-F238E27FC236}">
                <a16:creationId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xdr="http://schemas.openxmlformats.org/drawingml/2006/spreadsheetDrawing" xmlns:a16="http://schemas.microsoft.com/office/drawing/2014/main" xmlns:lc="http://schemas.openxmlformats.org/drawingml/2006/lockedCanvas" id="{6206B403-426E-4EBC-B2EC-C4BA3C13FCA3}"/>
              </a:ext>
            </a:extLst>
          </p:cNvPr>
          <p:cNvGraphicFramePr/>
          <p:nvPr>
            <p:extLst>
              <p:ext uri="{D42A27DB-BD31-4B8C-83A1-F6EECF244321}">
                <p14:modId xmlns:p14="http://schemas.microsoft.com/office/powerpoint/2010/main" val="1218569180"/>
              </p:ext>
            </p:extLst>
          </p:nvPr>
        </p:nvGraphicFramePr>
        <p:xfrm>
          <a:off x="2190750" y="1600200"/>
          <a:ext cx="4762500" cy="28575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524000" y="4648200"/>
            <a:ext cx="6019800" cy="276999"/>
          </a:xfrm>
          <a:prstGeom prst="rect">
            <a:avLst/>
          </a:prstGeom>
          <a:noFill/>
        </p:spPr>
        <p:txBody>
          <a:bodyPr wrap="square" rtlCol="0">
            <a:spAutoFit/>
          </a:bodyPr>
          <a:lstStyle/>
          <a:p>
            <a:r>
              <a:rPr lang="en-IN"/>
              <a:t>Fig 2: a bar graph indicating the number of communities in each layer</a:t>
            </a:r>
          </a:p>
        </p:txBody>
      </p:sp>
    </p:spTree>
    <p:extLst>
      <p:ext uri="{BB962C8B-B14F-4D97-AF65-F5344CB8AC3E}">
        <p14:creationId xmlns:p14="http://schemas.microsoft.com/office/powerpoint/2010/main" val="4022661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138"/>
            <a:ext cx="8229600" cy="985462"/>
          </a:xfrm>
        </p:spPr>
        <p:txBody>
          <a:bodyPr/>
          <a:lstStyle/>
          <a:p>
            <a:r>
              <a:rPr lang="en-US" dirty="0"/>
              <a:t>Details of </a:t>
            </a:r>
            <a:r>
              <a:rPr lang="en-US" dirty="0" smtClean="0"/>
              <a:t>the Analysis</a:t>
            </a:r>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13</a:t>
            </a:fld>
            <a:endParaRPr lang="en-US"/>
          </a:p>
        </p:txBody>
      </p:sp>
      <p:graphicFrame>
        <p:nvGraphicFramePr>
          <p:cNvPr id="7" name="Content Placeholder 6">
            <a:extLst>
              <a:ext uri="{FF2B5EF4-FFF2-40B4-BE49-F238E27FC236}">
                <a16:creationId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xdr="http://schemas.openxmlformats.org/drawingml/2006/spreadsheetDrawing" xmlns:a16="http://schemas.microsoft.com/office/drawing/2014/main" xmlns:lc="http://schemas.openxmlformats.org/drawingml/2006/lockedCanvas" id="{15074A52-8DD2-4D99-8A8F-E294DAAFD440}"/>
              </a:ext>
            </a:extLst>
          </p:cNvPr>
          <p:cNvGraphicFramePr>
            <a:graphicFrameLocks noGrp="1"/>
          </p:cNvGraphicFramePr>
          <p:nvPr>
            <p:ph idx="1"/>
            <p:extLst>
              <p:ext uri="{D42A27DB-BD31-4B8C-83A1-F6EECF244321}">
                <p14:modId xmlns:p14="http://schemas.microsoft.com/office/powerpoint/2010/main" val="2324448066"/>
              </p:ext>
            </p:extLst>
          </p:nvPr>
        </p:nvGraphicFramePr>
        <p:xfrm>
          <a:off x="457200" y="1600200"/>
          <a:ext cx="82296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752600" y="5486400"/>
            <a:ext cx="6172200" cy="276999"/>
          </a:xfrm>
          <a:prstGeom prst="rect">
            <a:avLst/>
          </a:prstGeom>
          <a:noFill/>
        </p:spPr>
        <p:txBody>
          <a:bodyPr wrap="square" rtlCol="0">
            <a:spAutoFit/>
          </a:bodyPr>
          <a:lstStyle/>
          <a:p>
            <a:r>
              <a:rPr lang="en-IN" dirty="0"/>
              <a:t>Fig 3: the impact factor of all the journals.</a:t>
            </a:r>
          </a:p>
        </p:txBody>
      </p:sp>
    </p:spTree>
    <p:extLst>
      <p:ext uri="{BB962C8B-B14F-4D97-AF65-F5344CB8AC3E}">
        <p14:creationId xmlns:p14="http://schemas.microsoft.com/office/powerpoint/2010/main" val="1211515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138"/>
            <a:ext cx="8229600" cy="985462"/>
          </a:xfrm>
        </p:spPr>
        <p:txBody>
          <a:bodyPr/>
          <a:lstStyle/>
          <a:p>
            <a:r>
              <a:rPr lang="en-US" dirty="0"/>
              <a:t>Details of </a:t>
            </a:r>
            <a:r>
              <a:rPr lang="en-US" dirty="0" smtClean="0"/>
              <a:t>the Analysis</a:t>
            </a:r>
            <a:endParaRPr lang="en-IN" dirty="0"/>
          </a:p>
        </p:txBody>
      </p:sp>
      <p:sp>
        <p:nvSpPr>
          <p:cNvPr id="3" name="Content Placeholder 2"/>
          <p:cNvSpPr>
            <a:spLocks noGrp="1"/>
          </p:cNvSpPr>
          <p:nvPr>
            <p:ph idx="1"/>
          </p:nvPr>
        </p:nvSpPr>
        <p:spPr>
          <a:xfrm>
            <a:off x="457200" y="1600200"/>
            <a:ext cx="8229600" cy="4114799"/>
          </a:xfrm>
        </p:spPr>
        <p:txBody>
          <a:bodyPr/>
          <a:lstStyle/>
          <a:p>
            <a:r>
              <a:rPr lang="en-IN" dirty="0"/>
              <a:t>We can observe from fig 2 and fig 3 that the journal with the highest impact factor is the IJCV journal with an impact factor of 8.22 </a:t>
            </a:r>
            <a:endParaRPr lang="en-IN" dirty="0" smtClean="0"/>
          </a:p>
          <a:p>
            <a:r>
              <a:rPr lang="en-IN" dirty="0" smtClean="0"/>
              <a:t>but </a:t>
            </a:r>
            <a:r>
              <a:rPr lang="en-IN" dirty="0"/>
              <a:t>we can also observe that the ATCS journal with an impact factor of 5.045 has the most number of </a:t>
            </a:r>
            <a:r>
              <a:rPr lang="en-IN" dirty="0" smtClean="0"/>
              <a:t>communities.</a:t>
            </a:r>
            <a:endParaRPr lang="en-IN" dirty="0"/>
          </a:p>
          <a:p>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14</a:t>
            </a:fld>
            <a:endParaRPr lang="en-US"/>
          </a:p>
        </p:txBody>
      </p:sp>
    </p:spTree>
    <p:extLst>
      <p:ext uri="{BB962C8B-B14F-4D97-AF65-F5344CB8AC3E}">
        <p14:creationId xmlns:p14="http://schemas.microsoft.com/office/powerpoint/2010/main" val="2045622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138"/>
            <a:ext cx="8229600" cy="985462"/>
          </a:xfrm>
        </p:spPr>
        <p:txBody>
          <a:bodyPr/>
          <a:lstStyle/>
          <a:p>
            <a:r>
              <a:rPr lang="en-US" dirty="0"/>
              <a:t>Details of </a:t>
            </a:r>
            <a:r>
              <a:rPr lang="en-US" dirty="0" smtClean="0"/>
              <a:t>the Analysis</a:t>
            </a:r>
            <a:endParaRPr lang="en-IN" dirty="0"/>
          </a:p>
        </p:txBody>
      </p:sp>
      <p:sp>
        <p:nvSpPr>
          <p:cNvPr id="3" name="Content Placeholder 2"/>
          <p:cNvSpPr>
            <a:spLocks noGrp="1"/>
          </p:cNvSpPr>
          <p:nvPr>
            <p:ph idx="1"/>
          </p:nvPr>
        </p:nvSpPr>
        <p:spPr>
          <a:xfrm>
            <a:off x="457200" y="1600200"/>
            <a:ext cx="8229600" cy="4114799"/>
          </a:xfrm>
        </p:spPr>
        <p:txBody>
          <a:bodyPr/>
          <a:lstStyle/>
          <a:p>
            <a:r>
              <a:rPr lang="en-IN" dirty="0"/>
              <a:t>We came up with 5 questions to analyse the multiplex based on the communities.</a:t>
            </a:r>
          </a:p>
          <a:p>
            <a:pPr marL="514350" indent="-514350">
              <a:buFont typeface="+mj-lt"/>
              <a:buAutoNum type="arabicPeriod"/>
            </a:pPr>
            <a:r>
              <a:rPr lang="en-IN" dirty="0"/>
              <a:t>We first wanted to see if there is any relationship between the impact factor and the number of communities in the individual layers.</a:t>
            </a:r>
          </a:p>
          <a:p>
            <a:pPr marL="514350" indent="-514350">
              <a:buFont typeface="+mj-lt"/>
              <a:buAutoNum type="arabicPeriod"/>
            </a:pPr>
            <a:endParaRPr lang="en-US" dirty="0" smtClean="0"/>
          </a:p>
          <a:p>
            <a:endParaRPr lang="en-US" dirty="0"/>
          </a:p>
          <a:p>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15</a:t>
            </a:fld>
            <a:endParaRPr lang="en-US"/>
          </a:p>
        </p:txBody>
      </p:sp>
    </p:spTree>
    <p:extLst>
      <p:ext uri="{BB962C8B-B14F-4D97-AF65-F5344CB8AC3E}">
        <p14:creationId xmlns:p14="http://schemas.microsoft.com/office/powerpoint/2010/main" val="235279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138"/>
            <a:ext cx="8229600" cy="985462"/>
          </a:xfrm>
        </p:spPr>
        <p:txBody>
          <a:bodyPr/>
          <a:lstStyle/>
          <a:p>
            <a:r>
              <a:rPr lang="en-US" dirty="0"/>
              <a:t>Details of </a:t>
            </a:r>
            <a:r>
              <a:rPr lang="en-US" dirty="0" smtClean="0"/>
              <a:t>the Analysis</a:t>
            </a:r>
            <a:endParaRPr lang="en-IN" dirty="0"/>
          </a:p>
        </p:txBody>
      </p:sp>
      <p:sp>
        <p:nvSpPr>
          <p:cNvPr id="3" name="Content Placeholder 2"/>
          <p:cNvSpPr>
            <a:spLocks noGrp="1"/>
          </p:cNvSpPr>
          <p:nvPr>
            <p:ph idx="1"/>
          </p:nvPr>
        </p:nvSpPr>
        <p:spPr>
          <a:xfrm>
            <a:off x="457200" y="1600200"/>
            <a:ext cx="8229600" cy="4114799"/>
          </a:xfrm>
        </p:spPr>
        <p:txBody>
          <a:bodyPr/>
          <a:lstStyle/>
          <a:p>
            <a:pPr marL="0" indent="0">
              <a:buNone/>
            </a:pPr>
            <a:r>
              <a:rPr lang="en-IN" dirty="0" smtClean="0"/>
              <a:t>2. We </a:t>
            </a:r>
            <a:r>
              <a:rPr lang="en-IN" dirty="0"/>
              <a:t>were curious to know if a group of authors working together in a particular domain also worked together in a different domain.</a:t>
            </a:r>
          </a:p>
          <a:p>
            <a:pPr marL="514350" indent="-514350">
              <a:buFont typeface="+mj-lt"/>
              <a:buAutoNum type="arabicPeriod"/>
            </a:pPr>
            <a:endParaRPr lang="en-US" dirty="0" smtClean="0"/>
          </a:p>
          <a:p>
            <a:endParaRPr lang="en-US" dirty="0"/>
          </a:p>
          <a:p>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16</a:t>
            </a:fld>
            <a:endParaRPr lang="en-US"/>
          </a:p>
        </p:txBody>
      </p:sp>
      <p:graphicFrame>
        <p:nvGraphicFramePr>
          <p:cNvPr id="7" name="Chart 6"/>
          <p:cNvGraphicFramePr/>
          <p:nvPr>
            <p:extLst>
              <p:ext uri="{D42A27DB-BD31-4B8C-83A1-F6EECF244321}">
                <p14:modId xmlns:p14="http://schemas.microsoft.com/office/powerpoint/2010/main" val="1806289393"/>
              </p:ext>
            </p:extLst>
          </p:nvPr>
        </p:nvGraphicFramePr>
        <p:xfrm>
          <a:off x="2286000" y="2895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362200" y="5742801"/>
            <a:ext cx="4419600" cy="276999"/>
          </a:xfrm>
          <a:prstGeom prst="rect">
            <a:avLst/>
          </a:prstGeom>
          <a:noFill/>
        </p:spPr>
        <p:txBody>
          <a:bodyPr wrap="square" rtlCol="0">
            <a:spAutoFit/>
          </a:bodyPr>
          <a:lstStyle/>
          <a:p>
            <a:r>
              <a:rPr lang="en-IN"/>
              <a:t>Fig 4: collaborations across domains</a:t>
            </a:r>
          </a:p>
        </p:txBody>
      </p:sp>
    </p:spTree>
    <p:extLst>
      <p:ext uri="{BB962C8B-B14F-4D97-AF65-F5344CB8AC3E}">
        <p14:creationId xmlns:p14="http://schemas.microsoft.com/office/powerpoint/2010/main" val="3502838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138"/>
            <a:ext cx="8229600" cy="985462"/>
          </a:xfrm>
        </p:spPr>
        <p:txBody>
          <a:bodyPr/>
          <a:lstStyle/>
          <a:p>
            <a:r>
              <a:rPr lang="en-US" dirty="0"/>
              <a:t>Details of </a:t>
            </a:r>
            <a:r>
              <a:rPr lang="en-US" dirty="0" smtClean="0"/>
              <a:t>the Analysis</a:t>
            </a:r>
            <a:endParaRPr lang="en-IN" dirty="0"/>
          </a:p>
        </p:txBody>
      </p:sp>
      <p:sp>
        <p:nvSpPr>
          <p:cNvPr id="3" name="Content Placeholder 2"/>
          <p:cNvSpPr>
            <a:spLocks noGrp="1"/>
          </p:cNvSpPr>
          <p:nvPr>
            <p:ph idx="1"/>
          </p:nvPr>
        </p:nvSpPr>
        <p:spPr>
          <a:xfrm>
            <a:off x="457200" y="1600200"/>
            <a:ext cx="8229600" cy="4114799"/>
          </a:xfrm>
        </p:spPr>
        <p:txBody>
          <a:bodyPr/>
          <a:lstStyle/>
          <a:p>
            <a:pPr marL="0" indent="0">
              <a:buNone/>
            </a:pPr>
            <a:r>
              <a:rPr lang="en-IN" dirty="0"/>
              <a:t> </a:t>
            </a:r>
            <a:r>
              <a:rPr lang="en-IN" dirty="0" smtClean="0"/>
              <a:t>    3.	We </a:t>
            </a:r>
            <a:r>
              <a:rPr lang="en-IN" dirty="0"/>
              <a:t>then wanted to know if a group of authors  </a:t>
            </a:r>
            <a:r>
              <a:rPr lang="en-IN" dirty="0" smtClean="0"/>
              <a:t>  	publishing </a:t>
            </a:r>
            <a:r>
              <a:rPr lang="en-IN" dirty="0"/>
              <a:t>in high impact factor journals also </a:t>
            </a:r>
            <a:r>
              <a:rPr lang="en-IN" dirty="0" smtClean="0"/>
              <a:t>	collaborate </a:t>
            </a:r>
            <a:r>
              <a:rPr lang="en-IN" dirty="0"/>
              <a:t>with each other in low impact factor </a:t>
            </a:r>
            <a:r>
              <a:rPr lang="en-IN" dirty="0" smtClean="0"/>
              <a:t>	journals</a:t>
            </a:r>
            <a:r>
              <a:rPr lang="en-IN" dirty="0"/>
              <a:t>.</a:t>
            </a:r>
          </a:p>
          <a:p>
            <a:pPr marL="514350" indent="-514350">
              <a:buFont typeface="+mj-lt"/>
              <a:buAutoNum type="arabicPeriod"/>
            </a:pPr>
            <a:endParaRPr lang="en-US" dirty="0" smtClean="0"/>
          </a:p>
          <a:p>
            <a:endParaRPr lang="en-US" dirty="0"/>
          </a:p>
          <a:p>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17</a:t>
            </a:fld>
            <a:endParaRPr lang="en-US"/>
          </a:p>
        </p:txBody>
      </p:sp>
      <p:graphicFrame>
        <p:nvGraphicFramePr>
          <p:cNvPr id="7" name="Chart 6"/>
          <p:cNvGraphicFramePr/>
          <p:nvPr>
            <p:extLst>
              <p:ext uri="{D42A27DB-BD31-4B8C-83A1-F6EECF244321}">
                <p14:modId xmlns:p14="http://schemas.microsoft.com/office/powerpoint/2010/main" val="1493822441"/>
              </p:ext>
            </p:extLst>
          </p:nvPr>
        </p:nvGraphicFramePr>
        <p:xfrm>
          <a:off x="2895600" y="297581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286000" y="5645849"/>
            <a:ext cx="6019800" cy="646331"/>
          </a:xfrm>
          <a:prstGeom prst="rect">
            <a:avLst/>
          </a:prstGeom>
          <a:noFill/>
        </p:spPr>
        <p:txBody>
          <a:bodyPr wrap="square" rtlCol="0">
            <a:spAutoFit/>
          </a:bodyPr>
          <a:lstStyle/>
          <a:p>
            <a:r>
              <a:rPr lang="en-IN" dirty="0"/>
              <a:t>Fig 5: the series one indicates the number of communities and series 2 indicates the size of the largest community.</a:t>
            </a:r>
          </a:p>
          <a:p>
            <a:endParaRPr lang="en-IN" dirty="0"/>
          </a:p>
        </p:txBody>
      </p:sp>
    </p:spTree>
    <p:extLst>
      <p:ext uri="{BB962C8B-B14F-4D97-AF65-F5344CB8AC3E}">
        <p14:creationId xmlns:p14="http://schemas.microsoft.com/office/powerpoint/2010/main" val="4274972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138"/>
            <a:ext cx="8229600" cy="985462"/>
          </a:xfrm>
        </p:spPr>
        <p:txBody>
          <a:bodyPr/>
          <a:lstStyle/>
          <a:p>
            <a:r>
              <a:rPr lang="en-US" dirty="0"/>
              <a:t>Details of </a:t>
            </a:r>
            <a:r>
              <a:rPr lang="en-US" dirty="0" smtClean="0"/>
              <a:t>the Analysis</a:t>
            </a:r>
            <a:endParaRPr lang="en-IN" dirty="0"/>
          </a:p>
        </p:txBody>
      </p:sp>
      <p:sp>
        <p:nvSpPr>
          <p:cNvPr id="3" name="Content Placeholder 2"/>
          <p:cNvSpPr>
            <a:spLocks noGrp="1"/>
          </p:cNvSpPr>
          <p:nvPr>
            <p:ph idx="1"/>
          </p:nvPr>
        </p:nvSpPr>
        <p:spPr>
          <a:xfrm>
            <a:off x="457200" y="1600200"/>
            <a:ext cx="8229600" cy="4114799"/>
          </a:xfrm>
        </p:spPr>
        <p:txBody>
          <a:bodyPr>
            <a:normAutofit lnSpcReduction="10000"/>
          </a:bodyPr>
          <a:lstStyle/>
          <a:p>
            <a:r>
              <a:rPr lang="en-IN" dirty="0"/>
              <a:t>From this graph we can infer that some authors collaborating with each other in an high impact factor journal also collaborate with each other in low impact factor journals. </a:t>
            </a:r>
            <a:endParaRPr lang="en-IN" dirty="0" smtClean="0"/>
          </a:p>
          <a:p>
            <a:pPr marL="0" lvl="0" indent="0">
              <a:buNone/>
            </a:pPr>
            <a:r>
              <a:rPr lang="en-IN" dirty="0" smtClean="0"/>
              <a:t>    4. 	We </a:t>
            </a:r>
            <a:r>
              <a:rPr lang="en-IN" dirty="0"/>
              <a:t>then wanted to find the best communities in </a:t>
            </a:r>
            <a:r>
              <a:rPr lang="en-IN" dirty="0" smtClean="0"/>
              <a:t> 	each </a:t>
            </a:r>
            <a:r>
              <a:rPr lang="en-IN" dirty="0" err="1" smtClean="0"/>
              <a:t>journal.we</a:t>
            </a:r>
            <a:r>
              <a:rPr lang="en-IN" dirty="0" smtClean="0"/>
              <a:t> </a:t>
            </a:r>
            <a:r>
              <a:rPr lang="en-IN" dirty="0"/>
              <a:t>considered a community to be </a:t>
            </a:r>
            <a:r>
              <a:rPr lang="en-IN" dirty="0" smtClean="0"/>
              <a:t>	the </a:t>
            </a:r>
            <a:r>
              <a:rPr lang="en-IN" dirty="0"/>
              <a:t>best community if it had the highest score. </a:t>
            </a:r>
            <a:r>
              <a:rPr lang="en-IN" dirty="0" smtClean="0"/>
              <a:t>	We </a:t>
            </a:r>
            <a:r>
              <a:rPr lang="en-IN" dirty="0"/>
              <a:t>computed the score by taking the product of </a:t>
            </a:r>
            <a:r>
              <a:rPr lang="en-IN" dirty="0" smtClean="0"/>
              <a:t>	the </a:t>
            </a:r>
            <a:r>
              <a:rPr lang="en-IN" dirty="0"/>
              <a:t>community density and the number of </a:t>
            </a:r>
            <a:r>
              <a:rPr lang="en-IN" dirty="0" smtClean="0"/>
              <a:t>	vertices</a:t>
            </a:r>
            <a:r>
              <a:rPr lang="en-IN" dirty="0"/>
              <a:t>.</a:t>
            </a:r>
          </a:p>
          <a:p>
            <a:pPr marL="0" indent="0">
              <a:buNone/>
            </a:pPr>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18</a:t>
            </a:fld>
            <a:endParaRPr lang="en-US"/>
          </a:p>
        </p:txBody>
      </p:sp>
    </p:spTree>
    <p:extLst>
      <p:ext uri="{BB962C8B-B14F-4D97-AF65-F5344CB8AC3E}">
        <p14:creationId xmlns:p14="http://schemas.microsoft.com/office/powerpoint/2010/main" val="1265800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138"/>
            <a:ext cx="8229600" cy="985462"/>
          </a:xfrm>
        </p:spPr>
        <p:txBody>
          <a:bodyPr/>
          <a:lstStyle/>
          <a:p>
            <a:r>
              <a:rPr lang="en-US" dirty="0"/>
              <a:t>Details of </a:t>
            </a:r>
            <a:r>
              <a:rPr lang="en-US" dirty="0" smtClean="0"/>
              <a:t>the Analysis</a:t>
            </a:r>
            <a:endParaRPr lang="en-IN" dirty="0"/>
          </a:p>
        </p:txBody>
      </p:sp>
      <p:graphicFrame>
        <p:nvGraphicFramePr>
          <p:cNvPr id="7" name="Content Placeholder 6"/>
          <p:cNvGraphicFramePr>
            <a:graphicFrameLocks noGrp="1"/>
          </p:cNvGraphicFramePr>
          <p:nvPr>
            <p:ph idx="1"/>
          </p:nvPr>
        </p:nvGraphicFramePr>
        <p:xfrm>
          <a:off x="1871980" y="2254250"/>
          <a:ext cx="5400040" cy="2806700"/>
        </p:xfrm>
        <a:graphic>
          <a:graphicData uri="http://schemas.openxmlformats.org/drawingml/2006/table">
            <a:tbl>
              <a:tblPr firstRow="1" firstCol="1" bandRow="1">
                <a:tableStyleId>{5C22544A-7EE6-4342-B048-85BDC9FD1C3A}</a:tableStyleId>
              </a:tblPr>
              <a:tblGrid>
                <a:gridCol w="1350010"/>
                <a:gridCol w="1350010"/>
                <a:gridCol w="1350010"/>
                <a:gridCol w="1350010"/>
              </a:tblGrid>
              <a:tr h="772160">
                <a:tc>
                  <a:txBody>
                    <a:bodyPr/>
                    <a:lstStyle/>
                    <a:p>
                      <a:pPr marL="457200" algn="ctr">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Journal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#of vertices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Community density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080">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FGCS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indent="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1480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0.00711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10.522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665">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ATCS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23.66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5090">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IEEEC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.496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 </a:t>
                      </a:r>
                      <a:endParaRPr lang="en-IN" sz="1100">
                        <a:effectLst/>
                      </a:endParaRPr>
                    </a:p>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20.34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080">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IJVC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134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.077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10.33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665">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a:effectLst/>
                        </a:rPr>
                        <a:t>.278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IN" sz="1400" dirty="0">
                          <a:effectLst/>
                        </a:rPr>
                        <a:t>13.36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19</a:t>
            </a:fld>
            <a:endParaRPr lang="en-US"/>
          </a:p>
        </p:txBody>
      </p:sp>
      <p:sp>
        <p:nvSpPr>
          <p:cNvPr id="8"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24172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76200"/>
            <a:ext cx="7772400" cy="838200"/>
          </a:xfrm>
        </p:spPr>
        <p:txBody>
          <a:bodyPr/>
          <a:lstStyle/>
          <a:p>
            <a:pPr eaLnBrk="1" hangingPunct="1"/>
            <a:r>
              <a:rPr lang="en-US" dirty="0"/>
              <a:t>References, if any</a:t>
            </a:r>
          </a:p>
        </p:txBody>
      </p:sp>
      <p:sp>
        <p:nvSpPr>
          <p:cNvPr id="8196" name="Rectangle 3"/>
          <p:cNvSpPr>
            <a:spLocks noGrp="1" noChangeArrowheads="1"/>
          </p:cNvSpPr>
          <p:nvPr>
            <p:ph idx="1"/>
          </p:nvPr>
        </p:nvSpPr>
        <p:spPr>
          <a:xfrm>
            <a:off x="685800" y="990600"/>
            <a:ext cx="7772400" cy="4876800"/>
          </a:xfrm>
        </p:spPr>
        <p:txBody>
          <a:bodyPr>
            <a:normAutofit/>
          </a:bodyPr>
          <a:lstStyle/>
          <a:p>
            <a:pPr>
              <a:lnSpc>
                <a:spcPct val="80000"/>
              </a:lnSpc>
            </a:pPr>
            <a:r>
              <a:rPr lang="en-IN" dirty="0"/>
              <a:t>Abhishek </a:t>
            </a:r>
            <a:r>
              <a:rPr lang="en-IN" dirty="0" err="1"/>
              <a:t>Santra</a:t>
            </a:r>
            <a:r>
              <a:rPr lang="en-IN" dirty="0"/>
              <a:t> ,</a:t>
            </a:r>
            <a:r>
              <a:rPr lang="en-IN" dirty="0" err="1"/>
              <a:t>Sanjukta</a:t>
            </a:r>
            <a:r>
              <a:rPr lang="en-IN" dirty="0"/>
              <a:t> </a:t>
            </a:r>
            <a:r>
              <a:rPr lang="en-IN" dirty="0" err="1"/>
              <a:t>Bhowmick</a:t>
            </a:r>
            <a:r>
              <a:rPr lang="en-IN" dirty="0"/>
              <a:t>: Holistic Analysis of Multi- Source, Multi-Feature </a:t>
            </a:r>
            <a:r>
              <a:rPr lang="en-IN" dirty="0" err="1"/>
              <a:t>Data:Modeling</a:t>
            </a:r>
            <a:r>
              <a:rPr lang="en-IN" dirty="0"/>
              <a:t> and Computation Challenges</a:t>
            </a:r>
          </a:p>
          <a:p>
            <a:pPr>
              <a:lnSpc>
                <a:spcPct val="80000"/>
              </a:lnSpc>
            </a:pPr>
            <a:endParaRPr lang="en-IN" dirty="0"/>
          </a:p>
          <a:p>
            <a:pPr>
              <a:lnSpc>
                <a:spcPct val="80000"/>
              </a:lnSpc>
            </a:pPr>
            <a:r>
              <a:rPr lang="en-IN" dirty="0"/>
              <a:t>Abhishek </a:t>
            </a:r>
            <a:r>
              <a:rPr lang="en-IN" dirty="0" err="1"/>
              <a:t>Santra</a:t>
            </a:r>
            <a:r>
              <a:rPr lang="en-IN" dirty="0"/>
              <a:t> ,</a:t>
            </a:r>
            <a:r>
              <a:rPr lang="en-IN" dirty="0" err="1"/>
              <a:t>Sanjukta</a:t>
            </a:r>
            <a:r>
              <a:rPr lang="en-IN" dirty="0"/>
              <a:t> </a:t>
            </a:r>
            <a:r>
              <a:rPr lang="en-IN" dirty="0" err="1"/>
              <a:t>Bhowmick</a:t>
            </a:r>
            <a:r>
              <a:rPr lang="en-IN" dirty="0"/>
              <a:t> ,Sharma </a:t>
            </a:r>
            <a:r>
              <a:rPr lang="en-IN" dirty="0" err="1"/>
              <a:t>chakravarthy:Efficient</a:t>
            </a:r>
            <a:r>
              <a:rPr lang="en-IN" dirty="0"/>
              <a:t> Community Re-creation in Multilayer Networks Using Boolean Operations</a:t>
            </a:r>
            <a:endParaRPr lang="en-US" dirty="0"/>
          </a:p>
          <a:p>
            <a:pPr>
              <a:lnSpc>
                <a:spcPct val="80000"/>
              </a:lnSpc>
            </a:pPr>
            <a:endParaRPr lang="en-US" dirty="0"/>
          </a:p>
        </p:txBody>
      </p:sp>
      <p:sp>
        <p:nvSpPr>
          <p:cNvPr id="2" name="Date Placeholder 1"/>
          <p:cNvSpPr>
            <a:spLocks noGrp="1"/>
          </p:cNvSpPr>
          <p:nvPr>
            <p:ph type="dt" sz="half" idx="10"/>
          </p:nvPr>
        </p:nvSpPr>
        <p:spPr/>
        <p:txBody>
          <a:bodyPr/>
          <a:lstStyle/>
          <a:p>
            <a:fld id="{254840EB-A74B-4B76-9E9C-963661EDD70D}" type="datetime1">
              <a:rPr lang="en-US" smtClean="0"/>
              <a:t>5/4/2018</a:t>
            </a:fld>
            <a:endParaRPr lang="en-US"/>
          </a:p>
        </p:txBody>
      </p:sp>
      <p:sp>
        <p:nvSpPr>
          <p:cNvPr id="3" name="Footer Placeholder 2"/>
          <p:cNvSpPr>
            <a:spLocks noGrp="1"/>
          </p:cNvSpPr>
          <p:nvPr>
            <p:ph type="ftr" sz="quarter" idx="11"/>
          </p:nvPr>
        </p:nvSpPr>
        <p:spPr/>
        <p:txBody>
          <a:bodyPr/>
          <a:lstStyle/>
          <a:p>
            <a:r>
              <a:rPr lang="en-US"/>
              <a:t>© your name</a:t>
            </a:r>
          </a:p>
        </p:txBody>
      </p:sp>
      <p:sp>
        <p:nvSpPr>
          <p:cNvPr id="4" name="Slide Number Placeholder 3"/>
          <p:cNvSpPr>
            <a:spLocks noGrp="1"/>
          </p:cNvSpPr>
          <p:nvPr>
            <p:ph type="sldNum" sz="quarter" idx="12"/>
          </p:nvPr>
        </p:nvSpPr>
        <p:spPr/>
        <p:txBody>
          <a:bodyPr/>
          <a:lstStyle/>
          <a:p>
            <a:fld id="{9E706BD9-F2AE-4A2B-9DCA-446C6D03248B}" type="slidenum">
              <a:rPr lang="en-US" smtClean="0"/>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76200"/>
            <a:ext cx="7772400" cy="838200"/>
          </a:xfrm>
        </p:spPr>
        <p:txBody>
          <a:bodyPr/>
          <a:lstStyle/>
          <a:p>
            <a:pPr eaLnBrk="1" hangingPunct="1"/>
            <a:r>
              <a:rPr lang="en-US" dirty="0"/>
              <a:t>Details</a:t>
            </a:r>
          </a:p>
        </p:txBody>
      </p:sp>
      <p:sp>
        <p:nvSpPr>
          <p:cNvPr id="8196" name="Rectangle 3"/>
          <p:cNvSpPr>
            <a:spLocks noGrp="1" noChangeArrowheads="1"/>
          </p:cNvSpPr>
          <p:nvPr>
            <p:ph idx="1"/>
          </p:nvPr>
        </p:nvSpPr>
        <p:spPr>
          <a:xfrm>
            <a:off x="685800" y="990600"/>
            <a:ext cx="7772400" cy="4876800"/>
          </a:xfrm>
        </p:spPr>
        <p:txBody>
          <a:bodyPr>
            <a:normAutofit/>
          </a:bodyPr>
          <a:lstStyle/>
          <a:p>
            <a:pPr>
              <a:lnSpc>
                <a:spcPct val="80000"/>
              </a:lnSpc>
            </a:pPr>
            <a:r>
              <a:rPr lang="en-US" dirty="0"/>
              <a:t>Have you finished the project?</a:t>
            </a:r>
          </a:p>
          <a:p>
            <a:pPr lvl="1">
              <a:lnSpc>
                <a:spcPct val="80000"/>
              </a:lnSpc>
            </a:pPr>
            <a:r>
              <a:rPr lang="en-US" dirty="0" smtClean="0"/>
              <a:t>yes</a:t>
            </a:r>
            <a:endParaRPr lang="en-US" dirty="0"/>
          </a:p>
          <a:p>
            <a:pPr>
              <a:lnSpc>
                <a:spcPct val="80000"/>
              </a:lnSpc>
            </a:pPr>
            <a:r>
              <a:rPr lang="en-US" dirty="0"/>
              <a:t>Did you encounter any problems</a:t>
            </a:r>
          </a:p>
          <a:p>
            <a:pPr lvl="1">
              <a:lnSpc>
                <a:spcPct val="80000"/>
              </a:lnSpc>
            </a:pPr>
            <a:r>
              <a:rPr lang="en-US" dirty="0"/>
              <a:t>Few problems we encountered are as follows:</a:t>
            </a:r>
          </a:p>
          <a:p>
            <a:pPr lvl="2">
              <a:lnSpc>
                <a:spcPct val="80000"/>
              </a:lnSpc>
            </a:pPr>
            <a:r>
              <a:rPr lang="en-US" dirty="0"/>
              <a:t>The size of the data</a:t>
            </a:r>
          </a:p>
          <a:p>
            <a:pPr lvl="2">
              <a:lnSpc>
                <a:spcPct val="80000"/>
              </a:lnSpc>
            </a:pPr>
            <a:r>
              <a:rPr lang="en-US" dirty="0"/>
              <a:t>Version miss match errors </a:t>
            </a:r>
          </a:p>
          <a:p>
            <a:pPr>
              <a:lnSpc>
                <a:spcPct val="80000"/>
              </a:lnSpc>
            </a:pPr>
            <a:endParaRPr lang="en-US" dirty="0"/>
          </a:p>
          <a:p>
            <a:pPr marL="0" indent="0">
              <a:lnSpc>
                <a:spcPct val="80000"/>
              </a:lnSpc>
              <a:buNone/>
            </a:pPr>
            <a:endParaRPr lang="en-US" dirty="0"/>
          </a:p>
        </p:txBody>
      </p:sp>
      <p:sp>
        <p:nvSpPr>
          <p:cNvPr id="2" name="Date Placeholder 1"/>
          <p:cNvSpPr>
            <a:spLocks noGrp="1"/>
          </p:cNvSpPr>
          <p:nvPr>
            <p:ph type="dt" sz="half" idx="10"/>
          </p:nvPr>
        </p:nvSpPr>
        <p:spPr/>
        <p:txBody>
          <a:bodyPr/>
          <a:lstStyle/>
          <a:p>
            <a:fld id="{254840EB-A74B-4B76-9E9C-963661EDD70D}" type="datetime1">
              <a:rPr lang="en-US" smtClean="0"/>
              <a:t>5/4/2018</a:t>
            </a:fld>
            <a:endParaRPr lang="en-US"/>
          </a:p>
        </p:txBody>
      </p:sp>
      <p:sp>
        <p:nvSpPr>
          <p:cNvPr id="3" name="Footer Placeholder 2"/>
          <p:cNvSpPr>
            <a:spLocks noGrp="1"/>
          </p:cNvSpPr>
          <p:nvPr>
            <p:ph type="ftr" sz="quarter" idx="11"/>
          </p:nvPr>
        </p:nvSpPr>
        <p:spPr/>
        <p:txBody>
          <a:bodyPr/>
          <a:lstStyle/>
          <a:p>
            <a:r>
              <a:rPr lang="en-US"/>
              <a:t>© your name</a:t>
            </a:r>
          </a:p>
        </p:txBody>
      </p:sp>
      <p:sp>
        <p:nvSpPr>
          <p:cNvPr id="4" name="Slide Number Placeholder 3"/>
          <p:cNvSpPr>
            <a:spLocks noGrp="1"/>
          </p:cNvSpPr>
          <p:nvPr>
            <p:ph type="sldNum" sz="quarter" idx="12"/>
          </p:nvPr>
        </p:nvSpPr>
        <p:spPr/>
        <p:txBody>
          <a:bodyPr/>
          <a:lstStyle/>
          <a:p>
            <a:fld id="{9E706BD9-F2AE-4A2B-9DCA-446C6D03248B}" type="slidenum">
              <a:rPr lang="en-US" smtClean="0"/>
              <a:t>20</a:t>
            </a:fld>
            <a:endParaRPr lang="en-US"/>
          </a:p>
        </p:txBody>
      </p:sp>
    </p:spTree>
    <p:extLst>
      <p:ext uri="{BB962C8B-B14F-4D97-AF65-F5344CB8AC3E}">
        <p14:creationId xmlns:p14="http://schemas.microsoft.com/office/powerpoint/2010/main" val="190405113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76200"/>
            <a:ext cx="7772400" cy="838200"/>
          </a:xfrm>
        </p:spPr>
        <p:txBody>
          <a:bodyPr/>
          <a:lstStyle/>
          <a:p>
            <a:pPr eaLnBrk="1" hangingPunct="1"/>
            <a:r>
              <a:rPr lang="en-US" dirty="0"/>
              <a:t>Conclusions</a:t>
            </a:r>
          </a:p>
        </p:txBody>
      </p:sp>
      <p:sp>
        <p:nvSpPr>
          <p:cNvPr id="8196" name="Rectangle 3"/>
          <p:cNvSpPr>
            <a:spLocks noGrp="1" noChangeArrowheads="1"/>
          </p:cNvSpPr>
          <p:nvPr>
            <p:ph idx="1"/>
          </p:nvPr>
        </p:nvSpPr>
        <p:spPr>
          <a:xfrm>
            <a:off x="685800" y="990600"/>
            <a:ext cx="7772400" cy="4876800"/>
          </a:xfrm>
        </p:spPr>
        <p:txBody>
          <a:bodyPr>
            <a:normAutofit/>
          </a:bodyPr>
          <a:lstStyle/>
          <a:p>
            <a:pPr>
              <a:lnSpc>
                <a:spcPct val="80000"/>
              </a:lnSpc>
            </a:pPr>
            <a:r>
              <a:rPr lang="en-US" dirty="0"/>
              <a:t>What you think you learned from this </a:t>
            </a:r>
            <a:r>
              <a:rPr lang="en-US" dirty="0" smtClean="0"/>
              <a:t>effort</a:t>
            </a:r>
          </a:p>
          <a:p>
            <a:pPr lvl="1">
              <a:lnSpc>
                <a:spcPct val="80000"/>
              </a:lnSpc>
            </a:pPr>
            <a:r>
              <a:rPr lang="en-US" sz="2800" dirty="0" smtClean="0"/>
              <a:t>How </a:t>
            </a:r>
            <a:r>
              <a:rPr lang="en-US" sz="2800" dirty="0"/>
              <a:t>to create </a:t>
            </a:r>
            <a:r>
              <a:rPr lang="en-US" sz="2800" dirty="0" smtClean="0"/>
              <a:t>a multiplex </a:t>
            </a:r>
          </a:p>
          <a:p>
            <a:pPr lvl="1">
              <a:lnSpc>
                <a:spcPct val="80000"/>
              </a:lnSpc>
            </a:pPr>
            <a:r>
              <a:rPr lang="en-US" sz="2800" dirty="0"/>
              <a:t>How to analyze the efficiency of different algorithms </a:t>
            </a:r>
            <a:endParaRPr lang="en-US" dirty="0"/>
          </a:p>
          <a:p>
            <a:pPr>
              <a:lnSpc>
                <a:spcPct val="80000"/>
              </a:lnSpc>
            </a:pPr>
            <a:endParaRPr lang="en-US" dirty="0"/>
          </a:p>
          <a:p>
            <a:pPr>
              <a:lnSpc>
                <a:spcPct val="80000"/>
              </a:lnSpc>
            </a:pPr>
            <a:r>
              <a:rPr lang="en-US" dirty="0"/>
              <a:t>Do you think there is a paper from this project?</a:t>
            </a:r>
          </a:p>
          <a:p>
            <a:pPr lvl="1">
              <a:lnSpc>
                <a:spcPct val="80000"/>
              </a:lnSpc>
            </a:pPr>
            <a:r>
              <a:rPr lang="en-US" dirty="0"/>
              <a:t>No </a:t>
            </a:r>
          </a:p>
          <a:p>
            <a:pPr>
              <a:lnSpc>
                <a:spcPct val="80000"/>
              </a:lnSpc>
            </a:pPr>
            <a:endParaRPr lang="en-US" dirty="0"/>
          </a:p>
          <a:p>
            <a:pPr>
              <a:lnSpc>
                <a:spcPct val="80000"/>
              </a:lnSpc>
            </a:pPr>
            <a:r>
              <a:rPr lang="en-US" dirty="0"/>
              <a:t>If not, Can you extend this to make a decent conference paper?</a:t>
            </a:r>
          </a:p>
          <a:p>
            <a:pPr lvl="1">
              <a:lnSpc>
                <a:spcPct val="80000"/>
              </a:lnSpc>
            </a:pPr>
            <a:r>
              <a:rPr lang="en-US" dirty="0" smtClean="0"/>
              <a:t>No</a:t>
            </a:r>
            <a:endParaRPr lang="en-US" dirty="0"/>
          </a:p>
        </p:txBody>
      </p:sp>
      <p:sp>
        <p:nvSpPr>
          <p:cNvPr id="2" name="Date Placeholder 1"/>
          <p:cNvSpPr>
            <a:spLocks noGrp="1"/>
          </p:cNvSpPr>
          <p:nvPr>
            <p:ph type="dt" sz="half" idx="10"/>
          </p:nvPr>
        </p:nvSpPr>
        <p:spPr/>
        <p:txBody>
          <a:bodyPr/>
          <a:lstStyle/>
          <a:p>
            <a:fld id="{254840EB-A74B-4B76-9E9C-963661EDD70D}" type="datetime1">
              <a:rPr lang="en-US" smtClean="0"/>
              <a:t>5/4/2018</a:t>
            </a:fld>
            <a:endParaRPr lang="en-US"/>
          </a:p>
        </p:txBody>
      </p:sp>
      <p:sp>
        <p:nvSpPr>
          <p:cNvPr id="3" name="Footer Placeholder 2"/>
          <p:cNvSpPr>
            <a:spLocks noGrp="1"/>
          </p:cNvSpPr>
          <p:nvPr>
            <p:ph type="ftr" sz="quarter" idx="11"/>
          </p:nvPr>
        </p:nvSpPr>
        <p:spPr/>
        <p:txBody>
          <a:bodyPr/>
          <a:lstStyle/>
          <a:p>
            <a:r>
              <a:rPr lang="en-US"/>
              <a:t>© your name</a:t>
            </a:r>
          </a:p>
        </p:txBody>
      </p:sp>
      <p:sp>
        <p:nvSpPr>
          <p:cNvPr id="4" name="Slide Number Placeholder 3"/>
          <p:cNvSpPr>
            <a:spLocks noGrp="1"/>
          </p:cNvSpPr>
          <p:nvPr>
            <p:ph type="sldNum" sz="quarter" idx="12"/>
          </p:nvPr>
        </p:nvSpPr>
        <p:spPr/>
        <p:txBody>
          <a:bodyPr/>
          <a:lstStyle/>
          <a:p>
            <a:fld id="{9E706BD9-F2AE-4A2B-9DCA-446C6D03248B}" type="slidenum">
              <a:rPr lang="en-US" smtClean="0"/>
              <a:t>21</a:t>
            </a:fld>
            <a:endParaRPr lang="en-US"/>
          </a:p>
        </p:txBody>
      </p:sp>
    </p:spTree>
    <p:extLst>
      <p:ext uri="{BB962C8B-B14F-4D97-AF65-F5344CB8AC3E}">
        <p14:creationId xmlns:p14="http://schemas.microsoft.com/office/powerpoint/2010/main" val="2326627897"/>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1524000"/>
            <a:ext cx="7772400" cy="1143000"/>
          </a:xfrm>
        </p:spPr>
        <p:txBody>
          <a:bodyPr/>
          <a:lstStyle/>
          <a:p>
            <a:r>
              <a:rPr lang="en-US"/>
              <a:t>Thank You !!!</a:t>
            </a:r>
          </a:p>
        </p:txBody>
      </p:sp>
      <p:pic>
        <p:nvPicPr>
          <p:cNvPr id="20483" name="Content Placeholder 5" descr="Pic-QMark.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1850" y="2624931"/>
            <a:ext cx="2400300" cy="2476500"/>
          </a:xfrm>
        </p:spPr>
      </p:pic>
      <p:sp>
        <p:nvSpPr>
          <p:cNvPr id="2" name="Date Placeholder 1"/>
          <p:cNvSpPr>
            <a:spLocks noGrp="1"/>
          </p:cNvSpPr>
          <p:nvPr>
            <p:ph type="dt" sz="half" idx="10"/>
          </p:nvPr>
        </p:nvSpPr>
        <p:spPr/>
        <p:txBody>
          <a:bodyPr/>
          <a:lstStyle/>
          <a:p>
            <a:fld id="{D65BFE0E-141C-4B93-B642-46BC91556652}" type="datetime1">
              <a:rPr lang="en-US" smtClean="0"/>
              <a:t>5/4/2018</a:t>
            </a:fld>
            <a:endParaRPr lang="en-US"/>
          </a:p>
        </p:txBody>
      </p:sp>
      <p:sp>
        <p:nvSpPr>
          <p:cNvPr id="3" name="Footer Placeholder 2"/>
          <p:cNvSpPr>
            <a:spLocks noGrp="1"/>
          </p:cNvSpPr>
          <p:nvPr>
            <p:ph type="ftr" sz="quarter" idx="11"/>
          </p:nvPr>
        </p:nvSpPr>
        <p:spPr/>
        <p:txBody>
          <a:bodyPr/>
          <a:lstStyle/>
          <a:p>
            <a:r>
              <a:rPr lang="en-US"/>
              <a:t>© your name</a:t>
            </a:r>
          </a:p>
        </p:txBody>
      </p:sp>
      <p:sp>
        <p:nvSpPr>
          <p:cNvPr id="4" name="Slide Number Placeholder 3"/>
          <p:cNvSpPr>
            <a:spLocks noGrp="1"/>
          </p:cNvSpPr>
          <p:nvPr>
            <p:ph type="sldNum" sz="quarter" idx="12"/>
          </p:nvPr>
        </p:nvSpPr>
        <p:spPr/>
        <p:txBody>
          <a:bodyPr/>
          <a:lstStyle/>
          <a:p>
            <a:fld id="{9E706BD9-F2AE-4A2B-9DCA-446C6D03248B}" type="slidenum">
              <a:rPr lang="en-US" smtClean="0"/>
              <a:t>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76200"/>
            <a:ext cx="7772400" cy="838200"/>
          </a:xfrm>
        </p:spPr>
        <p:txBody>
          <a:bodyPr/>
          <a:lstStyle/>
          <a:p>
            <a:pPr eaLnBrk="1" hangingPunct="1"/>
            <a:r>
              <a:rPr lang="en-US" dirty="0"/>
              <a:t>Acknowledgments, if any</a:t>
            </a:r>
          </a:p>
        </p:txBody>
      </p:sp>
      <p:sp>
        <p:nvSpPr>
          <p:cNvPr id="8196" name="Rectangle 3"/>
          <p:cNvSpPr>
            <a:spLocks noGrp="1" noChangeArrowheads="1"/>
          </p:cNvSpPr>
          <p:nvPr>
            <p:ph idx="1"/>
          </p:nvPr>
        </p:nvSpPr>
        <p:spPr>
          <a:xfrm>
            <a:off x="685800" y="990600"/>
            <a:ext cx="7772400" cy="4876800"/>
          </a:xfrm>
        </p:spPr>
        <p:txBody>
          <a:bodyPr>
            <a:normAutofit/>
          </a:bodyPr>
          <a:lstStyle/>
          <a:p>
            <a:pPr>
              <a:lnSpc>
                <a:spcPct val="80000"/>
              </a:lnSpc>
            </a:pPr>
            <a:r>
              <a:rPr lang="en-US" dirty="0"/>
              <a:t>We would like to thank the professor for motivating us to take up this project </a:t>
            </a:r>
          </a:p>
          <a:p>
            <a:pPr>
              <a:lnSpc>
                <a:spcPct val="80000"/>
              </a:lnSpc>
            </a:pPr>
            <a:endParaRPr lang="en-US" dirty="0"/>
          </a:p>
          <a:p>
            <a:pPr>
              <a:lnSpc>
                <a:spcPct val="80000"/>
              </a:lnSpc>
            </a:pPr>
            <a:r>
              <a:rPr lang="en-US" dirty="0"/>
              <a:t>We would like to thank our TA for all his support and guidance .</a:t>
            </a:r>
          </a:p>
          <a:p>
            <a:pPr>
              <a:lnSpc>
                <a:spcPct val="80000"/>
              </a:lnSpc>
            </a:pPr>
            <a:endParaRPr lang="en-US" dirty="0"/>
          </a:p>
        </p:txBody>
      </p:sp>
      <p:sp>
        <p:nvSpPr>
          <p:cNvPr id="2" name="Date Placeholder 1"/>
          <p:cNvSpPr>
            <a:spLocks noGrp="1"/>
          </p:cNvSpPr>
          <p:nvPr>
            <p:ph type="dt" sz="half" idx="10"/>
          </p:nvPr>
        </p:nvSpPr>
        <p:spPr/>
        <p:txBody>
          <a:bodyPr/>
          <a:lstStyle/>
          <a:p>
            <a:fld id="{254840EB-A74B-4B76-9E9C-963661EDD70D}" type="datetime1">
              <a:rPr lang="en-US" smtClean="0"/>
              <a:t>5/4/2018</a:t>
            </a:fld>
            <a:endParaRPr lang="en-US"/>
          </a:p>
        </p:txBody>
      </p:sp>
      <p:sp>
        <p:nvSpPr>
          <p:cNvPr id="3" name="Footer Placeholder 2"/>
          <p:cNvSpPr>
            <a:spLocks noGrp="1"/>
          </p:cNvSpPr>
          <p:nvPr>
            <p:ph type="ftr" sz="quarter" idx="11"/>
          </p:nvPr>
        </p:nvSpPr>
        <p:spPr/>
        <p:txBody>
          <a:bodyPr/>
          <a:lstStyle/>
          <a:p>
            <a:r>
              <a:rPr lang="en-US"/>
              <a:t>© your name</a:t>
            </a:r>
          </a:p>
        </p:txBody>
      </p:sp>
      <p:sp>
        <p:nvSpPr>
          <p:cNvPr id="4" name="Slide Number Placeholder 3"/>
          <p:cNvSpPr>
            <a:spLocks noGrp="1"/>
          </p:cNvSpPr>
          <p:nvPr>
            <p:ph type="sldNum" sz="quarter" idx="12"/>
          </p:nvPr>
        </p:nvSpPr>
        <p:spPr/>
        <p:txBody>
          <a:bodyPr/>
          <a:lstStyle/>
          <a:p>
            <a:fld id="{9E706BD9-F2AE-4A2B-9DCA-446C6D03248B}" type="slidenum">
              <a:rPr lang="en-US" smtClean="0"/>
              <a:t>3</a:t>
            </a:fld>
            <a:endParaRPr lang="en-US"/>
          </a:p>
        </p:txBody>
      </p:sp>
    </p:spTree>
    <p:extLst>
      <p:ext uri="{BB962C8B-B14F-4D97-AF65-F5344CB8AC3E}">
        <p14:creationId xmlns:p14="http://schemas.microsoft.com/office/powerpoint/2010/main" val="425124821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dirty="0">
                <a:solidFill>
                  <a:srgbClr val="FF0000"/>
                </a:solidFill>
              </a:rPr>
              <a:t>PROJECT DELIVERABLES</a:t>
            </a:r>
          </a:p>
        </p:txBody>
      </p:sp>
      <p:sp>
        <p:nvSpPr>
          <p:cNvPr id="6148" name="Rectangle 3"/>
          <p:cNvSpPr>
            <a:spLocks noGrp="1" noChangeArrowheads="1"/>
          </p:cNvSpPr>
          <p:nvPr>
            <p:ph idx="1"/>
          </p:nvPr>
        </p:nvSpPr>
        <p:spPr>
          <a:xfrm>
            <a:off x="1219200" y="1212056"/>
            <a:ext cx="7239000" cy="4800600"/>
          </a:xfrm>
        </p:spPr>
        <p:txBody>
          <a:bodyPr>
            <a:normAutofit/>
          </a:bodyPr>
          <a:lstStyle/>
          <a:p>
            <a:r>
              <a:rPr lang="en-IN" sz="3200" b="1" dirty="0"/>
              <a:t>Introduction:</a:t>
            </a:r>
            <a:endParaRPr lang="en-IN" sz="3200" dirty="0"/>
          </a:p>
          <a:p>
            <a:pPr lvl="1"/>
            <a:r>
              <a:rPr lang="en-IN" sz="3000" dirty="0"/>
              <a:t>Finding communities and patterns in multiplexes has several uses in different domains</a:t>
            </a:r>
            <a:r>
              <a:rPr lang="en-IN" sz="3000" dirty="0" smtClean="0"/>
              <a:t>.</a:t>
            </a:r>
          </a:p>
          <a:p>
            <a:pPr lvl="1"/>
            <a:r>
              <a:rPr lang="en-IN" sz="3000" dirty="0" smtClean="0"/>
              <a:t> </a:t>
            </a:r>
            <a:r>
              <a:rPr lang="en-IN" sz="3000" dirty="0"/>
              <a:t>In this project we find communities in the multiplex and try to analyse them and find interesting patterns.</a:t>
            </a:r>
          </a:p>
          <a:p>
            <a:pPr marL="457200" lvl="1" indent="0">
              <a:lnSpc>
                <a:spcPct val="80000"/>
              </a:lnSpc>
              <a:buNone/>
            </a:pPr>
            <a:endParaRPr lang="en-US" dirty="0"/>
          </a:p>
          <a:p>
            <a:pPr lvl="1"/>
            <a:endParaRPr lang="en-IN" dirty="0" smtClean="0"/>
          </a:p>
          <a:p>
            <a:pPr marL="457200" lvl="1" indent="0">
              <a:lnSpc>
                <a:spcPct val="80000"/>
              </a:lnSpc>
              <a:buNone/>
            </a:pPr>
            <a:endParaRPr lang="en-US" sz="2800" dirty="0"/>
          </a:p>
          <a:p>
            <a:pPr marL="457200" lvl="1" indent="0">
              <a:lnSpc>
                <a:spcPct val="80000"/>
              </a:lnSpc>
              <a:buNone/>
            </a:pPr>
            <a:endParaRPr lang="en-US" sz="2800" dirty="0"/>
          </a:p>
          <a:p>
            <a:pPr marL="457200" lvl="1" indent="0">
              <a:lnSpc>
                <a:spcPct val="80000"/>
              </a:lnSpc>
              <a:buNone/>
            </a:pPr>
            <a:endParaRPr lang="en-US" dirty="0"/>
          </a:p>
          <a:p>
            <a:pPr lvl="1">
              <a:lnSpc>
                <a:spcPct val="80000"/>
              </a:lnSpc>
            </a:pPr>
            <a:endParaRPr lang="en-US" dirty="0"/>
          </a:p>
        </p:txBody>
      </p:sp>
      <p:sp>
        <p:nvSpPr>
          <p:cNvPr id="2" name="Date Placeholder 1"/>
          <p:cNvSpPr>
            <a:spLocks noGrp="1"/>
          </p:cNvSpPr>
          <p:nvPr>
            <p:ph type="dt" sz="half" idx="10"/>
          </p:nvPr>
        </p:nvSpPr>
        <p:spPr/>
        <p:txBody>
          <a:bodyPr/>
          <a:lstStyle/>
          <a:p>
            <a:fld id="{EC9195E9-33B5-4C77-B577-D79F4174F724}" type="datetime1">
              <a:rPr lang="en-US" smtClean="0"/>
              <a:t>5/4/2018</a:t>
            </a:fld>
            <a:endParaRPr lang="en-US"/>
          </a:p>
        </p:txBody>
      </p:sp>
      <p:sp>
        <p:nvSpPr>
          <p:cNvPr id="3" name="Footer Placeholder 2"/>
          <p:cNvSpPr>
            <a:spLocks noGrp="1"/>
          </p:cNvSpPr>
          <p:nvPr>
            <p:ph type="ftr" sz="quarter" idx="11"/>
          </p:nvPr>
        </p:nvSpPr>
        <p:spPr/>
        <p:txBody>
          <a:bodyPr/>
          <a:lstStyle/>
          <a:p>
            <a:r>
              <a:rPr lang="en-US"/>
              <a:t>© your name</a:t>
            </a:r>
            <a:endParaRPr lang="en-US" dirty="0"/>
          </a:p>
        </p:txBody>
      </p:sp>
      <p:sp>
        <p:nvSpPr>
          <p:cNvPr id="4" name="Slide Number Placeholder 3"/>
          <p:cNvSpPr>
            <a:spLocks noGrp="1"/>
          </p:cNvSpPr>
          <p:nvPr>
            <p:ph type="sldNum" sz="quarter" idx="12"/>
          </p:nvPr>
        </p:nvSpPr>
        <p:spPr/>
        <p:txBody>
          <a:bodyPr/>
          <a:lstStyle/>
          <a:p>
            <a:fld id="{9E706BD9-F2AE-4A2B-9DCA-446C6D03248B}" type="slidenum">
              <a:rPr lang="en-US" smtClean="0"/>
              <a:t>4</a:t>
            </a:fld>
            <a:endParaRPr lang="en-US"/>
          </a:p>
        </p:txBody>
      </p:sp>
    </p:spTree>
    <p:extLst>
      <p:ext uri="{BB962C8B-B14F-4D97-AF65-F5344CB8AC3E}">
        <p14:creationId xmlns:p14="http://schemas.microsoft.com/office/powerpoint/2010/main" val="3759547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sets used</a:t>
            </a:r>
            <a:endParaRPr lang="en-IN" dirty="0"/>
          </a:p>
        </p:txBody>
      </p:sp>
      <p:sp>
        <p:nvSpPr>
          <p:cNvPr id="3" name="Content Placeholder 2"/>
          <p:cNvSpPr>
            <a:spLocks noGrp="1"/>
          </p:cNvSpPr>
          <p:nvPr>
            <p:ph idx="1"/>
          </p:nvPr>
        </p:nvSpPr>
        <p:spPr>
          <a:xfrm>
            <a:off x="762000" y="1066800"/>
            <a:ext cx="7924800" cy="4678363"/>
          </a:xfrm>
        </p:spPr>
        <p:txBody>
          <a:bodyPr>
            <a:normAutofit/>
          </a:bodyPr>
          <a:lstStyle/>
          <a:p>
            <a:pPr lvl="1">
              <a:lnSpc>
                <a:spcPct val="80000"/>
              </a:lnSpc>
            </a:pPr>
            <a:endParaRPr lang="en-US" sz="3200" dirty="0"/>
          </a:p>
          <a:p>
            <a:r>
              <a:rPr lang="en-US" sz="3200" dirty="0" err="1"/>
              <a:t>Dblp</a:t>
            </a:r>
            <a:r>
              <a:rPr lang="en-US" sz="3200" dirty="0"/>
              <a:t> dataset </a:t>
            </a:r>
          </a:p>
          <a:p>
            <a:r>
              <a:rPr lang="en" sz="3200" dirty="0"/>
              <a:t>We chose </a:t>
            </a:r>
            <a:r>
              <a:rPr lang="en" sz="3200" dirty="0" smtClean="0"/>
              <a:t>this </a:t>
            </a:r>
            <a:r>
              <a:rPr lang="en" sz="3200" dirty="0"/>
              <a:t>dataset because it is a metadata of about 1.8 million publications that covers all disciplines of computer science hence giving us an opportunity to observe a large amount of communities</a:t>
            </a:r>
            <a:endParaRPr lang="en-IN" sz="3200"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5</a:t>
            </a:fld>
            <a:endParaRPr lang="en-US"/>
          </a:p>
        </p:txBody>
      </p:sp>
    </p:spTree>
    <p:extLst>
      <p:ext uri="{BB962C8B-B14F-4D97-AF65-F5344CB8AC3E}">
        <p14:creationId xmlns:p14="http://schemas.microsoft.com/office/powerpoint/2010/main" val="3044644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0FF11-770E-4292-9BD5-BE1E27BAA103}"/>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 xmlns:a16="http://schemas.microsoft.com/office/drawing/2014/main" id="{A3C47278-0063-458B-8F93-56C1FF441211}"/>
              </a:ext>
            </a:extLst>
          </p:cNvPr>
          <p:cNvSpPr>
            <a:spLocks noGrp="1"/>
          </p:cNvSpPr>
          <p:nvPr>
            <p:ph idx="1"/>
          </p:nvPr>
        </p:nvSpPr>
        <p:spPr/>
        <p:txBody>
          <a:bodyPr/>
          <a:lstStyle/>
          <a:p>
            <a:endParaRPr lang="en-IN"/>
          </a:p>
        </p:txBody>
      </p:sp>
      <p:sp>
        <p:nvSpPr>
          <p:cNvPr id="4" name="Date Placeholder 3">
            <a:extLst>
              <a:ext uri="{FF2B5EF4-FFF2-40B4-BE49-F238E27FC236}">
                <a16:creationId xmlns="" xmlns:a16="http://schemas.microsoft.com/office/drawing/2014/main" id="{713FAA8F-BC51-4975-A1CD-BC7ED873AA14}"/>
              </a:ext>
            </a:extLst>
          </p:cNvPr>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a:extLst>
              <a:ext uri="{FF2B5EF4-FFF2-40B4-BE49-F238E27FC236}">
                <a16:creationId xmlns="" xmlns:a16="http://schemas.microsoft.com/office/drawing/2014/main" id="{2A226ADB-0725-4D70-AAD7-FE1C04C11C71}"/>
              </a:ext>
            </a:extLst>
          </p:cNvPr>
          <p:cNvSpPr>
            <a:spLocks noGrp="1"/>
          </p:cNvSpPr>
          <p:nvPr>
            <p:ph type="ftr" sz="quarter" idx="11"/>
          </p:nvPr>
        </p:nvSpPr>
        <p:spPr/>
        <p:txBody>
          <a:bodyPr/>
          <a:lstStyle/>
          <a:p>
            <a:r>
              <a:rPr lang="en-US"/>
              <a:t>© your name</a:t>
            </a:r>
          </a:p>
        </p:txBody>
      </p:sp>
      <p:sp>
        <p:nvSpPr>
          <p:cNvPr id="6" name="Slide Number Placeholder 5">
            <a:extLst>
              <a:ext uri="{FF2B5EF4-FFF2-40B4-BE49-F238E27FC236}">
                <a16:creationId xmlns="" xmlns:a16="http://schemas.microsoft.com/office/drawing/2014/main" id="{B0036E63-DACE-4314-BA56-26D3B43899CA}"/>
              </a:ext>
            </a:extLst>
          </p:cNvPr>
          <p:cNvSpPr>
            <a:spLocks noGrp="1"/>
          </p:cNvSpPr>
          <p:nvPr>
            <p:ph type="sldNum" sz="quarter" idx="12"/>
          </p:nvPr>
        </p:nvSpPr>
        <p:spPr/>
        <p:txBody>
          <a:bodyPr/>
          <a:lstStyle/>
          <a:p>
            <a:fld id="{9E706BD9-F2AE-4A2B-9DCA-446C6D03248B}" type="slidenum">
              <a:rPr lang="en-US" smtClean="0"/>
              <a:t>6</a:t>
            </a:fld>
            <a:endParaRPr lang="en-US"/>
          </a:p>
        </p:txBody>
      </p:sp>
      <p:pic>
        <p:nvPicPr>
          <p:cNvPr id="7" name="Picture 6">
            <a:extLst>
              <a:ext uri="{FF2B5EF4-FFF2-40B4-BE49-F238E27FC236}">
                <a16:creationId xmlns="" xmlns:a16="http://schemas.microsoft.com/office/drawing/2014/main" id="{CC04D861-3A6C-4891-A748-EE69CC55C3B1}"/>
              </a:ext>
            </a:extLst>
          </p:cNvPr>
          <p:cNvPicPr>
            <a:picLocks noChangeAspect="1"/>
          </p:cNvPicPr>
          <p:nvPr/>
        </p:nvPicPr>
        <p:blipFill>
          <a:blip r:embed="rId2"/>
          <a:stretch>
            <a:fillRect/>
          </a:stretch>
        </p:blipFill>
        <p:spPr>
          <a:xfrm>
            <a:off x="396792" y="990600"/>
            <a:ext cx="8350415" cy="5867399"/>
          </a:xfrm>
          <a:prstGeom prst="rect">
            <a:avLst/>
          </a:prstGeom>
        </p:spPr>
      </p:pic>
    </p:spTree>
    <p:extLst>
      <p:ext uri="{BB962C8B-B14F-4D97-AF65-F5344CB8AC3E}">
        <p14:creationId xmlns:p14="http://schemas.microsoft.com/office/powerpoint/2010/main" val="2240169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46126"/>
            <a:ext cx="8229600" cy="715962"/>
          </a:xfrm>
        </p:spPr>
        <p:txBody>
          <a:bodyPr>
            <a:noAutofit/>
          </a:bodyPr>
          <a:lstStyle/>
          <a:p>
            <a:r>
              <a:rPr lang="en-US" sz="4400" dirty="0"/>
              <a:t>Details of your Approach </a:t>
            </a:r>
            <a:br>
              <a:rPr lang="en-US" sz="4400" dirty="0"/>
            </a:br>
            <a:endParaRPr lang="en-IN" sz="4400" dirty="0"/>
          </a:p>
        </p:txBody>
      </p:sp>
      <p:sp>
        <p:nvSpPr>
          <p:cNvPr id="3" name="Content Placeholder 2"/>
          <p:cNvSpPr>
            <a:spLocks noGrp="1"/>
          </p:cNvSpPr>
          <p:nvPr>
            <p:ph idx="1"/>
          </p:nvPr>
        </p:nvSpPr>
        <p:spPr>
          <a:xfrm>
            <a:off x="489284" y="1498183"/>
            <a:ext cx="8229600" cy="3581400"/>
          </a:xfrm>
        </p:spPr>
        <p:txBody>
          <a:bodyPr>
            <a:normAutofit lnSpcReduction="10000"/>
          </a:bodyPr>
          <a:lstStyle/>
          <a:p>
            <a:r>
              <a:rPr lang="en-US" sz="3400" dirty="0" smtClean="0"/>
              <a:t>We </a:t>
            </a:r>
            <a:r>
              <a:rPr lang="en-US" sz="3400" dirty="0"/>
              <a:t>first pre-processed the dataset and removed all the unwanted data and reduced the size of the dataset considerably</a:t>
            </a:r>
          </a:p>
          <a:p>
            <a:r>
              <a:rPr lang="en-US" sz="3400" dirty="0"/>
              <a:t>We then built a multiplex with 5 layers </a:t>
            </a:r>
          </a:p>
          <a:p>
            <a:r>
              <a:rPr lang="en-US" sz="3400" dirty="0"/>
              <a:t>We chose 5 journals to be the different layers  </a:t>
            </a:r>
          </a:p>
          <a:p>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a:t>© your name</a:t>
            </a:r>
          </a:p>
        </p:txBody>
      </p:sp>
      <p:sp>
        <p:nvSpPr>
          <p:cNvPr id="6" name="Slide Number Placeholder 5"/>
          <p:cNvSpPr>
            <a:spLocks noGrp="1"/>
          </p:cNvSpPr>
          <p:nvPr>
            <p:ph type="sldNum" sz="quarter" idx="12"/>
          </p:nvPr>
        </p:nvSpPr>
        <p:spPr/>
        <p:txBody>
          <a:bodyPr/>
          <a:lstStyle/>
          <a:p>
            <a:fld id="{9E706BD9-F2AE-4A2B-9DCA-446C6D03248B}" type="slidenum">
              <a:rPr lang="en-US" smtClean="0"/>
              <a:t>7</a:t>
            </a:fld>
            <a:endParaRPr lang="en-US"/>
          </a:p>
        </p:txBody>
      </p:sp>
    </p:spTree>
    <p:extLst>
      <p:ext uri="{BB962C8B-B14F-4D97-AF65-F5344CB8AC3E}">
        <p14:creationId xmlns:p14="http://schemas.microsoft.com/office/powerpoint/2010/main" val="3093745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6628-43A3-4E1E-9EDA-A9F3A36E00E8}"/>
              </a:ext>
            </a:extLst>
          </p:cNvPr>
          <p:cNvSpPr>
            <a:spLocks noGrp="1"/>
          </p:cNvSpPr>
          <p:nvPr>
            <p:ph type="title"/>
          </p:nvPr>
        </p:nvSpPr>
        <p:spPr/>
        <p:txBody>
          <a:bodyPr/>
          <a:lstStyle/>
          <a:p>
            <a:r>
              <a:rPr lang="en-IN" dirty="0"/>
              <a:t>Layers</a:t>
            </a:r>
          </a:p>
        </p:txBody>
      </p:sp>
      <p:sp>
        <p:nvSpPr>
          <p:cNvPr id="3" name="Content Placeholder 2">
            <a:extLst>
              <a:ext uri="{FF2B5EF4-FFF2-40B4-BE49-F238E27FC236}">
                <a16:creationId xmlns="" xmlns:a16="http://schemas.microsoft.com/office/drawing/2014/main" id="{04709FA7-B508-4008-BF89-C8E02EC8642B}"/>
              </a:ext>
            </a:extLst>
          </p:cNvPr>
          <p:cNvSpPr>
            <a:spLocks noGrp="1"/>
          </p:cNvSpPr>
          <p:nvPr>
            <p:ph idx="1"/>
          </p:nvPr>
        </p:nvSpPr>
        <p:spPr/>
        <p:txBody>
          <a:bodyPr>
            <a:normAutofit/>
          </a:bodyPr>
          <a:lstStyle/>
          <a:p>
            <a:r>
              <a:rPr lang="en-IN" dirty="0"/>
              <a:t>We have created homogenous multiplexes.</a:t>
            </a:r>
          </a:p>
          <a:p>
            <a:r>
              <a:rPr lang="en-IN" dirty="0"/>
              <a:t>We have picked </a:t>
            </a:r>
            <a:r>
              <a:rPr lang="en-IN" dirty="0" smtClean="0"/>
              <a:t>5 </a:t>
            </a:r>
            <a:r>
              <a:rPr lang="en-IN" dirty="0"/>
              <a:t>different journals as our layers.</a:t>
            </a:r>
          </a:p>
          <a:p>
            <a:r>
              <a:rPr lang="en-IN" dirty="0" smtClean="0"/>
              <a:t>The journals we choose as our layers:</a:t>
            </a:r>
          </a:p>
          <a:p>
            <a:pPr lvl="1"/>
            <a:r>
              <a:rPr lang="en-IN" dirty="0"/>
              <a:t>ACM Transactions on Computer Systems - </a:t>
            </a:r>
            <a:r>
              <a:rPr lang="en-IN" dirty="0" smtClean="0"/>
              <a:t>5.045</a:t>
            </a:r>
          </a:p>
          <a:p>
            <a:pPr lvl="1"/>
            <a:r>
              <a:rPr lang="en-IN" dirty="0"/>
              <a:t>Future Generation Comp. Syst. - </a:t>
            </a:r>
            <a:r>
              <a:rPr lang="en-IN" dirty="0" smtClean="0"/>
              <a:t>3.977</a:t>
            </a:r>
          </a:p>
          <a:p>
            <a:pPr lvl="1"/>
            <a:r>
              <a:rPr lang="en-IN" dirty="0" smtClean="0"/>
              <a:t>IEEE </a:t>
            </a:r>
            <a:r>
              <a:rPr lang="en-IN" dirty="0"/>
              <a:t>Transactions on </a:t>
            </a:r>
            <a:r>
              <a:rPr lang="en-IN" dirty="0" smtClean="0"/>
              <a:t>Computers </a:t>
            </a:r>
            <a:r>
              <a:rPr lang="en-IN" dirty="0"/>
              <a:t>-2.916</a:t>
            </a:r>
          </a:p>
          <a:p>
            <a:pPr lvl="1"/>
            <a:r>
              <a:rPr lang="en-IN" dirty="0" smtClean="0"/>
              <a:t>IEEE </a:t>
            </a:r>
            <a:r>
              <a:rPr lang="en-IN" dirty="0"/>
              <a:t>Computer - 6783 -impact factor - </a:t>
            </a:r>
            <a:r>
              <a:rPr lang="en-IN" dirty="0" smtClean="0"/>
              <a:t>1.755</a:t>
            </a:r>
          </a:p>
          <a:p>
            <a:pPr lvl="1"/>
            <a:r>
              <a:rPr lang="en-IN" dirty="0"/>
              <a:t>International Journal of Computer Vision - 8.222</a:t>
            </a:r>
          </a:p>
          <a:p>
            <a:pPr lvl="1"/>
            <a:endParaRPr lang="en-IN" dirty="0"/>
          </a:p>
          <a:p>
            <a:endParaRPr lang="en-IN" dirty="0"/>
          </a:p>
          <a:p>
            <a:pPr lvl="1"/>
            <a:endParaRPr lang="en-IN" dirty="0"/>
          </a:p>
        </p:txBody>
      </p:sp>
      <p:sp>
        <p:nvSpPr>
          <p:cNvPr id="4" name="Date Placeholder 3">
            <a:extLst>
              <a:ext uri="{FF2B5EF4-FFF2-40B4-BE49-F238E27FC236}">
                <a16:creationId xmlns="" xmlns:a16="http://schemas.microsoft.com/office/drawing/2014/main" id="{BD2150C7-E90B-4434-B107-4B37EE1D0240}"/>
              </a:ext>
            </a:extLst>
          </p:cNvPr>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a:extLst>
              <a:ext uri="{FF2B5EF4-FFF2-40B4-BE49-F238E27FC236}">
                <a16:creationId xmlns="" xmlns:a16="http://schemas.microsoft.com/office/drawing/2014/main" id="{EFF74AFF-DDC6-46AF-A1B3-63A49F132D15}"/>
              </a:ext>
            </a:extLst>
          </p:cNvPr>
          <p:cNvSpPr>
            <a:spLocks noGrp="1"/>
          </p:cNvSpPr>
          <p:nvPr>
            <p:ph type="ftr" sz="quarter" idx="11"/>
          </p:nvPr>
        </p:nvSpPr>
        <p:spPr/>
        <p:txBody>
          <a:bodyPr/>
          <a:lstStyle/>
          <a:p>
            <a:r>
              <a:rPr lang="en-US"/>
              <a:t>© your name</a:t>
            </a:r>
          </a:p>
        </p:txBody>
      </p:sp>
      <p:sp>
        <p:nvSpPr>
          <p:cNvPr id="6" name="Slide Number Placeholder 5">
            <a:extLst>
              <a:ext uri="{FF2B5EF4-FFF2-40B4-BE49-F238E27FC236}">
                <a16:creationId xmlns="" xmlns:a16="http://schemas.microsoft.com/office/drawing/2014/main" id="{08D36DD1-13B3-4026-92A1-B590134B4322}"/>
              </a:ext>
            </a:extLst>
          </p:cNvPr>
          <p:cNvSpPr>
            <a:spLocks noGrp="1"/>
          </p:cNvSpPr>
          <p:nvPr>
            <p:ph type="sldNum" sz="quarter" idx="12"/>
          </p:nvPr>
        </p:nvSpPr>
        <p:spPr/>
        <p:txBody>
          <a:bodyPr/>
          <a:lstStyle/>
          <a:p>
            <a:fld id="{9E706BD9-F2AE-4A2B-9DCA-446C6D03248B}" type="slidenum">
              <a:rPr lang="en-US" smtClean="0"/>
              <a:t>8</a:t>
            </a:fld>
            <a:endParaRPr lang="en-US"/>
          </a:p>
        </p:txBody>
      </p:sp>
    </p:spTree>
    <p:extLst>
      <p:ext uri="{BB962C8B-B14F-4D97-AF65-F5344CB8AC3E}">
        <p14:creationId xmlns:p14="http://schemas.microsoft.com/office/powerpoint/2010/main" val="2550825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1"/>
            <a:r>
              <a:rPr lang="en-US" dirty="0"/>
              <a:t>The authors who have published in any of these journals are the nodes</a:t>
            </a:r>
          </a:p>
          <a:p>
            <a:pPr lvl="2"/>
            <a:r>
              <a:rPr lang="en-US" dirty="0"/>
              <a:t>The nodes remain the same for all the layers</a:t>
            </a:r>
          </a:p>
          <a:p>
            <a:pPr lvl="1"/>
            <a:r>
              <a:rPr lang="en-IN" dirty="0"/>
              <a:t>We came up with 5 questions for analysing the multiplex.</a:t>
            </a:r>
          </a:p>
          <a:p>
            <a:pPr lvl="1"/>
            <a:r>
              <a:rPr lang="en-IN" dirty="0"/>
              <a:t>We then ran the community detection algorithm over the multiplex and are now analysing the results.</a:t>
            </a:r>
          </a:p>
          <a:p>
            <a:endParaRPr lang="en-IN" dirty="0"/>
          </a:p>
        </p:txBody>
      </p:sp>
      <p:sp>
        <p:nvSpPr>
          <p:cNvPr id="4" name="Date Placeholder 3"/>
          <p:cNvSpPr>
            <a:spLocks noGrp="1"/>
          </p:cNvSpPr>
          <p:nvPr>
            <p:ph type="dt" sz="half" idx="10"/>
          </p:nvPr>
        </p:nvSpPr>
        <p:spPr/>
        <p:txBody>
          <a:bodyPr/>
          <a:lstStyle/>
          <a:p>
            <a:fld id="{F6327241-67F9-47B7-99E8-26473215F648}" type="datetime1">
              <a:rPr lang="en-US" smtClean="0"/>
              <a:t>5/4/2018</a:t>
            </a:fld>
            <a:endParaRPr lang="en-US"/>
          </a:p>
        </p:txBody>
      </p:sp>
      <p:sp>
        <p:nvSpPr>
          <p:cNvPr id="5" name="Footer Placeholder 4"/>
          <p:cNvSpPr>
            <a:spLocks noGrp="1"/>
          </p:cNvSpPr>
          <p:nvPr>
            <p:ph type="ftr" sz="quarter" idx="11"/>
          </p:nvPr>
        </p:nvSpPr>
        <p:spPr/>
        <p:txBody>
          <a:bodyPr/>
          <a:lstStyle/>
          <a:p>
            <a:r>
              <a:rPr lang="en-US" smtClean="0"/>
              <a:t>© your name</a:t>
            </a:r>
            <a:endParaRPr lang="en-US"/>
          </a:p>
        </p:txBody>
      </p:sp>
      <p:sp>
        <p:nvSpPr>
          <p:cNvPr id="6" name="Slide Number Placeholder 5"/>
          <p:cNvSpPr>
            <a:spLocks noGrp="1"/>
          </p:cNvSpPr>
          <p:nvPr>
            <p:ph type="sldNum" sz="quarter" idx="12"/>
          </p:nvPr>
        </p:nvSpPr>
        <p:spPr/>
        <p:txBody>
          <a:bodyPr/>
          <a:lstStyle/>
          <a:p>
            <a:fld id="{9E706BD9-F2AE-4A2B-9DCA-446C6D03248B}" type="slidenum">
              <a:rPr lang="en-US" smtClean="0"/>
              <a:t>9</a:t>
            </a:fld>
            <a:endParaRPr lang="en-US"/>
          </a:p>
        </p:txBody>
      </p:sp>
    </p:spTree>
    <p:extLst>
      <p:ext uri="{BB962C8B-B14F-4D97-AF65-F5344CB8AC3E}">
        <p14:creationId xmlns:p14="http://schemas.microsoft.com/office/powerpoint/2010/main" val="299184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1667</TotalTime>
  <Words>840</Words>
  <Application>Microsoft Office PowerPoint</Application>
  <PresentationFormat>On-screen Show (4:3)</PresentationFormat>
  <Paragraphs>193</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Aparajita</vt:lpstr>
      <vt:lpstr>Arial</vt:lpstr>
      <vt:lpstr>Calibri</vt:lpstr>
      <vt:lpstr>Times New Roman</vt:lpstr>
      <vt:lpstr>Wingdings</vt:lpstr>
      <vt:lpstr>Custom Design</vt:lpstr>
      <vt:lpstr>PowerPoint Presentation</vt:lpstr>
      <vt:lpstr>References, if any</vt:lpstr>
      <vt:lpstr>Acknowledgments, if any</vt:lpstr>
      <vt:lpstr>PROJECT DELIVERABLES</vt:lpstr>
      <vt:lpstr>Data sets used</vt:lpstr>
      <vt:lpstr>Data</vt:lpstr>
      <vt:lpstr>Details of your Approach  </vt:lpstr>
      <vt:lpstr>Layers</vt:lpstr>
      <vt:lpstr>PowerPoint Presentation</vt:lpstr>
      <vt:lpstr> images for Layers</vt:lpstr>
      <vt:lpstr>Details of the Analysis</vt:lpstr>
      <vt:lpstr>Details of the Analysis</vt:lpstr>
      <vt:lpstr>Details of the Analysis</vt:lpstr>
      <vt:lpstr>Details of the Analysis</vt:lpstr>
      <vt:lpstr>Details of the Analysis</vt:lpstr>
      <vt:lpstr>Details of the Analysis</vt:lpstr>
      <vt:lpstr>Details of the Analysis</vt:lpstr>
      <vt:lpstr>Details of the Analysis</vt:lpstr>
      <vt:lpstr>Details of the Analysis</vt:lpstr>
      <vt:lpstr>Details</vt:lpstr>
      <vt:lpstr>Conclusions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dc:creator>
  <cp:lastModifiedBy>Dell Pc</cp:lastModifiedBy>
  <cp:revision>63</cp:revision>
  <dcterms:created xsi:type="dcterms:W3CDTF">2012-02-10T18:53:29Z</dcterms:created>
  <dcterms:modified xsi:type="dcterms:W3CDTF">2018-05-04T14:53:04Z</dcterms:modified>
</cp:coreProperties>
</file>