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Shape 56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Shape 57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Shape 62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Shape 6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Shape 8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2750550" y="1261300"/>
            <a:ext cx="3642900" cy="8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UID</a:t>
            </a:r>
            <a:endParaRPr sz="4800"/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3044700" y="33371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Harsimrat			        Sudeep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13389" l="19554" r="19869" t="20227"/>
          <a:stretch/>
        </p:blipFill>
        <p:spPr>
          <a:xfrm>
            <a:off x="0" y="0"/>
            <a:ext cx="9144000" cy="50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UID</a:t>
            </a:r>
            <a:endParaRPr sz="4800">
              <a:solidFill>
                <a:srgbClr val="434343"/>
              </a:solidFill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●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Confidentiality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conomica"/>
              <a:buChar char="■"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Ensured as we uses asymmetric key cryptography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●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Authentication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conomica"/>
              <a:buChar char="■"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No need as server is open to all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434343"/>
                </a:solidFill>
              </a:rPr>
              <a:t>UID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●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Message Integrity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conomica"/>
              <a:buChar char="■"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Ensured as we use certificate with digital signature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-431800" lvl="0" marL="457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●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Non-repudiation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conomica"/>
              <a:buChar char="■"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Does not matter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Solution to Problems</a:t>
            </a:r>
            <a:endParaRPr sz="4800">
              <a:solidFill>
                <a:srgbClr val="434343"/>
              </a:solidFill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●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Ensure secure communication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conomica"/>
              <a:buChar char="■"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Server sends certificate to client so no one can change it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-431800" lvl="0" marL="457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●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Response related to which question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conomica"/>
              <a:buChar char="■"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We sends encrypted hash of question with our answer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434343"/>
                </a:solidFill>
              </a:rPr>
              <a:t>Solution to Problems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●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Digital Signatures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conomica"/>
              <a:buChar char="■"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Used  in certificates to verify them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-431800" lvl="0" marL="457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●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Access to “Public‐key Certificate”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conomica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certificate contains only the answer to the question and the hash of the question.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