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3" r:id="rId6"/>
    <p:sldId id="265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CI - Letter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Machine Learning Project</a:t>
            </a:r>
          </a:p>
          <a:p>
            <a:endParaRPr lang="en-IN" dirty="0"/>
          </a:p>
          <a:p>
            <a:r>
              <a:rPr lang="en-IN" dirty="0"/>
              <a:t>By-Sudeep Raj</a:t>
            </a:r>
          </a:p>
        </p:txBody>
      </p:sp>
    </p:spTree>
    <p:extLst>
      <p:ext uri="{BB962C8B-B14F-4D97-AF65-F5344CB8AC3E}">
        <p14:creationId xmlns:p14="http://schemas.microsoft.com/office/powerpoint/2010/main" val="126705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6233" y="245950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1. Problem Statement</a:t>
            </a:r>
          </a:p>
          <a:p>
            <a:r>
              <a:rPr lang="en-IN" sz="2400" dirty="0"/>
              <a:t>2. EDA</a:t>
            </a:r>
          </a:p>
          <a:p>
            <a:r>
              <a:rPr lang="en-IN" sz="2400" dirty="0"/>
              <a:t>3. Model Training and Prediction</a:t>
            </a:r>
          </a:p>
          <a:p>
            <a:r>
              <a:rPr lang="en-IN" sz="2400" dirty="0"/>
              <a:t>4. Conclusion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845073" y="2921168"/>
            <a:ext cx="29481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AGENDA</a:t>
            </a:r>
            <a:endParaRPr lang="en-US" sz="6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45" y="2410712"/>
            <a:ext cx="7844423" cy="3996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7545" y="660161"/>
            <a:ext cx="3733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Problem Statement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877544" y="1366159"/>
            <a:ext cx="7844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objective is to identify each of a large number of black-and-white rectangular pixel displays as one of the 26 capital letters in the English alphabet.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5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67" y="580931"/>
            <a:ext cx="4100366" cy="5342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331" y="914401"/>
            <a:ext cx="363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(16000 x 18)</a:t>
            </a:r>
          </a:p>
          <a:p>
            <a:r>
              <a:rPr lang="en-IN" dirty="0"/>
              <a:t>Train dataset: 16000 records</a:t>
            </a:r>
          </a:p>
          <a:p>
            <a:r>
              <a:rPr lang="en-IN" dirty="0"/>
              <a:t>(3999 x 17)</a:t>
            </a:r>
            <a:endParaRPr lang="en-IN" dirty="0"/>
          </a:p>
          <a:p>
            <a:r>
              <a:rPr lang="en-IN" dirty="0"/>
              <a:t>Test dataset: 3999 records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Prediction : letter</a:t>
            </a:r>
          </a:p>
        </p:txBody>
      </p:sp>
    </p:spTree>
    <p:extLst>
      <p:ext uri="{BB962C8B-B14F-4D97-AF65-F5344CB8AC3E}">
        <p14:creationId xmlns:p14="http://schemas.microsoft.com/office/powerpoint/2010/main" val="34753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4" y="834886"/>
            <a:ext cx="585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Model Training and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6434" y="1987826"/>
            <a:ext cx="5857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Random Forest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KNN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XGBoost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Support Vector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426737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64" y="1944415"/>
            <a:ext cx="4430100" cy="3349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0037" y="1213694"/>
            <a:ext cx="354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Accuracy Table</a:t>
            </a:r>
          </a:p>
        </p:txBody>
      </p:sp>
    </p:spTree>
    <p:extLst>
      <p:ext uri="{BB962C8B-B14F-4D97-AF65-F5344CB8AC3E}">
        <p14:creationId xmlns:p14="http://schemas.microsoft.com/office/powerpoint/2010/main" val="165298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95131"/>
            <a:ext cx="6294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879" y="1669774"/>
            <a:ext cx="852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and predicted the letters with test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SVC</a:t>
            </a:r>
            <a:r>
              <a:rPr lang="en-US" dirty="0"/>
              <a:t> provides the maximum accuracy and </a:t>
            </a:r>
            <a:r>
              <a:rPr lang="en-US" b="1" dirty="0"/>
              <a:t>Random Forest</a:t>
            </a:r>
            <a:r>
              <a:rPr lang="en-US" dirty="0"/>
              <a:t> being the 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the output file and calculated the difference, </a:t>
            </a:r>
            <a:r>
              <a:rPr lang="en-US" b="1" dirty="0"/>
              <a:t>3825</a:t>
            </a:r>
            <a:r>
              <a:rPr lang="en-US" dirty="0"/>
              <a:t> records predicted correctly from </a:t>
            </a:r>
            <a:r>
              <a:rPr lang="en-US" b="1" dirty="0"/>
              <a:t>3999</a:t>
            </a:r>
            <a:r>
              <a:rPr lang="en-US" dirty="0"/>
              <a:t> when we compare </a:t>
            </a:r>
            <a:r>
              <a:rPr lang="en-US" b="1" dirty="0"/>
              <a:t>SVC</a:t>
            </a:r>
            <a:r>
              <a:rPr lang="en-US" dirty="0"/>
              <a:t> model as reference.</a:t>
            </a:r>
          </a:p>
        </p:txBody>
      </p:sp>
    </p:spTree>
    <p:extLst>
      <p:ext uri="{BB962C8B-B14F-4D97-AF65-F5344CB8AC3E}">
        <p14:creationId xmlns:p14="http://schemas.microsoft.com/office/powerpoint/2010/main" val="126311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3902" y="4189930"/>
            <a:ext cx="6274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060797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108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Facet</vt:lpstr>
      <vt:lpstr>CI - Letter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- Letter Recognition</dc:title>
  <dc:creator>Sudeep Raj</dc:creator>
  <cp:lastModifiedBy>Sudeep Raj</cp:lastModifiedBy>
  <cp:revision>9</cp:revision>
  <dcterms:created xsi:type="dcterms:W3CDTF">2019-05-05T14:56:01Z</dcterms:created>
  <dcterms:modified xsi:type="dcterms:W3CDTF">2019-05-05T15:57:44Z</dcterms:modified>
</cp:coreProperties>
</file>