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58" r:id="rId6"/>
    <p:sldId id="259" r:id="rId7"/>
    <p:sldId id="260" r:id="rId8"/>
    <p:sldId id="261" r:id="rId9"/>
    <p:sldId id="267" r:id="rId10"/>
    <p:sldId id="262" r:id="rId11"/>
    <p:sldId id="263" r:id="rId12"/>
    <p:sldId id="270" r:id="rId13"/>
    <p:sldId id="271" r:id="rId14"/>
    <p:sldId id="264" r:id="rId15"/>
    <p:sldId id="265" r:id="rId16"/>
    <p:sldId id="27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Machine Learning - 1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Avocado Dataset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6505" y="6202017"/>
            <a:ext cx="454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- Sudeep Raj ( sudeep48raj93@gmail.com )</a:t>
            </a:r>
          </a:p>
        </p:txBody>
      </p:sp>
    </p:spTree>
    <p:extLst>
      <p:ext uri="{BB962C8B-B14F-4D97-AF65-F5344CB8AC3E}">
        <p14:creationId xmlns:p14="http://schemas.microsoft.com/office/powerpoint/2010/main" val="231999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85422" y="0"/>
            <a:ext cx="8283796" cy="6858000"/>
          </a:xfrm>
        </p:spPr>
      </p:pic>
    </p:spTree>
    <p:extLst>
      <p:ext uri="{BB962C8B-B14F-4D97-AF65-F5344CB8AC3E}">
        <p14:creationId xmlns:p14="http://schemas.microsoft.com/office/powerpoint/2010/main" val="216253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55250" y="0"/>
            <a:ext cx="8687463" cy="6857999"/>
          </a:xfrm>
        </p:spPr>
      </p:pic>
    </p:spTree>
    <p:extLst>
      <p:ext uri="{BB962C8B-B14F-4D97-AF65-F5344CB8AC3E}">
        <p14:creationId xmlns:p14="http://schemas.microsoft.com/office/powerpoint/2010/main" val="307475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Classifying Type of Avocado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Accuracy score for Logistic Regression test data : 0.74</a:t>
            </a:r>
          </a:p>
          <a:p>
            <a:r>
              <a:rPr lang="en-US" dirty="0"/>
              <a:t>Accuracy score for test data using Random Forest : 0.99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IN" dirty="0"/>
              <a:t>AUC (area under the curve) for Logistic Regression &amp; </a:t>
            </a:r>
            <a:r>
              <a:rPr lang="en-IN" dirty="0"/>
              <a:t>Random Forest</a:t>
            </a:r>
            <a:r>
              <a:rPr lang="en-IN" dirty="0"/>
              <a:t> is 0.96 &amp; 1.00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Higher the accuracy better the model 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412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Average Price of Avocado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Model Evaluation for Linear Regression Model</a:t>
            </a:r>
          </a:p>
          <a:p>
            <a:pPr marL="0" indent="0">
              <a:buNone/>
            </a:pPr>
            <a:r>
              <a:rPr lang="en-US" dirty="0" err="1"/>
              <a:t>r_squared</a:t>
            </a:r>
            <a:r>
              <a:rPr lang="en-US" dirty="0"/>
              <a:t> for train data  0.40  and </a:t>
            </a:r>
            <a:r>
              <a:rPr lang="en-US" dirty="0" err="1"/>
              <a:t>adjusted_r_squared</a:t>
            </a:r>
            <a:r>
              <a:rPr lang="en-US" dirty="0"/>
              <a:t> for train data 0.40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Model Evaluation for Random Forest </a:t>
            </a:r>
            <a:r>
              <a:rPr lang="en-IN" dirty="0" err="1"/>
              <a:t>Regressor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r_squared</a:t>
            </a:r>
            <a:r>
              <a:rPr lang="en-US" dirty="0"/>
              <a:t> for train data  0.95  and </a:t>
            </a:r>
            <a:r>
              <a:rPr lang="en-US" dirty="0" err="1"/>
              <a:t>adjusted_r_squared</a:t>
            </a:r>
            <a:r>
              <a:rPr lang="en-US" dirty="0"/>
              <a:t> for train data 0.95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400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2610678"/>
            <a:ext cx="12192000" cy="2478157"/>
          </a:xfrm>
        </p:spPr>
      </p:pic>
    </p:spTree>
    <p:extLst>
      <p:ext uri="{BB962C8B-B14F-4D97-AF65-F5344CB8AC3E}">
        <p14:creationId xmlns:p14="http://schemas.microsoft.com/office/powerpoint/2010/main" val="2230250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Model evaluation using Linear regression metrics</a:t>
            </a:r>
          </a:p>
          <a:p>
            <a:pPr marL="457200" indent="-457200">
              <a:buAutoNum type="arabicPeriod"/>
            </a:pPr>
            <a:r>
              <a:rPr lang="en-IN" dirty="0"/>
              <a:t>MAE - Training set (0.59) Test Set (0.60)</a:t>
            </a:r>
          </a:p>
          <a:p>
            <a:pPr marL="457200" indent="-457200">
              <a:buAutoNum type="arabicPeriod"/>
            </a:pPr>
            <a:r>
              <a:rPr lang="en-IN" dirty="0"/>
              <a:t>MSE - Training set (0.60) Test Set (0.60)</a:t>
            </a:r>
          </a:p>
          <a:p>
            <a:pPr marL="457200" indent="-457200">
              <a:buAutoNum type="arabicPeriod"/>
            </a:pPr>
            <a:r>
              <a:rPr lang="en-IN" dirty="0"/>
              <a:t>RMSE - Training set (0.78) Test Set (0.77)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compare RMSE and MSE value, we can conclude that RMSE is greater than MSE.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469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Columns like Type of avocado, size and bags have impact on Average Price, lesser the RMSE value accurate the model is, when we consider Small Hass in Small Bags.</a:t>
            </a:r>
          </a:p>
          <a:p>
            <a:r>
              <a:rPr lang="en-US" dirty="0"/>
              <a:t>Random forest Classifier has more accuracy than Logistic regression model for this dataset , accuracy is 0.99 it may also denote it is overfitting as it even classifies the outliers perfectly.</a:t>
            </a:r>
          </a:p>
          <a:p>
            <a:r>
              <a:rPr lang="en-US" dirty="0"/>
              <a:t>Random forest classifier model predicts the type of Avocado more accurately than Logistic regression model.</a:t>
            </a:r>
          </a:p>
          <a:p>
            <a:r>
              <a:rPr lang="en-US" dirty="0"/>
              <a:t>Random Forest </a:t>
            </a:r>
            <a:r>
              <a:rPr lang="en-US" dirty="0" err="1"/>
              <a:t>Regressor</a:t>
            </a:r>
            <a:r>
              <a:rPr lang="en-US" dirty="0"/>
              <a:t> model predicts the average price more accurately than linear regression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446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14" y="2513578"/>
            <a:ext cx="10364451" cy="2098179"/>
          </a:xfrm>
        </p:spPr>
        <p:txBody>
          <a:bodyPr>
            <a:norm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722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-1172818" y="2493786"/>
            <a:ext cx="41214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AGENDA</a:t>
            </a:r>
            <a:endParaRPr lang="en-US" sz="6000" b="1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93843" y="2319274"/>
            <a:ext cx="70899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1. Introduction</a:t>
            </a:r>
          </a:p>
          <a:p>
            <a:r>
              <a:rPr lang="en-IN" sz="3200" dirty="0"/>
              <a:t>2. Problem Statement</a:t>
            </a:r>
          </a:p>
          <a:p>
            <a:r>
              <a:rPr lang="en-IN" sz="3200" dirty="0"/>
              <a:t>3. Data profiling</a:t>
            </a:r>
          </a:p>
          <a:p>
            <a:r>
              <a:rPr lang="en-IN" sz="3200" dirty="0"/>
              <a:t>4. </a:t>
            </a:r>
            <a:r>
              <a:rPr lang="en-IN" sz="3200" dirty="0"/>
              <a:t>Classifying Type of Avocado</a:t>
            </a:r>
            <a:endParaRPr lang="en-IN" sz="3200" dirty="0"/>
          </a:p>
          <a:p>
            <a:r>
              <a:rPr lang="en-IN" sz="3200" dirty="0"/>
              <a:t>5. </a:t>
            </a:r>
            <a:r>
              <a:rPr lang="en-US" sz="3200" dirty="0"/>
              <a:t>Predicting Average Price of Avocado</a:t>
            </a:r>
            <a:endParaRPr lang="en-IN" sz="3200" dirty="0"/>
          </a:p>
          <a:p>
            <a:r>
              <a:rPr lang="en-IN" sz="3200" dirty="0"/>
              <a:t>6. Conclusion</a:t>
            </a:r>
          </a:p>
        </p:txBody>
      </p:sp>
    </p:spTree>
    <p:extLst>
      <p:ext uri="{BB962C8B-B14F-4D97-AF65-F5344CB8AC3E}">
        <p14:creationId xmlns:p14="http://schemas.microsoft.com/office/powerpoint/2010/main" val="71230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Avocado dataset we are classifying Organic &amp; Conventional Type and </a:t>
            </a:r>
            <a:r>
              <a:rPr lang="en-US" dirty="0" err="1"/>
              <a:t>prediting</a:t>
            </a:r>
            <a:r>
              <a:rPr lang="en-US" dirty="0"/>
              <a:t> the Average price using Regression model from year 2015, 2016, 2017 and 2018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99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027" y="2950899"/>
            <a:ext cx="10364451" cy="1596177"/>
          </a:xfrm>
        </p:spPr>
        <p:txBody>
          <a:bodyPr/>
          <a:lstStyle/>
          <a:p>
            <a:r>
              <a:rPr lang="en-IN" dirty="0"/>
              <a:t>Exploratory Data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23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 plot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91458" y="2500830"/>
            <a:ext cx="6409083" cy="4198144"/>
          </a:xfrm>
        </p:spPr>
      </p:pic>
    </p:spTree>
    <p:extLst>
      <p:ext uri="{BB962C8B-B14F-4D97-AF65-F5344CB8AC3E}">
        <p14:creationId xmlns:p14="http://schemas.microsoft.com/office/powerpoint/2010/main" val="404363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Heat Map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18208" y="2369344"/>
            <a:ext cx="7355583" cy="4256743"/>
          </a:xfrm>
        </p:spPr>
      </p:pic>
    </p:spTree>
    <p:extLst>
      <p:ext uri="{BB962C8B-B14F-4D97-AF65-F5344CB8AC3E}">
        <p14:creationId xmlns:p14="http://schemas.microsoft.com/office/powerpoint/2010/main" val="65960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Pair plot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378634"/>
            <a:ext cx="10363200" cy="3400895"/>
          </a:xfrm>
        </p:spPr>
      </p:pic>
      <p:sp>
        <p:nvSpPr>
          <p:cNvPr id="6" name="Rectangle 5"/>
          <p:cNvSpPr/>
          <p:nvPr/>
        </p:nvSpPr>
        <p:spPr>
          <a:xfrm>
            <a:off x="4407586" y="1927332"/>
            <a:ext cx="3775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TotalVolume</a:t>
            </a:r>
            <a:r>
              <a:rPr lang="en-IN" dirty="0"/>
              <a:t> Vs Small, Large &amp; </a:t>
            </a:r>
            <a:r>
              <a:rPr lang="en-IN" dirty="0" err="1"/>
              <a:t>XLarge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950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Pair plot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378634"/>
            <a:ext cx="10363200" cy="3400895"/>
          </a:xfrm>
        </p:spPr>
      </p:pic>
      <p:sp>
        <p:nvSpPr>
          <p:cNvPr id="6" name="Rectangle 5"/>
          <p:cNvSpPr/>
          <p:nvPr/>
        </p:nvSpPr>
        <p:spPr>
          <a:xfrm>
            <a:off x="3943196" y="1845362"/>
            <a:ext cx="4890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TotalBags</a:t>
            </a:r>
            <a:r>
              <a:rPr lang="en-IN" dirty="0"/>
              <a:t> Vs </a:t>
            </a:r>
            <a:r>
              <a:rPr lang="en-IN" dirty="0" err="1"/>
              <a:t>SmallBags</a:t>
            </a:r>
            <a:r>
              <a:rPr lang="en-IN" dirty="0"/>
              <a:t>, </a:t>
            </a:r>
            <a:r>
              <a:rPr lang="en-IN" dirty="0" err="1"/>
              <a:t>LargeBags</a:t>
            </a:r>
            <a:r>
              <a:rPr lang="en-IN" dirty="0"/>
              <a:t> &amp; </a:t>
            </a:r>
            <a:r>
              <a:rPr lang="en-IN" dirty="0" err="1"/>
              <a:t>XLargeBags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344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distribution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226499" y="2082172"/>
            <a:ext cx="49916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Comparison of Region Vs </a:t>
            </a:r>
            <a:r>
              <a:rPr lang="en-US" sz="2400" dirty="0" err="1"/>
              <a:t>AveragePrice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With respect to Years</a:t>
            </a:r>
          </a:p>
          <a:p>
            <a:pPr marL="342900" indent="-342900">
              <a:buAutoNum type="arabicPeriod"/>
            </a:pPr>
            <a:r>
              <a:rPr lang="en-US" sz="2400" dirty="0"/>
              <a:t>With respect to Type</a:t>
            </a:r>
          </a:p>
        </p:txBody>
      </p:sp>
    </p:spTree>
    <p:extLst>
      <p:ext uri="{BB962C8B-B14F-4D97-AF65-F5344CB8AC3E}">
        <p14:creationId xmlns:p14="http://schemas.microsoft.com/office/powerpoint/2010/main" val="182429104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1390</TotalTime>
  <Words>378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Tw Cen MT</vt:lpstr>
      <vt:lpstr>Droplet</vt:lpstr>
      <vt:lpstr>Machine Learning - 1</vt:lpstr>
      <vt:lpstr>PowerPoint Presentation</vt:lpstr>
      <vt:lpstr>Problem statement</vt:lpstr>
      <vt:lpstr>Exploratory Data Analysis</vt:lpstr>
      <vt:lpstr>Box plot</vt:lpstr>
      <vt:lpstr>Heat Map</vt:lpstr>
      <vt:lpstr>Pair plot</vt:lpstr>
      <vt:lpstr>Pair plot</vt:lpstr>
      <vt:lpstr>Graph distribution</vt:lpstr>
      <vt:lpstr>PowerPoint Presentation</vt:lpstr>
      <vt:lpstr>PowerPoint Presentation</vt:lpstr>
      <vt:lpstr>Classifying Type of Avocado</vt:lpstr>
      <vt:lpstr>Predicting Average Price of Avocado</vt:lpstr>
      <vt:lpstr>Linear regression </vt:lpstr>
      <vt:lpstr>Model Evaluation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- 1</dc:title>
  <dc:creator>Sudeep Raj</dc:creator>
  <cp:lastModifiedBy>Sudeep Raj</cp:lastModifiedBy>
  <cp:revision>19</cp:revision>
  <dcterms:created xsi:type="dcterms:W3CDTF">2018-12-14T12:29:25Z</dcterms:created>
  <dcterms:modified xsi:type="dcterms:W3CDTF">2018-12-23T11:25:10Z</dcterms:modified>
</cp:coreProperties>
</file>