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65" r:id="rId7"/>
    <p:sldId id="266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Store Item Sales Demand </a:t>
            </a:r>
            <a:r>
              <a:rPr lang="en-US" b="1" dirty="0"/>
              <a:t>F</a:t>
            </a:r>
            <a:r>
              <a:rPr lang="en-US" b="1"/>
              <a:t>orecast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000" dirty="0"/>
              <a:t>Machine Learning Project </a:t>
            </a:r>
          </a:p>
          <a:p>
            <a:pPr algn="r"/>
            <a:r>
              <a:rPr lang="en-IN" sz="2000" dirty="0"/>
              <a:t>By - Sudeep Raj</a:t>
            </a:r>
          </a:p>
        </p:txBody>
      </p:sp>
    </p:spTree>
    <p:extLst>
      <p:ext uri="{BB962C8B-B14F-4D97-AF65-F5344CB8AC3E}">
        <p14:creationId xmlns:p14="http://schemas.microsoft.com/office/powerpoint/2010/main" val="326355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2407" y="207048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/>
              <a:t>1. Problem Statement</a:t>
            </a:r>
          </a:p>
          <a:p>
            <a:r>
              <a:rPr lang="en-IN" sz="2800" dirty="0"/>
              <a:t>2. EDA</a:t>
            </a:r>
          </a:p>
          <a:p>
            <a:r>
              <a:rPr lang="en-IN" sz="2800" dirty="0"/>
              <a:t>3. Model Training and forecasting</a:t>
            </a:r>
          </a:p>
          <a:p>
            <a:r>
              <a:rPr lang="en-IN" sz="2800" dirty="0"/>
              <a:t>4. Conclusion</a:t>
            </a:r>
          </a:p>
        </p:txBody>
      </p:sp>
      <p:sp>
        <p:nvSpPr>
          <p:cNvPr id="3" name="Rectangle 2"/>
          <p:cNvSpPr/>
          <p:nvPr/>
        </p:nvSpPr>
        <p:spPr>
          <a:xfrm rot="16200000">
            <a:off x="2644757" y="2624483"/>
            <a:ext cx="20274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AGENDA</a:t>
            </a:r>
            <a:endParaRPr lang="en-US" sz="40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4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3437" y="660161"/>
            <a:ext cx="4498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/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3437" y="1734883"/>
            <a:ext cx="8958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Build a model to forecast the sales in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The data is classified in date/time and the store, item and sales.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8458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2302632" cy="656050"/>
          </a:xfrm>
        </p:spPr>
        <p:txBody>
          <a:bodyPr/>
          <a:lstStyle/>
          <a:p>
            <a:r>
              <a:rPr lang="en-IN" dirty="0"/>
              <a:t>EDA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52" y="2266121"/>
            <a:ext cx="5667375" cy="3778250"/>
          </a:xfr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10" y="2266121"/>
            <a:ext cx="5401994" cy="3778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2926" y="1281374"/>
            <a:ext cx="402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Total sales by Year</a:t>
            </a:r>
          </a:p>
          <a:p>
            <a:r>
              <a:rPr lang="en-IN" sz="2000" dirty="0"/>
              <a:t>Total sales by Store</a:t>
            </a:r>
          </a:p>
        </p:txBody>
      </p:sp>
    </p:spTree>
    <p:extLst>
      <p:ext uri="{BB962C8B-B14F-4D97-AF65-F5344CB8AC3E}">
        <p14:creationId xmlns:p14="http://schemas.microsoft.com/office/powerpoint/2010/main" val="14516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model</a:t>
            </a:r>
            <a:br>
              <a:rPr lang="en-IN" dirty="0"/>
            </a:b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33600"/>
            <a:ext cx="8911686" cy="3778250"/>
          </a:xfrm>
        </p:spPr>
      </p:pic>
    </p:spTree>
    <p:extLst>
      <p:ext uri="{BB962C8B-B14F-4D97-AF65-F5344CB8AC3E}">
        <p14:creationId xmlns:p14="http://schemas.microsoft.com/office/powerpoint/2010/main" val="350371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845" y="3870893"/>
            <a:ext cx="4731026" cy="1058916"/>
          </a:xfrm>
        </p:spPr>
        <p:txBody>
          <a:bodyPr>
            <a:normAutofit/>
          </a:bodyPr>
          <a:lstStyle/>
          <a:p>
            <a:r>
              <a:rPr lang="en-IN" sz="6000" dirty="0"/>
              <a:t>Thank you!!!</a:t>
            </a:r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 rotWithShape="1">
          <a:blip r:embed="rId2"/>
          <a:srcRect l="4470" r="10477" b="1"/>
          <a:stretch/>
        </p:blipFill>
        <p:spPr>
          <a:xfrm>
            <a:off x="1519941" y="808450"/>
            <a:ext cx="9762348" cy="5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7989" y="739673"/>
            <a:ext cx="7213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Model Training and forecasting</a:t>
            </a:r>
            <a:endParaRPr lang="en-IN" sz="3600" dirty="0"/>
          </a:p>
        </p:txBody>
      </p:sp>
      <p:sp>
        <p:nvSpPr>
          <p:cNvPr id="3" name="Rectangle 2"/>
          <p:cNvSpPr/>
          <p:nvPr/>
        </p:nvSpPr>
        <p:spPr>
          <a:xfrm>
            <a:off x="2327989" y="1789043"/>
            <a:ext cx="68160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Stationarity Check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Decomposition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Data Transformation to achieve Stationarity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Plotting ACF &amp; PACF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Building ARIMA Model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801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460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50505"/>
            <a:ext cx="8915400" cy="2054087"/>
          </a:xfrm>
        </p:spPr>
        <p:txBody>
          <a:bodyPr/>
          <a:lstStyle/>
          <a:p>
            <a:r>
              <a:rPr lang="en-US" dirty="0"/>
              <a:t>We have used </a:t>
            </a:r>
            <a:r>
              <a:rPr lang="en-US" b="1" dirty="0"/>
              <a:t>Sales 1 : Items 1</a:t>
            </a:r>
            <a:r>
              <a:rPr lang="en-US" dirty="0"/>
              <a:t> data for forecasting.</a:t>
            </a:r>
          </a:p>
          <a:p>
            <a:r>
              <a:rPr lang="en-US" dirty="0"/>
              <a:t>Used </a:t>
            </a:r>
            <a:r>
              <a:rPr lang="en-US" b="1" dirty="0"/>
              <a:t>ARIMA model</a:t>
            </a:r>
            <a:r>
              <a:rPr lang="en-US" dirty="0"/>
              <a:t> to predict best p, q, d values </a:t>
            </a:r>
            <a:r>
              <a:rPr lang="en-US" dirty="0" err="1"/>
              <a:t>ie</a:t>
            </a:r>
            <a:r>
              <a:rPr lang="en-US" dirty="0"/>
              <a:t>, ARIMA(6, 0, 1) AIC=601.196</a:t>
            </a:r>
          </a:p>
          <a:p>
            <a:r>
              <a:rPr lang="en-US" dirty="0"/>
              <a:t>With the help of </a:t>
            </a:r>
            <a:r>
              <a:rPr lang="en-US" b="1" dirty="0"/>
              <a:t>ACF and PACF plotting</a:t>
            </a:r>
            <a:r>
              <a:rPr lang="en-US" dirty="0"/>
              <a:t> monitored in </a:t>
            </a:r>
            <a:r>
              <a:rPr lang="en-US" b="1" dirty="0"/>
              <a:t>Autocorrelation graph</a:t>
            </a:r>
            <a:r>
              <a:rPr lang="en-US" dirty="0"/>
              <a:t> and </a:t>
            </a:r>
            <a:r>
              <a:rPr lang="en-US" b="1" dirty="0"/>
              <a:t>Partial Autocorrelation graph</a:t>
            </a:r>
            <a:r>
              <a:rPr lang="en-US" dirty="0"/>
              <a:t> at every 7 point we can see recurring pattern.</a:t>
            </a:r>
          </a:p>
        </p:txBody>
      </p:sp>
    </p:spTree>
    <p:extLst>
      <p:ext uri="{BB962C8B-B14F-4D97-AF65-F5344CB8AC3E}">
        <p14:creationId xmlns:p14="http://schemas.microsoft.com/office/powerpoint/2010/main" val="116160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845" y="3870893"/>
            <a:ext cx="4731026" cy="1058916"/>
          </a:xfrm>
        </p:spPr>
        <p:txBody>
          <a:bodyPr>
            <a:normAutofit/>
          </a:bodyPr>
          <a:lstStyle/>
          <a:p>
            <a:r>
              <a:rPr lang="en-IN" sz="6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1554305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98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Helvetica Neue</vt:lpstr>
      <vt:lpstr>Wingdings 3</vt:lpstr>
      <vt:lpstr>Wisp</vt:lpstr>
      <vt:lpstr>Store Item Sales Demand Forecast</vt:lpstr>
      <vt:lpstr>PowerPoint Presentation</vt:lpstr>
      <vt:lpstr>PowerPoint Presentation</vt:lpstr>
      <vt:lpstr>EDA</vt:lpstr>
      <vt:lpstr>Time series model </vt:lpstr>
      <vt:lpstr>Thank you!!!</vt:lpstr>
      <vt:lpstr>PowerPoint Presentation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item sales demand forecast</dc:title>
  <dc:creator>Sudeep Raj</dc:creator>
  <cp:lastModifiedBy>Sudeep Raj</cp:lastModifiedBy>
  <cp:revision>13</cp:revision>
  <dcterms:created xsi:type="dcterms:W3CDTF">2019-04-11T13:40:10Z</dcterms:created>
  <dcterms:modified xsi:type="dcterms:W3CDTF">2019-05-05T18:57:42Z</dcterms:modified>
</cp:coreProperties>
</file>